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1.svg" ContentType="image/svg+xml"/>
  <Override PartName="/ppt/media/image13.svg" ContentType="image/svg+xml"/>
  <Override PartName="/ppt/media/image15.svg" ContentType="image/svg+xml"/>
  <Override PartName="/ppt/media/image17.svg" ContentType="image/svg+xml"/>
  <Override PartName="/ppt/media/image18.svg" ContentType="image/svg+xml"/>
  <Override PartName="/ppt/media/image19.svg" ContentType="image/svg+xml"/>
  <Override PartName="/ppt/media/image20.svg" ContentType="image/svg+xml"/>
  <Override PartName="/ppt/media/image22.svg" ContentType="image/svg+xml"/>
  <Override PartName="/ppt/media/image23.svg" ContentType="image/svg+xml"/>
  <Override PartName="/ppt/media/image24.svg" ContentType="image/svg+xml"/>
  <Override PartName="/ppt/media/image26.svg" ContentType="image/svg+xml"/>
  <Override PartName="/ppt/media/image27.svg" ContentType="image/svg+xml"/>
  <Override PartName="/ppt/media/image32.svg" ContentType="image/svg+xml"/>
  <Override PartName="/ppt/media/image33.svg" ContentType="image/svg+xml"/>
  <Override PartName="/ppt/media/image34.svg" ContentType="image/svg+xml"/>
  <Override PartName="/ppt/media/image35.svg" ContentType="image/svg+xml"/>
  <Override PartName="/ppt/media/image36.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 id="2147483684" r:id="rId4"/>
    <p:sldMasterId id="2147483702" r:id="rId5"/>
    <p:sldMasterId id="2147483706" r:id="rId6"/>
    <p:sldMasterId id="2147483710" r:id="rId7"/>
    <p:sldMasterId id="2147483714" r:id="rId8"/>
    <p:sldMasterId id="2147483718" r:id="rId9"/>
  </p:sldMasterIdLst>
  <p:notesMasterIdLst>
    <p:notesMasterId r:id="rId11"/>
  </p:notesMasterIdLst>
  <p:handoutMasterIdLst>
    <p:handoutMasterId r:id="rId34"/>
  </p:handoutMasterIdLst>
  <p:sldIdLst>
    <p:sldId id="1393" r:id="rId10"/>
    <p:sldId id="1395" r:id="rId12"/>
    <p:sldId id="1397" r:id="rId13"/>
    <p:sldId id="1399" r:id="rId14"/>
    <p:sldId id="1401" r:id="rId15"/>
    <p:sldId id="1403" r:id="rId16"/>
    <p:sldId id="1405" r:id="rId17"/>
    <p:sldId id="1407" r:id="rId18"/>
    <p:sldId id="1409" r:id="rId19"/>
    <p:sldId id="1411" r:id="rId20"/>
    <p:sldId id="1285" r:id="rId21"/>
    <p:sldId id="1415" r:id="rId22"/>
    <p:sldId id="1443" r:id="rId23"/>
    <p:sldId id="1445" r:id="rId24"/>
    <p:sldId id="1421" r:id="rId25"/>
    <p:sldId id="1423" r:id="rId26"/>
    <p:sldId id="1425" r:id="rId27"/>
    <p:sldId id="1427" r:id="rId28"/>
    <p:sldId id="1429" r:id="rId29"/>
    <p:sldId id="1431" r:id="rId30"/>
    <p:sldId id="1433" r:id="rId31"/>
    <p:sldId id="1435" r:id="rId32"/>
    <p:sldId id="1437" r:id="rId33"/>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5" userDrawn="1">
          <p15:clr>
            <a:srgbClr val="A4A3A4"/>
          </p15:clr>
        </p15:guide>
        <p15:guide id="2" pos="380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83810881" name="WPS_1679281038" initials="W" lastIdx="1" clrIdx="2"/>
  <p:cmAuthor id="1" name="Administrator" initials="A" lastIdx="1" clrIdx="0"/>
  <p:cmAuthor id="2" name="作者" initials="A" lastIdx="0" clrIdx="1"/>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F8DAD"/>
    <a:srgbClr val="6B99B9"/>
    <a:srgbClr val="3B79A2"/>
    <a:srgbClr val="458CBB"/>
    <a:srgbClr val="0E69A6"/>
    <a:srgbClr val="1A71AA"/>
    <a:srgbClr val="BA6E3C"/>
    <a:srgbClr val="91562E"/>
    <a:srgbClr val="E637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60"/>
  </p:normalViewPr>
  <p:slideViewPr>
    <p:cSldViewPr snapToGrid="0" showGuides="1">
      <p:cViewPr varScale="1">
        <p:scale>
          <a:sx n="85" d="100"/>
          <a:sy n="85" d="100"/>
        </p:scale>
        <p:origin x="30" y="189"/>
      </p:cViewPr>
      <p:guideLst>
        <p:guide orient="horz" pos="2385"/>
        <p:guide pos="38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9" Type="http://schemas.openxmlformats.org/officeDocument/2006/relationships/tags" Target="tags/tag534.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notesMaster" Target="notesMasters/notesMaster1.xml"/><Relationship Id="rId10" Type="http://schemas.openxmlformats.org/officeDocument/2006/relationships/slide" Target="slides/slid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1" Type="http://schemas.openxmlformats.org/officeDocument/2006/relationships/tags" Target="../tags/tag54.xml"/><Relationship Id="rId20" Type="http://schemas.openxmlformats.org/officeDocument/2006/relationships/tags" Target="../tags/tag53.xml"/><Relationship Id="rId2" Type="http://schemas.openxmlformats.org/officeDocument/2006/relationships/tags" Target="../tags/tag35.xml"/><Relationship Id="rId19" Type="http://schemas.openxmlformats.org/officeDocument/2006/relationships/tags" Target="../tags/tag52.xml"/><Relationship Id="rId18" Type="http://schemas.openxmlformats.org/officeDocument/2006/relationships/tags" Target="../tags/tag51.xml"/><Relationship Id="rId17" Type="http://schemas.openxmlformats.org/officeDocument/2006/relationships/tags" Target="../tags/tag50.xml"/><Relationship Id="rId16" Type="http://schemas.openxmlformats.org/officeDocument/2006/relationships/tags" Target="../tags/tag49.xml"/><Relationship Id="rId15" Type="http://schemas.openxmlformats.org/officeDocument/2006/relationships/tags" Target="../tags/tag48.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4" Type="http://schemas.openxmlformats.org/officeDocument/2006/relationships/tags" Target="../tags/tag6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1" Type="http://schemas.openxmlformats.org/officeDocument/2006/relationships/tags" Target="../tags/tag108.xml"/><Relationship Id="rId20" Type="http://schemas.openxmlformats.org/officeDocument/2006/relationships/tags" Target="../tags/tag107.xml"/><Relationship Id="rId2" Type="http://schemas.openxmlformats.org/officeDocument/2006/relationships/tags" Target="../tags/tag89.xml"/><Relationship Id="rId19" Type="http://schemas.openxmlformats.org/officeDocument/2006/relationships/tags" Target="../tags/tag106.xml"/><Relationship Id="rId18" Type="http://schemas.openxmlformats.org/officeDocument/2006/relationships/tags" Target="../tags/tag105.xml"/><Relationship Id="rId17" Type="http://schemas.openxmlformats.org/officeDocument/2006/relationships/tags" Target="../tags/tag104.xml"/><Relationship Id="rId16" Type="http://schemas.openxmlformats.org/officeDocument/2006/relationships/tags" Target="../tags/tag103.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1" Type="http://schemas.openxmlformats.org/officeDocument/2006/relationships/tags" Target="../tags/tag162.xml"/><Relationship Id="rId20" Type="http://schemas.openxmlformats.org/officeDocument/2006/relationships/tags" Target="../tags/tag161.xml"/><Relationship Id="rId2" Type="http://schemas.openxmlformats.org/officeDocument/2006/relationships/tags" Target="../tags/tag143.xml"/><Relationship Id="rId19" Type="http://schemas.openxmlformats.org/officeDocument/2006/relationships/tags" Target="../tags/tag160.xml"/><Relationship Id="rId18" Type="http://schemas.openxmlformats.org/officeDocument/2006/relationships/tags" Target="../tags/tag159.xml"/><Relationship Id="rId17" Type="http://schemas.openxmlformats.org/officeDocument/2006/relationships/tags" Target="../tags/tag158.xml"/><Relationship Id="rId16" Type="http://schemas.openxmlformats.org/officeDocument/2006/relationships/tags" Target="../tags/tag157.xml"/><Relationship Id="rId15" Type="http://schemas.openxmlformats.org/officeDocument/2006/relationships/tags" Target="../tags/tag156.xml"/><Relationship Id="rId14" Type="http://schemas.openxmlformats.org/officeDocument/2006/relationships/tags" Target="../tags/tag155.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0" Type="http://schemas.openxmlformats.org/officeDocument/2006/relationships/tags" Target="../tags/tag171.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0" Type="http://schemas.openxmlformats.org/officeDocument/2006/relationships/tags" Target="../tags/tag195.xml"/><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0" Type="http://schemas.openxmlformats.org/officeDocument/2006/relationships/tags" Target="../tags/tag219.xml"/><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0" Type="http://schemas.openxmlformats.org/officeDocument/2006/relationships/tags" Target="../tags/tag243.xml"/><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266.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9" Type="http://schemas.openxmlformats.org/officeDocument/2006/relationships/tags" Target="../tags/tag276.xml"/><Relationship Id="rId18" Type="http://schemas.openxmlformats.org/officeDocument/2006/relationships/tags" Target="../tags/tag275.xml"/><Relationship Id="rId17" Type="http://schemas.openxmlformats.org/officeDocument/2006/relationships/tags" Target="../tags/tag274.xml"/><Relationship Id="rId16" Type="http://schemas.openxmlformats.org/officeDocument/2006/relationships/tags" Target="../tags/tag273.xml"/><Relationship Id="rId15" Type="http://schemas.openxmlformats.org/officeDocument/2006/relationships/tags" Target="../tags/tag272.xml"/><Relationship Id="rId14" Type="http://schemas.openxmlformats.org/officeDocument/2006/relationships/tags" Target="../tags/tag271.xml"/><Relationship Id="rId13" Type="http://schemas.openxmlformats.org/officeDocument/2006/relationships/tags" Target="../tags/tag270.xml"/><Relationship Id="rId12" Type="http://schemas.openxmlformats.org/officeDocument/2006/relationships/tags" Target="../tags/tag269.xml"/><Relationship Id="rId11" Type="http://schemas.openxmlformats.org/officeDocument/2006/relationships/tags" Target="../tags/tag268.xml"/><Relationship Id="rId10" Type="http://schemas.openxmlformats.org/officeDocument/2006/relationships/tags" Target="../tags/tag267.xml"/><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tags" Target="../tags/tag288.xml"/><Relationship Id="rId7" Type="http://schemas.openxmlformats.org/officeDocument/2006/relationships/tags" Target="../tags/tag287.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tags" Target="../tags/tag282.xml"/><Relationship Id="rId16" Type="http://schemas.openxmlformats.org/officeDocument/2006/relationships/tags" Target="../tags/tag296.xml"/><Relationship Id="rId15" Type="http://schemas.openxmlformats.org/officeDocument/2006/relationships/tags" Target="../tags/tag295.xml"/><Relationship Id="rId14" Type="http://schemas.openxmlformats.org/officeDocument/2006/relationships/tags" Target="../tags/tag294.xml"/><Relationship Id="rId13" Type="http://schemas.openxmlformats.org/officeDocument/2006/relationships/tags" Target="../tags/tag293.xml"/><Relationship Id="rId12" Type="http://schemas.openxmlformats.org/officeDocument/2006/relationships/tags" Target="../tags/tag292.xml"/><Relationship Id="rId11" Type="http://schemas.openxmlformats.org/officeDocument/2006/relationships/tags" Target="../tags/tag291.xml"/><Relationship Id="rId10" Type="http://schemas.openxmlformats.org/officeDocument/2006/relationships/tags" Target="../tags/tag290.xml"/><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tags" Target="../tags/tag303.xml"/><Relationship Id="rId7" Type="http://schemas.openxmlformats.org/officeDocument/2006/relationships/tags" Target="../tags/tag302.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tags" Target="../tags/tag299.xml"/><Relationship Id="rId3" Type="http://schemas.openxmlformats.org/officeDocument/2006/relationships/tags" Target="../tags/tag298.xml"/><Relationship Id="rId2" Type="http://schemas.openxmlformats.org/officeDocument/2006/relationships/tags" Target="../tags/tag297.xml"/><Relationship Id="rId18" Type="http://schemas.openxmlformats.org/officeDocument/2006/relationships/tags" Target="../tags/tag313.xml"/><Relationship Id="rId17" Type="http://schemas.openxmlformats.org/officeDocument/2006/relationships/tags" Target="../tags/tag312.xml"/><Relationship Id="rId16" Type="http://schemas.openxmlformats.org/officeDocument/2006/relationships/tags" Target="../tags/tag311.xml"/><Relationship Id="rId15" Type="http://schemas.openxmlformats.org/officeDocument/2006/relationships/tags" Target="../tags/tag310.xml"/><Relationship Id="rId14" Type="http://schemas.openxmlformats.org/officeDocument/2006/relationships/tags" Target="../tags/tag309.xml"/><Relationship Id="rId13" Type="http://schemas.openxmlformats.org/officeDocument/2006/relationships/tags" Target="../tags/tag308.xml"/><Relationship Id="rId12" Type="http://schemas.openxmlformats.org/officeDocument/2006/relationships/tags" Target="../tags/tag307.xml"/><Relationship Id="rId11" Type="http://schemas.openxmlformats.org/officeDocument/2006/relationships/tags" Target="../tags/tag306.xml"/><Relationship Id="rId10" Type="http://schemas.openxmlformats.org/officeDocument/2006/relationships/tags" Target="../tags/tag305.xml"/><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7" Type="http://schemas.openxmlformats.org/officeDocument/2006/relationships/tags" Target="../tags/tag319.xml"/><Relationship Id="rId6" Type="http://schemas.openxmlformats.org/officeDocument/2006/relationships/tags" Target="../tags/tag318.xml"/><Relationship Id="rId5" Type="http://schemas.openxmlformats.org/officeDocument/2006/relationships/tags" Target="../tags/tag317.xml"/><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5" Type="http://schemas.openxmlformats.org/officeDocument/2006/relationships/tags" Target="../tags/tag331.xml"/><Relationship Id="rId4" Type="http://schemas.openxmlformats.org/officeDocument/2006/relationships/tags" Target="../tags/tag330.xml"/><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6" Type="http://schemas.openxmlformats.org/officeDocument/2006/relationships/tags" Target="../tags/tag343.xml"/><Relationship Id="rId5" Type="http://schemas.openxmlformats.org/officeDocument/2006/relationships/tags" Target="../tags/tag342.xml"/><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9" Type="http://schemas.openxmlformats.org/officeDocument/2006/relationships/tags" Target="../tags/tag351.xml"/><Relationship Id="rId8" Type="http://schemas.openxmlformats.org/officeDocument/2006/relationships/tags" Target="../tags/tag350.xml"/><Relationship Id="rId7" Type="http://schemas.openxmlformats.org/officeDocument/2006/relationships/tags" Target="../tags/tag349.xml"/><Relationship Id="rId6" Type="http://schemas.openxmlformats.org/officeDocument/2006/relationships/tags" Target="../tags/tag348.xml"/><Relationship Id="rId5" Type="http://schemas.openxmlformats.org/officeDocument/2006/relationships/tags" Target="../tags/tag347.xml"/><Relationship Id="rId4" Type="http://schemas.openxmlformats.org/officeDocument/2006/relationships/tags" Target="../tags/tag346.xml"/><Relationship Id="rId3" Type="http://schemas.openxmlformats.org/officeDocument/2006/relationships/tags" Target="../tags/tag345.xml"/><Relationship Id="rId2" Type="http://schemas.openxmlformats.org/officeDocument/2006/relationships/tags" Target="../tags/tag344.xml"/><Relationship Id="rId19" Type="http://schemas.openxmlformats.org/officeDocument/2006/relationships/tags" Target="../tags/tag361.xml"/><Relationship Id="rId18" Type="http://schemas.openxmlformats.org/officeDocument/2006/relationships/tags" Target="../tags/tag360.xml"/><Relationship Id="rId17" Type="http://schemas.openxmlformats.org/officeDocument/2006/relationships/tags" Target="../tags/tag359.xml"/><Relationship Id="rId16" Type="http://schemas.openxmlformats.org/officeDocument/2006/relationships/tags" Target="../tags/tag358.xml"/><Relationship Id="rId15" Type="http://schemas.openxmlformats.org/officeDocument/2006/relationships/tags" Target="../tags/tag357.xml"/><Relationship Id="rId14" Type="http://schemas.openxmlformats.org/officeDocument/2006/relationships/tags" Target="../tags/tag356.xml"/><Relationship Id="rId13" Type="http://schemas.openxmlformats.org/officeDocument/2006/relationships/tags" Target="../tags/tag355.xml"/><Relationship Id="rId12" Type="http://schemas.openxmlformats.org/officeDocument/2006/relationships/tags" Target="../tags/tag354.xml"/><Relationship Id="rId11" Type="http://schemas.openxmlformats.org/officeDocument/2006/relationships/tags" Target="../tags/tag353.xml"/><Relationship Id="rId10" Type="http://schemas.openxmlformats.org/officeDocument/2006/relationships/tags" Target="../tags/tag352.xml"/><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889" y="0"/>
            <a:ext cx="10286111" cy="6858000"/>
          </a:xfrm>
          <a:prstGeom prst="rect">
            <a:avLst/>
          </a:prstGeom>
          <a:effectLst>
            <a:outerShdw blurRad="228600" dist="38100" dir="10800000" algn="r" rotWithShape="0">
              <a:prstClr val="black">
                <a:alpha val="2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多列图标配文-3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l">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装饰  6"/>
          <p:cNvSpPr>
            <a:spLocks noGrp="1"/>
          </p:cNvSpPr>
          <p:nvPr>
            <p:ph type="body" idx="16393" hasCustomPrompt="1"/>
            <p:custDataLst>
              <p:tags r:id="rId3"/>
            </p:custDataLst>
          </p:nvPr>
        </p:nvSpPr>
        <p:spPr>
          <a:xfrm>
            <a:off x="1473200" y="1955800"/>
            <a:ext cx="1524000" cy="1524000"/>
          </a:xfrm>
          <a:custGeom>
            <a:avLst/>
            <a:gdLst>
              <a:gd name="sw" fmla="*/ 1 w 120"/>
              <a:gd name="sh" fmla="*/ 1 h 120"/>
              <a:gd name="mins" fmla="min sw sh"/>
              <a:gd name="dsw" fmla="+- 0 sw mins"/>
              <a:gd name="dsh" fmla="+- 0 sh mins"/>
              <a:gd name="p0x0" fmla="*/ 0 w 120"/>
              <a:gd name="p0y0" fmla="*/ 60 h 120"/>
              <a:gd name="p0x1" fmla="*/ 0 w 120"/>
              <a:gd name="p0y1" fmla="*/ 26 h 120"/>
              <a:gd name="p0x2" fmla="*/ 26 w 120"/>
              <a:gd name="p0y2" fmla="*/ 0 h 120"/>
              <a:gd name="p0x3" fmla="*/ 60 w 120"/>
              <a:gd name="p0y3" fmla="*/ 0 h 120"/>
              <a:gd name="p0x4" fmla="*/ 93 w 120"/>
              <a:gd name="p0y4" fmla="*/ 0 h 120"/>
              <a:gd name="p0x5" fmla="*/ 120 w 120"/>
              <a:gd name="p0y5" fmla="*/ 26 h 120"/>
              <a:gd name="p0x6" fmla="*/ 120 w 120"/>
              <a:gd name="p0y6" fmla="*/ 60 h 120"/>
              <a:gd name="p0x7" fmla="*/ 120 w 120"/>
              <a:gd name="p0y7" fmla="*/ 93 h 120"/>
              <a:gd name="p0x8" fmla="*/ 93 w 120"/>
              <a:gd name="p0y8" fmla="*/ 120 h 120"/>
              <a:gd name="p0x9" fmla="*/ 60 w 120"/>
              <a:gd name="p0y9" fmla="*/ 120 h 120"/>
              <a:gd name="p0x10" fmla="*/ 26 w 120"/>
              <a:gd name="p0y10" fmla="*/ 120 h 120"/>
              <a:gd name="p0x11" fmla="*/ 0 w 120"/>
              <a:gd name="p0y11" fmla="*/ 93 h 120"/>
              <a:gd name="p0x12" fmla="*/ 0 w 120"/>
              <a:gd name="p0y12" fmla="*/ 60 h 12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lt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8" name="图片占位符 7"/>
          <p:cNvSpPr>
            <a:spLocks noGrp="1"/>
          </p:cNvSpPr>
          <p:nvPr>
            <p:ph type="pic" idx="16392" hasCustomPrompt="1"/>
            <p:custDataLst>
              <p:tags r:id="rId4"/>
            </p:custDataLst>
          </p:nvPr>
        </p:nvSpPr>
        <p:spPr>
          <a:xfrm>
            <a:off x="18288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9" name="文本占位符 8"/>
          <p:cNvSpPr>
            <a:spLocks noGrp="1"/>
          </p:cNvSpPr>
          <p:nvPr>
            <p:ph type="body" idx="16386" hasCustomPrompt="1"/>
            <p:custDataLst>
              <p:tags r:id="rId5"/>
            </p:custDataLst>
          </p:nvPr>
        </p:nvSpPr>
        <p:spPr>
          <a:xfrm>
            <a:off x="609600" y="3733800"/>
            <a:ext cx="32512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0" name="文本占位符 9"/>
          <p:cNvSpPr>
            <a:spLocks noGrp="1"/>
          </p:cNvSpPr>
          <p:nvPr>
            <p:ph type="body" idx="16387" hasCustomPrompt="1"/>
            <p:custDataLst>
              <p:tags r:id="rId6"/>
            </p:custDataLst>
          </p:nvPr>
        </p:nvSpPr>
        <p:spPr>
          <a:xfrm>
            <a:off x="609600" y="42926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1" name="装饰  0"/>
          <p:cNvSpPr>
            <a:spLocks noGrp="1"/>
          </p:cNvSpPr>
          <p:nvPr>
            <p:ph type="body" idx="16395" hasCustomPrompt="1"/>
            <p:custDataLst>
              <p:tags r:id="rId7"/>
            </p:custDataLst>
          </p:nvPr>
        </p:nvSpPr>
        <p:spPr>
          <a:xfrm>
            <a:off x="5334000" y="1955800"/>
            <a:ext cx="1524000" cy="1524000"/>
          </a:xfrm>
          <a:custGeom>
            <a:avLst/>
            <a:gdLst>
              <a:gd name="sw" fmla="*/ 1 w 120"/>
              <a:gd name="sh" fmla="*/ 1 h 120"/>
              <a:gd name="mins" fmla="min sw sh"/>
              <a:gd name="dsw" fmla="+- 0 sw mins"/>
              <a:gd name="dsh" fmla="+- 0 sh mins"/>
              <a:gd name="p0x0" fmla="*/ 0 w 120"/>
              <a:gd name="p0y0" fmla="*/ 60 h 120"/>
              <a:gd name="p0x1" fmla="*/ 0 w 120"/>
              <a:gd name="p0y1" fmla="*/ 26 h 120"/>
              <a:gd name="p0x2" fmla="*/ 26 w 120"/>
              <a:gd name="p0y2" fmla="*/ 0 h 120"/>
              <a:gd name="p0x3" fmla="*/ 60 w 120"/>
              <a:gd name="p0y3" fmla="*/ 0 h 120"/>
              <a:gd name="p0x4" fmla="*/ 93 w 120"/>
              <a:gd name="p0y4" fmla="*/ 0 h 120"/>
              <a:gd name="p0x5" fmla="*/ 120 w 120"/>
              <a:gd name="p0y5" fmla="*/ 26 h 120"/>
              <a:gd name="p0x6" fmla="*/ 120 w 120"/>
              <a:gd name="p0y6" fmla="*/ 60 h 120"/>
              <a:gd name="p0x7" fmla="*/ 120 w 120"/>
              <a:gd name="p0y7" fmla="*/ 93 h 120"/>
              <a:gd name="p0x8" fmla="*/ 93 w 120"/>
              <a:gd name="p0y8" fmla="*/ 120 h 120"/>
              <a:gd name="p0x9" fmla="*/ 60 w 120"/>
              <a:gd name="p0y9" fmla="*/ 120 h 120"/>
              <a:gd name="p0x10" fmla="*/ 26 w 120"/>
              <a:gd name="p0y10" fmla="*/ 120 h 120"/>
              <a:gd name="p0x11" fmla="*/ 0 w 120"/>
              <a:gd name="p0y11" fmla="*/ 93 h 120"/>
              <a:gd name="p0x12" fmla="*/ 0 w 120"/>
              <a:gd name="p0y12" fmla="*/ 60 h 12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lt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2" name="图片占位符 11"/>
          <p:cNvSpPr>
            <a:spLocks noGrp="1"/>
          </p:cNvSpPr>
          <p:nvPr>
            <p:ph type="pic" idx="16394" hasCustomPrompt="1"/>
            <p:custDataLst>
              <p:tags r:id="rId8"/>
            </p:custDataLst>
          </p:nvPr>
        </p:nvSpPr>
        <p:spPr>
          <a:xfrm>
            <a:off x="56896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8" hasCustomPrompt="1"/>
            <p:custDataLst>
              <p:tags r:id="rId9"/>
            </p:custDataLst>
          </p:nvPr>
        </p:nvSpPr>
        <p:spPr>
          <a:xfrm>
            <a:off x="4470400" y="3733800"/>
            <a:ext cx="32512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4" name="文本占位符 13"/>
          <p:cNvSpPr>
            <a:spLocks noGrp="1"/>
          </p:cNvSpPr>
          <p:nvPr>
            <p:ph type="body" idx="16389" hasCustomPrompt="1"/>
            <p:custDataLst>
              <p:tags r:id="rId10"/>
            </p:custDataLst>
          </p:nvPr>
        </p:nvSpPr>
        <p:spPr>
          <a:xfrm>
            <a:off x="4470400" y="42926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5" name="装饰  4"/>
          <p:cNvSpPr>
            <a:spLocks noGrp="1"/>
          </p:cNvSpPr>
          <p:nvPr>
            <p:ph type="body" idx="16397" hasCustomPrompt="1"/>
            <p:custDataLst>
              <p:tags r:id="rId11"/>
            </p:custDataLst>
          </p:nvPr>
        </p:nvSpPr>
        <p:spPr>
          <a:xfrm>
            <a:off x="9194800" y="1955800"/>
            <a:ext cx="1524000" cy="1524000"/>
          </a:xfrm>
          <a:custGeom>
            <a:avLst/>
            <a:gdLst>
              <a:gd name="sw" fmla="*/ 1 w 120"/>
              <a:gd name="sh" fmla="*/ 1 h 120"/>
              <a:gd name="mins" fmla="min sw sh"/>
              <a:gd name="dsw" fmla="+- 0 sw mins"/>
              <a:gd name="dsh" fmla="+- 0 sh mins"/>
              <a:gd name="p0x0" fmla="*/ 0 w 120"/>
              <a:gd name="p0y0" fmla="*/ 60 h 120"/>
              <a:gd name="p0x1" fmla="*/ 0 w 120"/>
              <a:gd name="p0y1" fmla="*/ 26 h 120"/>
              <a:gd name="p0x2" fmla="*/ 26 w 120"/>
              <a:gd name="p0y2" fmla="*/ 0 h 120"/>
              <a:gd name="p0x3" fmla="*/ 60 w 120"/>
              <a:gd name="p0y3" fmla="*/ 0 h 120"/>
              <a:gd name="p0x4" fmla="*/ 93 w 120"/>
              <a:gd name="p0y4" fmla="*/ 0 h 120"/>
              <a:gd name="p0x5" fmla="*/ 120 w 120"/>
              <a:gd name="p0y5" fmla="*/ 26 h 120"/>
              <a:gd name="p0x6" fmla="*/ 120 w 120"/>
              <a:gd name="p0y6" fmla="*/ 60 h 120"/>
              <a:gd name="p0x7" fmla="*/ 120 w 120"/>
              <a:gd name="p0y7" fmla="*/ 93 h 120"/>
              <a:gd name="p0x8" fmla="*/ 93 w 120"/>
              <a:gd name="p0y8" fmla="*/ 120 h 120"/>
              <a:gd name="p0x9" fmla="*/ 60 w 120"/>
              <a:gd name="p0y9" fmla="*/ 120 h 120"/>
              <a:gd name="p0x10" fmla="*/ 26 w 120"/>
              <a:gd name="p0y10" fmla="*/ 120 h 120"/>
              <a:gd name="p0x11" fmla="*/ 0 w 120"/>
              <a:gd name="p0y11" fmla="*/ 93 h 120"/>
              <a:gd name="p0x12" fmla="*/ 0 w 120"/>
              <a:gd name="p0y12" fmla="*/ 60 h 12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lt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6" name="图片占位符 15"/>
          <p:cNvSpPr>
            <a:spLocks noGrp="1"/>
          </p:cNvSpPr>
          <p:nvPr>
            <p:ph type="pic" idx="16396" hasCustomPrompt="1"/>
            <p:custDataLst>
              <p:tags r:id="rId12"/>
            </p:custDataLst>
          </p:nvPr>
        </p:nvSpPr>
        <p:spPr>
          <a:xfrm>
            <a:off x="95504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7" name="文本占位符 16"/>
          <p:cNvSpPr>
            <a:spLocks noGrp="1"/>
          </p:cNvSpPr>
          <p:nvPr>
            <p:ph type="body" idx="16390" hasCustomPrompt="1"/>
            <p:custDataLst>
              <p:tags r:id="rId13"/>
            </p:custDataLst>
          </p:nvPr>
        </p:nvSpPr>
        <p:spPr>
          <a:xfrm>
            <a:off x="8331200" y="3733800"/>
            <a:ext cx="32512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8" name="文本占位符 17"/>
          <p:cNvSpPr>
            <a:spLocks noGrp="1"/>
          </p:cNvSpPr>
          <p:nvPr>
            <p:ph type="body" idx="16391" hasCustomPrompt="1"/>
            <p:custDataLst>
              <p:tags r:id="rId14"/>
            </p:custDataLst>
          </p:nvPr>
        </p:nvSpPr>
        <p:spPr>
          <a:xfrm>
            <a:off x="8331200" y="42926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宫格内容-6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l">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内容占位符 6"/>
          <p:cNvSpPr>
            <a:spLocks noGrp="1"/>
          </p:cNvSpPr>
          <p:nvPr>
            <p:ph idx="16387" hasCustomPrompt="1"/>
            <p:custDataLst>
              <p:tags r:id="rId3"/>
            </p:custDataLst>
          </p:nvPr>
        </p:nvSpPr>
        <p:spPr>
          <a:xfrm>
            <a:off x="609600" y="28956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8" name="内容占位符 7"/>
          <p:cNvSpPr>
            <a:spLocks noGrp="1"/>
          </p:cNvSpPr>
          <p:nvPr>
            <p:ph idx="16388" hasCustomPrompt="1"/>
            <p:custDataLst>
              <p:tags r:id="rId4"/>
            </p:custDataLst>
          </p:nvPr>
        </p:nvSpPr>
        <p:spPr>
          <a:xfrm>
            <a:off x="4318000" y="28956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9" name="内容占位符 8"/>
          <p:cNvSpPr>
            <a:spLocks noGrp="1"/>
          </p:cNvSpPr>
          <p:nvPr>
            <p:ph idx="16389" hasCustomPrompt="1"/>
            <p:custDataLst>
              <p:tags r:id="rId5"/>
            </p:custDataLst>
          </p:nvPr>
        </p:nvSpPr>
        <p:spPr>
          <a:xfrm>
            <a:off x="8026400" y="28956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0" name="内容占位符 9"/>
          <p:cNvSpPr>
            <a:spLocks noGrp="1"/>
          </p:cNvSpPr>
          <p:nvPr>
            <p:ph idx="16390" hasCustomPrompt="1"/>
            <p:custDataLst>
              <p:tags r:id="rId6"/>
            </p:custDataLst>
          </p:nvPr>
        </p:nvSpPr>
        <p:spPr>
          <a:xfrm>
            <a:off x="609600" y="46482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1" name="内容占位符 10"/>
          <p:cNvSpPr>
            <a:spLocks noGrp="1"/>
          </p:cNvSpPr>
          <p:nvPr>
            <p:ph idx="16391" hasCustomPrompt="1"/>
            <p:custDataLst>
              <p:tags r:id="rId7"/>
            </p:custDataLst>
          </p:nvPr>
        </p:nvSpPr>
        <p:spPr>
          <a:xfrm>
            <a:off x="4318000" y="46482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2" name="内容占位符 11"/>
          <p:cNvSpPr>
            <a:spLocks noGrp="1"/>
          </p:cNvSpPr>
          <p:nvPr>
            <p:ph idx="16392" hasCustomPrompt="1"/>
            <p:custDataLst>
              <p:tags r:id="rId8"/>
            </p:custDataLst>
          </p:nvPr>
        </p:nvSpPr>
        <p:spPr>
          <a:xfrm>
            <a:off x="8026400" y="46482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3" name="文本占位符 12"/>
          <p:cNvSpPr>
            <a:spLocks noGrp="1"/>
          </p:cNvSpPr>
          <p:nvPr>
            <p:ph type="body" idx="16386" hasCustomPrompt="1"/>
            <p:custDataLst>
              <p:tags r:id="rId9"/>
            </p:custDataLst>
          </p:nvPr>
        </p:nvSpPr>
        <p:spPr>
          <a:xfrm>
            <a:off x="609600" y="1828800"/>
            <a:ext cx="10972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宫格文本-6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l">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文本占位符 6"/>
          <p:cNvSpPr>
            <a:spLocks noGrp="1"/>
          </p:cNvSpPr>
          <p:nvPr>
            <p:ph type="body" idx="16386" hasCustomPrompt="1"/>
            <p:custDataLst>
              <p:tags r:id="rId3"/>
            </p:custDataLst>
          </p:nvPr>
        </p:nvSpPr>
        <p:spPr>
          <a:xfrm>
            <a:off x="609600" y="21336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8" name="文本占位符 7"/>
          <p:cNvSpPr>
            <a:spLocks noGrp="1"/>
          </p:cNvSpPr>
          <p:nvPr>
            <p:ph type="body" idx="16387" hasCustomPrompt="1"/>
            <p:custDataLst>
              <p:tags r:id="rId4"/>
            </p:custDataLst>
          </p:nvPr>
        </p:nvSpPr>
        <p:spPr>
          <a:xfrm>
            <a:off x="609600" y="26924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9" name="文本占位符 8"/>
          <p:cNvSpPr>
            <a:spLocks noGrp="1"/>
          </p:cNvSpPr>
          <p:nvPr>
            <p:ph type="body" idx="16388" hasCustomPrompt="1"/>
            <p:custDataLst>
              <p:tags r:id="rId5"/>
            </p:custDataLst>
          </p:nvPr>
        </p:nvSpPr>
        <p:spPr>
          <a:xfrm>
            <a:off x="4419600" y="21336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0" name="文本占位符 9"/>
          <p:cNvSpPr>
            <a:spLocks noGrp="1"/>
          </p:cNvSpPr>
          <p:nvPr>
            <p:ph type="body" idx="16389" hasCustomPrompt="1"/>
            <p:custDataLst>
              <p:tags r:id="rId6"/>
            </p:custDataLst>
          </p:nvPr>
        </p:nvSpPr>
        <p:spPr>
          <a:xfrm>
            <a:off x="4419600" y="26924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1" name="文本占位符 10"/>
          <p:cNvSpPr>
            <a:spLocks noGrp="1"/>
          </p:cNvSpPr>
          <p:nvPr>
            <p:ph type="body" idx="16390" hasCustomPrompt="1"/>
            <p:custDataLst>
              <p:tags r:id="rId7"/>
            </p:custDataLst>
          </p:nvPr>
        </p:nvSpPr>
        <p:spPr>
          <a:xfrm>
            <a:off x="8229600" y="21336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2" name="文本占位符 11"/>
          <p:cNvSpPr>
            <a:spLocks noGrp="1"/>
          </p:cNvSpPr>
          <p:nvPr>
            <p:ph type="body" idx="16391" hasCustomPrompt="1"/>
            <p:custDataLst>
              <p:tags r:id="rId8"/>
            </p:custDataLst>
          </p:nvPr>
        </p:nvSpPr>
        <p:spPr>
          <a:xfrm>
            <a:off x="8229600" y="26924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3" name="文本占位符 12"/>
          <p:cNvSpPr>
            <a:spLocks noGrp="1"/>
          </p:cNvSpPr>
          <p:nvPr>
            <p:ph type="body" idx="16392" hasCustomPrompt="1"/>
            <p:custDataLst>
              <p:tags r:id="rId9"/>
            </p:custDataLst>
          </p:nvPr>
        </p:nvSpPr>
        <p:spPr>
          <a:xfrm>
            <a:off x="609600" y="43688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4" name="文本占位符 13"/>
          <p:cNvSpPr>
            <a:spLocks noGrp="1"/>
          </p:cNvSpPr>
          <p:nvPr>
            <p:ph type="body" idx="16393" hasCustomPrompt="1"/>
            <p:custDataLst>
              <p:tags r:id="rId10"/>
            </p:custDataLst>
          </p:nvPr>
        </p:nvSpPr>
        <p:spPr>
          <a:xfrm>
            <a:off x="609600" y="49276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5" name="文本占位符 14"/>
          <p:cNvSpPr>
            <a:spLocks noGrp="1"/>
          </p:cNvSpPr>
          <p:nvPr>
            <p:ph type="body" idx="16394" hasCustomPrompt="1"/>
            <p:custDataLst>
              <p:tags r:id="rId11"/>
            </p:custDataLst>
          </p:nvPr>
        </p:nvSpPr>
        <p:spPr>
          <a:xfrm>
            <a:off x="4419600" y="43688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6" name="文本占位符 15"/>
          <p:cNvSpPr>
            <a:spLocks noGrp="1"/>
          </p:cNvSpPr>
          <p:nvPr>
            <p:ph type="body" idx="16395" hasCustomPrompt="1"/>
            <p:custDataLst>
              <p:tags r:id="rId12"/>
            </p:custDataLst>
          </p:nvPr>
        </p:nvSpPr>
        <p:spPr>
          <a:xfrm>
            <a:off x="4419600" y="49276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7" name="文本占位符 16"/>
          <p:cNvSpPr>
            <a:spLocks noGrp="1"/>
          </p:cNvSpPr>
          <p:nvPr>
            <p:ph type="body" idx="16396" hasCustomPrompt="1"/>
            <p:custDataLst>
              <p:tags r:id="rId13"/>
            </p:custDataLst>
          </p:nvPr>
        </p:nvSpPr>
        <p:spPr>
          <a:xfrm>
            <a:off x="8229600" y="43688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8" name="文本占位符 17"/>
          <p:cNvSpPr>
            <a:spLocks noGrp="1"/>
          </p:cNvSpPr>
          <p:nvPr>
            <p:ph type="body" idx="16397" hasCustomPrompt="1"/>
            <p:custDataLst>
              <p:tags r:id="rId14"/>
            </p:custDataLst>
          </p:nvPr>
        </p:nvSpPr>
        <p:spPr>
          <a:xfrm>
            <a:off x="8229600" y="49276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文本卡片和总结-6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ctr">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装饰  6"/>
          <p:cNvSpPr>
            <a:spLocks noGrp="1"/>
          </p:cNvSpPr>
          <p:nvPr>
            <p:ph type="body" idx="16399" hasCustomPrompt="1"/>
            <p:custDataLst>
              <p:tags r:id="rId3"/>
            </p:custDataLst>
          </p:nvPr>
        </p:nvSpPr>
        <p:spPr>
          <a:xfrm>
            <a:off x="609600" y="18288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8" name="文本占位符 7"/>
          <p:cNvSpPr>
            <a:spLocks noGrp="1"/>
          </p:cNvSpPr>
          <p:nvPr>
            <p:ph type="body" idx="16386" hasCustomPrompt="1"/>
            <p:custDataLst>
              <p:tags r:id="rId4"/>
            </p:custDataLst>
          </p:nvPr>
        </p:nvSpPr>
        <p:spPr>
          <a:xfrm>
            <a:off x="914400" y="20447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9" name="文本占位符 8"/>
          <p:cNvSpPr>
            <a:spLocks noGrp="1"/>
          </p:cNvSpPr>
          <p:nvPr>
            <p:ph type="body" idx="16387" hasCustomPrompt="1"/>
            <p:custDataLst>
              <p:tags r:id="rId5"/>
            </p:custDataLst>
          </p:nvPr>
        </p:nvSpPr>
        <p:spPr>
          <a:xfrm>
            <a:off x="914400" y="26035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0" name="装饰  9"/>
          <p:cNvSpPr>
            <a:spLocks noGrp="1"/>
          </p:cNvSpPr>
          <p:nvPr>
            <p:ph type="body" idx="16400" hasCustomPrompt="1"/>
            <p:custDataLst>
              <p:tags r:id="rId6"/>
            </p:custDataLst>
          </p:nvPr>
        </p:nvSpPr>
        <p:spPr>
          <a:xfrm>
            <a:off x="4318000" y="18288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1" name="文本占位符 10"/>
          <p:cNvSpPr>
            <a:spLocks noGrp="1"/>
          </p:cNvSpPr>
          <p:nvPr>
            <p:ph type="body" idx="16388" hasCustomPrompt="1"/>
            <p:custDataLst>
              <p:tags r:id="rId7"/>
            </p:custDataLst>
          </p:nvPr>
        </p:nvSpPr>
        <p:spPr>
          <a:xfrm>
            <a:off x="4622800" y="20447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12" name="文本占位符 11"/>
          <p:cNvSpPr>
            <a:spLocks noGrp="1"/>
          </p:cNvSpPr>
          <p:nvPr>
            <p:ph type="body" idx="16389" hasCustomPrompt="1"/>
            <p:custDataLst>
              <p:tags r:id="rId8"/>
            </p:custDataLst>
          </p:nvPr>
        </p:nvSpPr>
        <p:spPr>
          <a:xfrm>
            <a:off x="4622800" y="26035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3" name="装饰  2"/>
          <p:cNvSpPr>
            <a:spLocks noGrp="1"/>
          </p:cNvSpPr>
          <p:nvPr>
            <p:ph type="body" idx="16401" hasCustomPrompt="1"/>
            <p:custDataLst>
              <p:tags r:id="rId9"/>
            </p:custDataLst>
          </p:nvPr>
        </p:nvSpPr>
        <p:spPr>
          <a:xfrm>
            <a:off x="8026400" y="18288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4" name="文本占位符 13"/>
          <p:cNvSpPr>
            <a:spLocks noGrp="1"/>
          </p:cNvSpPr>
          <p:nvPr>
            <p:ph type="body" idx="16390" hasCustomPrompt="1"/>
            <p:custDataLst>
              <p:tags r:id="rId10"/>
            </p:custDataLst>
          </p:nvPr>
        </p:nvSpPr>
        <p:spPr>
          <a:xfrm>
            <a:off x="8331200" y="20447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15" name="文本占位符 14"/>
          <p:cNvSpPr>
            <a:spLocks noGrp="1"/>
          </p:cNvSpPr>
          <p:nvPr>
            <p:ph type="body" idx="16391" hasCustomPrompt="1"/>
            <p:custDataLst>
              <p:tags r:id="rId11"/>
            </p:custDataLst>
          </p:nvPr>
        </p:nvSpPr>
        <p:spPr>
          <a:xfrm>
            <a:off x="8331200" y="26035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6" name="装饰  5"/>
          <p:cNvSpPr>
            <a:spLocks noGrp="1"/>
          </p:cNvSpPr>
          <p:nvPr>
            <p:ph type="body" idx="16402" hasCustomPrompt="1"/>
            <p:custDataLst>
              <p:tags r:id="rId12"/>
            </p:custDataLst>
          </p:nvPr>
        </p:nvSpPr>
        <p:spPr>
          <a:xfrm>
            <a:off x="609600" y="35814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7" name="文本占位符 16"/>
          <p:cNvSpPr>
            <a:spLocks noGrp="1"/>
          </p:cNvSpPr>
          <p:nvPr>
            <p:ph type="body" idx="16392" hasCustomPrompt="1"/>
            <p:custDataLst>
              <p:tags r:id="rId13"/>
            </p:custDataLst>
          </p:nvPr>
        </p:nvSpPr>
        <p:spPr>
          <a:xfrm>
            <a:off x="914400" y="37973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18" name="文本占位符 17"/>
          <p:cNvSpPr>
            <a:spLocks noGrp="1"/>
          </p:cNvSpPr>
          <p:nvPr>
            <p:ph type="body" idx="16393" hasCustomPrompt="1"/>
            <p:custDataLst>
              <p:tags r:id="rId14"/>
            </p:custDataLst>
          </p:nvPr>
        </p:nvSpPr>
        <p:spPr>
          <a:xfrm>
            <a:off x="914400" y="43561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9" name="装饰  8"/>
          <p:cNvSpPr>
            <a:spLocks noGrp="1"/>
          </p:cNvSpPr>
          <p:nvPr>
            <p:ph type="body" idx="16403" hasCustomPrompt="1"/>
            <p:custDataLst>
              <p:tags r:id="rId15"/>
            </p:custDataLst>
          </p:nvPr>
        </p:nvSpPr>
        <p:spPr>
          <a:xfrm>
            <a:off x="4318000" y="35814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20" name="文本占位符 19"/>
          <p:cNvSpPr>
            <a:spLocks noGrp="1"/>
          </p:cNvSpPr>
          <p:nvPr>
            <p:ph type="body" idx="16394" hasCustomPrompt="1"/>
            <p:custDataLst>
              <p:tags r:id="rId16"/>
            </p:custDataLst>
          </p:nvPr>
        </p:nvSpPr>
        <p:spPr>
          <a:xfrm>
            <a:off x="4622800" y="37973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21" name="文本占位符 20"/>
          <p:cNvSpPr>
            <a:spLocks noGrp="1"/>
          </p:cNvSpPr>
          <p:nvPr>
            <p:ph type="body" idx="16395" hasCustomPrompt="1"/>
            <p:custDataLst>
              <p:tags r:id="rId17"/>
            </p:custDataLst>
          </p:nvPr>
        </p:nvSpPr>
        <p:spPr>
          <a:xfrm>
            <a:off x="4622800" y="43561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22" name="装饰  1"/>
          <p:cNvSpPr>
            <a:spLocks noGrp="1"/>
          </p:cNvSpPr>
          <p:nvPr>
            <p:ph type="body" idx="16404" hasCustomPrompt="1"/>
            <p:custDataLst>
              <p:tags r:id="rId18"/>
            </p:custDataLst>
          </p:nvPr>
        </p:nvSpPr>
        <p:spPr>
          <a:xfrm>
            <a:off x="8026400" y="35814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23" name="文本占位符 22"/>
          <p:cNvSpPr>
            <a:spLocks noGrp="1"/>
          </p:cNvSpPr>
          <p:nvPr>
            <p:ph type="body" idx="16396" hasCustomPrompt="1"/>
            <p:custDataLst>
              <p:tags r:id="rId19"/>
            </p:custDataLst>
          </p:nvPr>
        </p:nvSpPr>
        <p:spPr>
          <a:xfrm>
            <a:off x="8331200" y="37973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24" name="文本占位符 23"/>
          <p:cNvSpPr>
            <a:spLocks noGrp="1"/>
          </p:cNvSpPr>
          <p:nvPr>
            <p:ph type="body" idx="16397" hasCustomPrompt="1"/>
            <p:custDataLst>
              <p:tags r:id="rId20"/>
            </p:custDataLst>
          </p:nvPr>
        </p:nvSpPr>
        <p:spPr>
          <a:xfrm>
            <a:off x="8331200" y="43561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25" name="文本占位符 24"/>
          <p:cNvSpPr>
            <a:spLocks noGrp="1"/>
          </p:cNvSpPr>
          <p:nvPr>
            <p:ph type="body" idx="16398" hasCustomPrompt="1"/>
            <p:custDataLst>
              <p:tags r:id="rId21"/>
            </p:custDataLst>
          </p:nvPr>
        </p:nvSpPr>
        <p:spPr>
          <a:xfrm>
            <a:off x="609600" y="5638800"/>
            <a:ext cx="109728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889" y="0"/>
            <a:ext cx="10286111" cy="6858000"/>
          </a:xfrm>
          <a:prstGeom prst="rect">
            <a:avLst/>
          </a:prstGeom>
          <a:effectLst>
            <a:outerShdw blurRad="228600" dist="38100" dir="10800000" algn="r" rotWithShape="0">
              <a:prstClr val="black">
                <a:alpha val="20000"/>
              </a:prstClr>
            </a:outerShdw>
          </a:effec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330" y="2689860"/>
            <a:ext cx="6251670" cy="4168140"/>
          </a:xfrm>
          <a:prstGeom prst="rect">
            <a:avLst/>
          </a:prstGeom>
          <a:effectLst>
            <a:outerShdw blurRad="228600" dist="38100" dir="10800000" algn="r" rotWithShape="0">
              <a:prstClr val="black">
                <a:alpha val="2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330" y="2689860"/>
            <a:ext cx="6251670" cy="4168140"/>
          </a:xfrm>
          <a:prstGeom prst="rect">
            <a:avLst/>
          </a:prstGeom>
          <a:effectLst>
            <a:outerShdw blurRad="228600" dist="38100" dir="10800000" algn="r" rotWithShape="0">
              <a:prstClr val="black">
                <a:alpha val="20000"/>
              </a:prst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7" name="灯片编号占位符 5"/>
          <p:cNvSpPr txBox="1"/>
          <p:nvPr userDrawn="1"/>
        </p:nvSpPr>
        <p:spPr>
          <a:xfrm>
            <a:off x="11605260" y="6386830"/>
            <a:ext cx="52578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ADDDA4-FC94-4BD1-8449-F1F772D11420}" type="slidenum">
              <a:rPr lang="zh-CN" altLang="en-US" sz="1400" smtClean="0"/>
            </a:fld>
            <a:endParaRPr lang="zh-CN" altLang="en-US" sz="1400"/>
          </a:p>
        </p:txBody>
      </p:sp>
      <p:sp>
        <p:nvSpPr>
          <p:cNvPr id="8" name="矩形 7"/>
          <p:cNvSpPr/>
          <p:nvPr userDrawn="1"/>
        </p:nvSpPr>
        <p:spPr>
          <a:xfrm>
            <a:off x="11604148" y="240019"/>
            <a:ext cx="400110" cy="1272143"/>
          </a:xfrm>
          <a:prstGeom prst="rect">
            <a:avLst/>
          </a:prstGeom>
        </p:spPr>
        <p:txBody>
          <a:bodyPr vert="eaVert" wrap="none">
            <a:spAutoFit/>
          </a:bodyPr>
          <a:lstStyle/>
          <a:p>
            <a:r>
              <a:rPr lang="en-US" altLang="zh-CN" sz="1400" spc="-150" dirty="0"/>
              <a:t>BUSINESS PLAN</a:t>
            </a:r>
            <a:endParaRPr lang="zh-CN" altLang="en-US" sz="1400" spc="-150" dirty="0"/>
          </a:p>
        </p:txBody>
      </p:sp>
      <p:cxnSp>
        <p:nvCxnSpPr>
          <p:cNvPr id="9" name="直接连接符 8"/>
          <p:cNvCxnSpPr/>
          <p:nvPr userDrawn="1"/>
        </p:nvCxnSpPr>
        <p:spPr>
          <a:xfrm>
            <a:off x="11841480" y="1592580"/>
            <a:ext cx="0" cy="4648200"/>
          </a:xfrm>
          <a:prstGeom prst="line">
            <a:avLst/>
          </a:prstGeom>
          <a:ln w="12700">
            <a:solidFill>
              <a:srgbClr val="D80123"/>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1394460" y="1402079"/>
            <a:ext cx="4195826" cy="3940292"/>
            <a:chOff x="4391828" y="1035584"/>
            <a:chExt cx="4790264" cy="4498528"/>
          </a:xfrm>
        </p:grpSpPr>
        <p:sp>
          <p:nvSpPr>
            <p:cNvPr id="11" name="等腰三角形 10"/>
            <p:cNvSpPr/>
            <p:nvPr/>
          </p:nvSpPr>
          <p:spPr>
            <a:xfrm rot="12891155">
              <a:off x="4391828" y="1907253"/>
              <a:ext cx="4066823" cy="3505881"/>
            </a:xfrm>
            <a:prstGeom prst="triangle">
              <a:avLst/>
            </a:prstGeom>
            <a:solidFill>
              <a:srgbClr val="D80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13" name="直接连接符 12"/>
            <p:cNvCxnSpPr/>
            <p:nvPr/>
          </p:nvCxnSpPr>
          <p:spPr>
            <a:xfrm flipH="1">
              <a:off x="4815777" y="3445215"/>
              <a:ext cx="4366315" cy="2088897"/>
            </a:xfrm>
            <a:prstGeom prst="line">
              <a:avLst/>
            </a:prstGeom>
            <a:ln>
              <a:solidFill>
                <a:srgbClr val="D8012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5996940" y="1486884"/>
              <a:ext cx="1206249" cy="5770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681596" y="1486884"/>
              <a:ext cx="493994" cy="236333"/>
            </a:xfrm>
            <a:prstGeom prst="line">
              <a:avLst/>
            </a:prstGeom>
            <a:ln>
              <a:solidFill>
                <a:srgbClr val="D80123"/>
              </a:solidFill>
            </a:ln>
          </p:spPr>
          <p:style>
            <a:lnRef idx="1">
              <a:schemeClr val="accent1"/>
            </a:lnRef>
            <a:fillRef idx="0">
              <a:schemeClr val="accent1"/>
            </a:fillRef>
            <a:effectRef idx="0">
              <a:schemeClr val="accent1"/>
            </a:effectRef>
            <a:fontRef idx="minor">
              <a:schemeClr val="tx1"/>
            </a:fontRef>
          </p:style>
        </p:cxnSp>
        <p:sp>
          <p:nvSpPr>
            <p:cNvPr id="16" name="等腰三角形 57"/>
            <p:cNvSpPr/>
            <p:nvPr/>
          </p:nvSpPr>
          <p:spPr>
            <a:xfrm rot="16460011">
              <a:off x="3173732" y="2651847"/>
              <a:ext cx="4046340" cy="813814"/>
            </a:xfrm>
            <a:custGeom>
              <a:avLst/>
              <a:gdLst>
                <a:gd name="connsiteX0" fmla="*/ 0 w 4045419"/>
                <a:gd name="connsiteY0" fmla="*/ 1473434 h 1473434"/>
                <a:gd name="connsiteX1" fmla="*/ 2601609 w 4045419"/>
                <a:gd name="connsiteY1" fmla="*/ 0 h 1473434"/>
                <a:gd name="connsiteX2" fmla="*/ 4045419 w 4045419"/>
                <a:gd name="connsiteY2" fmla="*/ 1473434 h 1473434"/>
                <a:gd name="connsiteX3" fmla="*/ 0 w 4045419"/>
                <a:gd name="connsiteY3" fmla="*/ 1473434 h 1473434"/>
                <a:gd name="connsiteX0-1" fmla="*/ 0 w 4045419"/>
                <a:gd name="connsiteY0-2" fmla="*/ 777343 h 777343"/>
                <a:gd name="connsiteX1-3" fmla="*/ 2532088 w 4045419"/>
                <a:gd name="connsiteY1-4" fmla="*/ 0 h 777343"/>
                <a:gd name="connsiteX2-5" fmla="*/ 4045419 w 4045419"/>
                <a:gd name="connsiteY2-6" fmla="*/ 777343 h 777343"/>
                <a:gd name="connsiteX3-7" fmla="*/ 0 w 4045419"/>
                <a:gd name="connsiteY3-8" fmla="*/ 777343 h 777343"/>
                <a:gd name="connsiteX0-9" fmla="*/ 0 w 4048182"/>
                <a:gd name="connsiteY0-10" fmla="*/ 777343 h 813814"/>
                <a:gd name="connsiteX1-11" fmla="*/ 2532088 w 4048182"/>
                <a:gd name="connsiteY1-12" fmla="*/ 0 h 813814"/>
                <a:gd name="connsiteX2-13" fmla="*/ 4048182 w 4048182"/>
                <a:gd name="connsiteY2-14" fmla="*/ 813814 h 813814"/>
                <a:gd name="connsiteX3-15" fmla="*/ 0 w 4048182"/>
                <a:gd name="connsiteY3-16" fmla="*/ 777343 h 813814"/>
                <a:gd name="connsiteX0-17" fmla="*/ 0 w 4046340"/>
                <a:gd name="connsiteY0-18" fmla="*/ 801658 h 813814"/>
                <a:gd name="connsiteX1-19" fmla="*/ 2530246 w 4046340"/>
                <a:gd name="connsiteY1-20" fmla="*/ 0 h 813814"/>
                <a:gd name="connsiteX2-21" fmla="*/ 4046340 w 4046340"/>
                <a:gd name="connsiteY2-22" fmla="*/ 813814 h 813814"/>
                <a:gd name="connsiteX3-23" fmla="*/ 0 w 4046340"/>
                <a:gd name="connsiteY3-24" fmla="*/ 801658 h 813814"/>
              </a:gdLst>
              <a:ahLst/>
              <a:cxnLst>
                <a:cxn ang="0">
                  <a:pos x="connsiteX0-1" y="connsiteY0-2"/>
                </a:cxn>
                <a:cxn ang="0">
                  <a:pos x="connsiteX1-3" y="connsiteY1-4"/>
                </a:cxn>
                <a:cxn ang="0">
                  <a:pos x="connsiteX2-5" y="connsiteY2-6"/>
                </a:cxn>
                <a:cxn ang="0">
                  <a:pos x="connsiteX3-7" y="connsiteY3-8"/>
                </a:cxn>
              </a:cxnLst>
              <a:rect l="l" t="t" r="r" b="b"/>
              <a:pathLst>
                <a:path w="4046340" h="813814">
                  <a:moveTo>
                    <a:pt x="0" y="801658"/>
                  </a:moveTo>
                  <a:lnTo>
                    <a:pt x="2530246" y="0"/>
                  </a:lnTo>
                  <a:lnTo>
                    <a:pt x="4046340" y="813814"/>
                  </a:lnTo>
                  <a:lnTo>
                    <a:pt x="0" y="801658"/>
                  </a:lnTo>
                  <a:close/>
                </a:path>
              </a:pathLst>
            </a:custGeom>
            <a:solidFill>
              <a:srgbClr val="FE1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17" name="组合 16"/>
          <p:cNvGrpSpPr/>
          <p:nvPr userDrawn="1"/>
        </p:nvGrpSpPr>
        <p:grpSpPr>
          <a:xfrm>
            <a:off x="5004730" y="1797375"/>
            <a:ext cx="530540" cy="917697"/>
            <a:chOff x="4627569" y="1035584"/>
            <a:chExt cx="1926676" cy="4046340"/>
          </a:xfrm>
        </p:grpSpPr>
        <p:sp>
          <p:nvSpPr>
            <p:cNvPr id="18" name="等腰三角形 13"/>
            <p:cNvSpPr/>
            <p:nvPr/>
          </p:nvSpPr>
          <p:spPr>
            <a:xfrm rot="13179432">
              <a:off x="4627569" y="1443328"/>
              <a:ext cx="1926676" cy="3296907"/>
            </a:xfrm>
            <a:custGeom>
              <a:avLst/>
              <a:gdLst>
                <a:gd name="connsiteX0" fmla="*/ 0 w 1119863"/>
                <a:gd name="connsiteY0" fmla="*/ 965398 h 965398"/>
                <a:gd name="connsiteX1" fmla="*/ 559932 w 1119863"/>
                <a:gd name="connsiteY1" fmla="*/ 0 h 965398"/>
                <a:gd name="connsiteX2" fmla="*/ 1119863 w 1119863"/>
                <a:gd name="connsiteY2" fmla="*/ 965398 h 965398"/>
                <a:gd name="connsiteX3" fmla="*/ 0 w 1119863"/>
                <a:gd name="connsiteY3" fmla="*/ 965398 h 965398"/>
                <a:gd name="connsiteX0-1" fmla="*/ 256986 w 559931"/>
                <a:gd name="connsiteY0-2" fmla="*/ 805078 h 965398"/>
                <a:gd name="connsiteX1-3" fmla="*/ 0 w 559931"/>
                <a:gd name="connsiteY1-4" fmla="*/ 0 h 965398"/>
                <a:gd name="connsiteX2-5" fmla="*/ 559931 w 559931"/>
                <a:gd name="connsiteY2-6" fmla="*/ 965398 h 965398"/>
                <a:gd name="connsiteX3-7" fmla="*/ 256986 w 559931"/>
                <a:gd name="connsiteY3-8" fmla="*/ 805078 h 965398"/>
                <a:gd name="connsiteX0-9" fmla="*/ 256986 w 543412"/>
                <a:gd name="connsiteY0-10" fmla="*/ 805078 h 933955"/>
                <a:gd name="connsiteX1-11" fmla="*/ 0 w 543412"/>
                <a:gd name="connsiteY1-12" fmla="*/ 0 h 933955"/>
                <a:gd name="connsiteX2-13" fmla="*/ 543412 w 543412"/>
                <a:gd name="connsiteY2-14" fmla="*/ 933955 h 933955"/>
                <a:gd name="connsiteX3-15" fmla="*/ 256986 w 543412"/>
                <a:gd name="connsiteY3-16" fmla="*/ 805078 h 933955"/>
                <a:gd name="connsiteX0-17" fmla="*/ 244114 w 530540"/>
                <a:gd name="connsiteY0-18" fmla="*/ 778977 h 907854"/>
                <a:gd name="connsiteX1-19" fmla="*/ 0 w 530540"/>
                <a:gd name="connsiteY1-20" fmla="*/ -1 h 907854"/>
                <a:gd name="connsiteX2-21" fmla="*/ 530540 w 530540"/>
                <a:gd name="connsiteY2-22" fmla="*/ 907854 h 907854"/>
                <a:gd name="connsiteX3-23" fmla="*/ 244114 w 530540"/>
                <a:gd name="connsiteY3-24" fmla="*/ 778977 h 907854"/>
              </a:gdLst>
              <a:ahLst/>
              <a:cxnLst>
                <a:cxn ang="0">
                  <a:pos x="connsiteX0-1" y="connsiteY0-2"/>
                </a:cxn>
                <a:cxn ang="0">
                  <a:pos x="connsiteX1-3" y="connsiteY1-4"/>
                </a:cxn>
                <a:cxn ang="0">
                  <a:pos x="connsiteX2-5" y="connsiteY2-6"/>
                </a:cxn>
                <a:cxn ang="0">
                  <a:pos x="connsiteX3-7" y="connsiteY3-8"/>
                </a:cxn>
              </a:cxnLst>
              <a:rect l="l" t="t" r="r" b="b"/>
              <a:pathLst>
                <a:path w="530540" h="907854">
                  <a:moveTo>
                    <a:pt x="244114" y="778977"/>
                  </a:moveTo>
                  <a:lnTo>
                    <a:pt x="0" y="-1"/>
                  </a:lnTo>
                  <a:lnTo>
                    <a:pt x="530540" y="907854"/>
                  </a:lnTo>
                  <a:lnTo>
                    <a:pt x="244114" y="778977"/>
                  </a:lnTo>
                  <a:close/>
                </a:path>
              </a:pathLst>
            </a:custGeom>
            <a:solidFill>
              <a:srgbClr val="D80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 name="等腰三角形 57"/>
            <p:cNvSpPr/>
            <p:nvPr/>
          </p:nvSpPr>
          <p:spPr>
            <a:xfrm rot="16460011">
              <a:off x="3173732" y="2651847"/>
              <a:ext cx="4046340" cy="813814"/>
            </a:xfrm>
            <a:custGeom>
              <a:avLst/>
              <a:gdLst>
                <a:gd name="connsiteX0" fmla="*/ 0 w 4045419"/>
                <a:gd name="connsiteY0" fmla="*/ 1473434 h 1473434"/>
                <a:gd name="connsiteX1" fmla="*/ 2601609 w 4045419"/>
                <a:gd name="connsiteY1" fmla="*/ 0 h 1473434"/>
                <a:gd name="connsiteX2" fmla="*/ 4045419 w 4045419"/>
                <a:gd name="connsiteY2" fmla="*/ 1473434 h 1473434"/>
                <a:gd name="connsiteX3" fmla="*/ 0 w 4045419"/>
                <a:gd name="connsiteY3" fmla="*/ 1473434 h 1473434"/>
                <a:gd name="connsiteX0-1" fmla="*/ 0 w 4045419"/>
                <a:gd name="connsiteY0-2" fmla="*/ 777343 h 777343"/>
                <a:gd name="connsiteX1-3" fmla="*/ 2532088 w 4045419"/>
                <a:gd name="connsiteY1-4" fmla="*/ 0 h 777343"/>
                <a:gd name="connsiteX2-5" fmla="*/ 4045419 w 4045419"/>
                <a:gd name="connsiteY2-6" fmla="*/ 777343 h 777343"/>
                <a:gd name="connsiteX3-7" fmla="*/ 0 w 4045419"/>
                <a:gd name="connsiteY3-8" fmla="*/ 777343 h 777343"/>
                <a:gd name="connsiteX0-9" fmla="*/ 0 w 4048182"/>
                <a:gd name="connsiteY0-10" fmla="*/ 777343 h 813814"/>
                <a:gd name="connsiteX1-11" fmla="*/ 2532088 w 4048182"/>
                <a:gd name="connsiteY1-12" fmla="*/ 0 h 813814"/>
                <a:gd name="connsiteX2-13" fmla="*/ 4048182 w 4048182"/>
                <a:gd name="connsiteY2-14" fmla="*/ 813814 h 813814"/>
                <a:gd name="connsiteX3-15" fmla="*/ 0 w 4048182"/>
                <a:gd name="connsiteY3-16" fmla="*/ 777343 h 813814"/>
                <a:gd name="connsiteX0-17" fmla="*/ 0 w 4046340"/>
                <a:gd name="connsiteY0-18" fmla="*/ 801658 h 813814"/>
                <a:gd name="connsiteX1-19" fmla="*/ 2530246 w 4046340"/>
                <a:gd name="connsiteY1-20" fmla="*/ 0 h 813814"/>
                <a:gd name="connsiteX2-21" fmla="*/ 4046340 w 4046340"/>
                <a:gd name="connsiteY2-22" fmla="*/ 813814 h 813814"/>
                <a:gd name="connsiteX3-23" fmla="*/ 0 w 4046340"/>
                <a:gd name="connsiteY3-24" fmla="*/ 801658 h 813814"/>
              </a:gdLst>
              <a:ahLst/>
              <a:cxnLst>
                <a:cxn ang="0">
                  <a:pos x="connsiteX0-1" y="connsiteY0-2"/>
                </a:cxn>
                <a:cxn ang="0">
                  <a:pos x="connsiteX1-3" y="connsiteY1-4"/>
                </a:cxn>
                <a:cxn ang="0">
                  <a:pos x="connsiteX2-5" y="connsiteY2-6"/>
                </a:cxn>
                <a:cxn ang="0">
                  <a:pos x="connsiteX3-7" y="connsiteY3-8"/>
                </a:cxn>
              </a:cxnLst>
              <a:rect l="l" t="t" r="r" b="b"/>
              <a:pathLst>
                <a:path w="4046340" h="813814">
                  <a:moveTo>
                    <a:pt x="0" y="801658"/>
                  </a:moveTo>
                  <a:lnTo>
                    <a:pt x="2530246" y="0"/>
                  </a:lnTo>
                  <a:lnTo>
                    <a:pt x="4046340" y="813814"/>
                  </a:lnTo>
                  <a:lnTo>
                    <a:pt x="0" y="801658"/>
                  </a:lnTo>
                  <a:close/>
                </a:path>
              </a:pathLst>
            </a:custGeom>
            <a:solidFill>
              <a:srgbClr val="FE1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灯片编号占位符 5"/>
          <p:cNvSpPr txBox="1"/>
          <p:nvPr userDrawn="1"/>
        </p:nvSpPr>
        <p:spPr>
          <a:xfrm>
            <a:off x="11605260" y="6386830"/>
            <a:ext cx="52578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ADDDA4-FC94-4BD1-8449-F1F772D11420}" type="slidenum">
              <a:rPr lang="zh-CN" altLang="en-US" sz="1400" smtClean="0"/>
            </a:fld>
            <a:endParaRPr lang="zh-CN" altLang="en-US" sz="1400"/>
          </a:p>
        </p:txBody>
      </p:sp>
      <p:cxnSp>
        <p:nvCxnSpPr>
          <p:cNvPr id="9" name="直接连接符 8"/>
          <p:cNvCxnSpPr/>
          <p:nvPr userDrawn="1"/>
        </p:nvCxnSpPr>
        <p:spPr>
          <a:xfrm flipH="1">
            <a:off x="327660" y="922020"/>
            <a:ext cx="2811780" cy="0"/>
          </a:xfrm>
          <a:prstGeom prst="line">
            <a:avLst/>
          </a:prstGeom>
          <a:ln w="12700">
            <a:solidFill>
              <a:srgbClr val="D8012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7" name="灯片编号占位符 5"/>
          <p:cNvSpPr txBox="1"/>
          <p:nvPr userDrawn="1"/>
        </p:nvSpPr>
        <p:spPr>
          <a:xfrm>
            <a:off x="11605260" y="6386830"/>
            <a:ext cx="52578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ADDDA4-FC94-4BD1-8449-F1F772D11420}" type="slidenum">
              <a:rPr lang="zh-CN" altLang="en-US" sz="1400" smtClean="0"/>
            </a:fld>
            <a:endParaRPr lang="zh-CN" altLang="en-US" sz="1400"/>
          </a:p>
        </p:txBody>
      </p:sp>
      <p:sp>
        <p:nvSpPr>
          <p:cNvPr id="8" name="矩形 7"/>
          <p:cNvSpPr/>
          <p:nvPr userDrawn="1"/>
        </p:nvSpPr>
        <p:spPr>
          <a:xfrm>
            <a:off x="11604148" y="240019"/>
            <a:ext cx="400110" cy="1272143"/>
          </a:xfrm>
          <a:prstGeom prst="rect">
            <a:avLst/>
          </a:prstGeom>
        </p:spPr>
        <p:txBody>
          <a:bodyPr vert="eaVert" wrap="none">
            <a:spAutoFit/>
          </a:bodyPr>
          <a:lstStyle/>
          <a:p>
            <a:r>
              <a:rPr lang="en-US" altLang="zh-CN" sz="1400" spc="-150" dirty="0"/>
              <a:t>BUSINESS PLAN</a:t>
            </a:r>
            <a:endParaRPr lang="zh-CN" altLang="en-US" sz="1400" spc="-150" dirty="0"/>
          </a:p>
        </p:txBody>
      </p:sp>
      <p:cxnSp>
        <p:nvCxnSpPr>
          <p:cNvPr id="9" name="直接连接符 8"/>
          <p:cNvCxnSpPr/>
          <p:nvPr userDrawn="1"/>
        </p:nvCxnSpPr>
        <p:spPr>
          <a:xfrm>
            <a:off x="11841480" y="1592580"/>
            <a:ext cx="0" cy="4648200"/>
          </a:xfrm>
          <a:prstGeom prst="line">
            <a:avLst/>
          </a:prstGeom>
          <a:ln w="12700">
            <a:solidFill>
              <a:srgbClr val="D80123"/>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1394460" y="1402079"/>
            <a:ext cx="4195826" cy="3940292"/>
            <a:chOff x="4391828" y="1035584"/>
            <a:chExt cx="4790264" cy="4498528"/>
          </a:xfrm>
        </p:grpSpPr>
        <p:sp>
          <p:nvSpPr>
            <p:cNvPr id="11" name="等腰三角形 10"/>
            <p:cNvSpPr/>
            <p:nvPr/>
          </p:nvSpPr>
          <p:spPr>
            <a:xfrm rot="12891155">
              <a:off x="4391828" y="1907253"/>
              <a:ext cx="4066823" cy="3505881"/>
            </a:xfrm>
            <a:prstGeom prst="triangle">
              <a:avLst/>
            </a:prstGeom>
            <a:solidFill>
              <a:srgbClr val="D80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13" name="直接连接符 12"/>
            <p:cNvCxnSpPr/>
            <p:nvPr/>
          </p:nvCxnSpPr>
          <p:spPr>
            <a:xfrm flipH="1">
              <a:off x="4815777" y="3445215"/>
              <a:ext cx="4366315" cy="2088897"/>
            </a:xfrm>
            <a:prstGeom prst="line">
              <a:avLst/>
            </a:prstGeom>
            <a:ln>
              <a:solidFill>
                <a:srgbClr val="D8012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5996940" y="1486884"/>
              <a:ext cx="1206249" cy="5770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681596" y="1486884"/>
              <a:ext cx="493994" cy="236333"/>
            </a:xfrm>
            <a:prstGeom prst="line">
              <a:avLst/>
            </a:prstGeom>
            <a:ln>
              <a:solidFill>
                <a:srgbClr val="D80123"/>
              </a:solidFill>
            </a:ln>
          </p:spPr>
          <p:style>
            <a:lnRef idx="1">
              <a:schemeClr val="accent1"/>
            </a:lnRef>
            <a:fillRef idx="0">
              <a:schemeClr val="accent1"/>
            </a:fillRef>
            <a:effectRef idx="0">
              <a:schemeClr val="accent1"/>
            </a:effectRef>
            <a:fontRef idx="minor">
              <a:schemeClr val="tx1"/>
            </a:fontRef>
          </p:style>
        </p:cxnSp>
        <p:sp>
          <p:nvSpPr>
            <p:cNvPr id="16" name="等腰三角形 57"/>
            <p:cNvSpPr/>
            <p:nvPr/>
          </p:nvSpPr>
          <p:spPr>
            <a:xfrm rot="16460011">
              <a:off x="3173732" y="2651847"/>
              <a:ext cx="4046340" cy="813814"/>
            </a:xfrm>
            <a:custGeom>
              <a:avLst/>
              <a:gdLst>
                <a:gd name="connsiteX0" fmla="*/ 0 w 4045419"/>
                <a:gd name="connsiteY0" fmla="*/ 1473434 h 1473434"/>
                <a:gd name="connsiteX1" fmla="*/ 2601609 w 4045419"/>
                <a:gd name="connsiteY1" fmla="*/ 0 h 1473434"/>
                <a:gd name="connsiteX2" fmla="*/ 4045419 w 4045419"/>
                <a:gd name="connsiteY2" fmla="*/ 1473434 h 1473434"/>
                <a:gd name="connsiteX3" fmla="*/ 0 w 4045419"/>
                <a:gd name="connsiteY3" fmla="*/ 1473434 h 1473434"/>
                <a:gd name="connsiteX0-1" fmla="*/ 0 w 4045419"/>
                <a:gd name="connsiteY0-2" fmla="*/ 777343 h 777343"/>
                <a:gd name="connsiteX1-3" fmla="*/ 2532088 w 4045419"/>
                <a:gd name="connsiteY1-4" fmla="*/ 0 h 777343"/>
                <a:gd name="connsiteX2-5" fmla="*/ 4045419 w 4045419"/>
                <a:gd name="connsiteY2-6" fmla="*/ 777343 h 777343"/>
                <a:gd name="connsiteX3-7" fmla="*/ 0 w 4045419"/>
                <a:gd name="connsiteY3-8" fmla="*/ 777343 h 777343"/>
                <a:gd name="connsiteX0-9" fmla="*/ 0 w 4048182"/>
                <a:gd name="connsiteY0-10" fmla="*/ 777343 h 813814"/>
                <a:gd name="connsiteX1-11" fmla="*/ 2532088 w 4048182"/>
                <a:gd name="connsiteY1-12" fmla="*/ 0 h 813814"/>
                <a:gd name="connsiteX2-13" fmla="*/ 4048182 w 4048182"/>
                <a:gd name="connsiteY2-14" fmla="*/ 813814 h 813814"/>
                <a:gd name="connsiteX3-15" fmla="*/ 0 w 4048182"/>
                <a:gd name="connsiteY3-16" fmla="*/ 777343 h 813814"/>
                <a:gd name="connsiteX0-17" fmla="*/ 0 w 4046340"/>
                <a:gd name="connsiteY0-18" fmla="*/ 801658 h 813814"/>
                <a:gd name="connsiteX1-19" fmla="*/ 2530246 w 4046340"/>
                <a:gd name="connsiteY1-20" fmla="*/ 0 h 813814"/>
                <a:gd name="connsiteX2-21" fmla="*/ 4046340 w 4046340"/>
                <a:gd name="connsiteY2-22" fmla="*/ 813814 h 813814"/>
                <a:gd name="connsiteX3-23" fmla="*/ 0 w 4046340"/>
                <a:gd name="connsiteY3-24" fmla="*/ 801658 h 813814"/>
              </a:gdLst>
              <a:ahLst/>
              <a:cxnLst>
                <a:cxn ang="0">
                  <a:pos x="connsiteX0-1" y="connsiteY0-2"/>
                </a:cxn>
                <a:cxn ang="0">
                  <a:pos x="connsiteX1-3" y="connsiteY1-4"/>
                </a:cxn>
                <a:cxn ang="0">
                  <a:pos x="connsiteX2-5" y="connsiteY2-6"/>
                </a:cxn>
                <a:cxn ang="0">
                  <a:pos x="connsiteX3-7" y="connsiteY3-8"/>
                </a:cxn>
              </a:cxnLst>
              <a:rect l="l" t="t" r="r" b="b"/>
              <a:pathLst>
                <a:path w="4046340" h="813814">
                  <a:moveTo>
                    <a:pt x="0" y="801658"/>
                  </a:moveTo>
                  <a:lnTo>
                    <a:pt x="2530246" y="0"/>
                  </a:lnTo>
                  <a:lnTo>
                    <a:pt x="4046340" y="813814"/>
                  </a:lnTo>
                  <a:lnTo>
                    <a:pt x="0" y="801658"/>
                  </a:lnTo>
                  <a:close/>
                </a:path>
              </a:pathLst>
            </a:custGeom>
            <a:solidFill>
              <a:srgbClr val="FE1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17" name="组合 16"/>
          <p:cNvGrpSpPr/>
          <p:nvPr userDrawn="1"/>
        </p:nvGrpSpPr>
        <p:grpSpPr>
          <a:xfrm>
            <a:off x="5004730" y="1797375"/>
            <a:ext cx="530540" cy="917697"/>
            <a:chOff x="4627569" y="1035584"/>
            <a:chExt cx="1926676" cy="4046340"/>
          </a:xfrm>
        </p:grpSpPr>
        <p:sp>
          <p:nvSpPr>
            <p:cNvPr id="18" name="等腰三角形 13"/>
            <p:cNvSpPr/>
            <p:nvPr/>
          </p:nvSpPr>
          <p:spPr>
            <a:xfrm rot="13179432">
              <a:off x="4627569" y="1443328"/>
              <a:ext cx="1926676" cy="3296907"/>
            </a:xfrm>
            <a:custGeom>
              <a:avLst/>
              <a:gdLst>
                <a:gd name="connsiteX0" fmla="*/ 0 w 1119863"/>
                <a:gd name="connsiteY0" fmla="*/ 965398 h 965398"/>
                <a:gd name="connsiteX1" fmla="*/ 559932 w 1119863"/>
                <a:gd name="connsiteY1" fmla="*/ 0 h 965398"/>
                <a:gd name="connsiteX2" fmla="*/ 1119863 w 1119863"/>
                <a:gd name="connsiteY2" fmla="*/ 965398 h 965398"/>
                <a:gd name="connsiteX3" fmla="*/ 0 w 1119863"/>
                <a:gd name="connsiteY3" fmla="*/ 965398 h 965398"/>
                <a:gd name="connsiteX0-1" fmla="*/ 256986 w 559931"/>
                <a:gd name="connsiteY0-2" fmla="*/ 805078 h 965398"/>
                <a:gd name="connsiteX1-3" fmla="*/ 0 w 559931"/>
                <a:gd name="connsiteY1-4" fmla="*/ 0 h 965398"/>
                <a:gd name="connsiteX2-5" fmla="*/ 559931 w 559931"/>
                <a:gd name="connsiteY2-6" fmla="*/ 965398 h 965398"/>
                <a:gd name="connsiteX3-7" fmla="*/ 256986 w 559931"/>
                <a:gd name="connsiteY3-8" fmla="*/ 805078 h 965398"/>
                <a:gd name="connsiteX0-9" fmla="*/ 256986 w 543412"/>
                <a:gd name="connsiteY0-10" fmla="*/ 805078 h 933955"/>
                <a:gd name="connsiteX1-11" fmla="*/ 0 w 543412"/>
                <a:gd name="connsiteY1-12" fmla="*/ 0 h 933955"/>
                <a:gd name="connsiteX2-13" fmla="*/ 543412 w 543412"/>
                <a:gd name="connsiteY2-14" fmla="*/ 933955 h 933955"/>
                <a:gd name="connsiteX3-15" fmla="*/ 256986 w 543412"/>
                <a:gd name="connsiteY3-16" fmla="*/ 805078 h 933955"/>
                <a:gd name="connsiteX0-17" fmla="*/ 244114 w 530540"/>
                <a:gd name="connsiteY0-18" fmla="*/ 778977 h 907854"/>
                <a:gd name="connsiteX1-19" fmla="*/ 0 w 530540"/>
                <a:gd name="connsiteY1-20" fmla="*/ -1 h 907854"/>
                <a:gd name="connsiteX2-21" fmla="*/ 530540 w 530540"/>
                <a:gd name="connsiteY2-22" fmla="*/ 907854 h 907854"/>
                <a:gd name="connsiteX3-23" fmla="*/ 244114 w 530540"/>
                <a:gd name="connsiteY3-24" fmla="*/ 778977 h 907854"/>
              </a:gdLst>
              <a:ahLst/>
              <a:cxnLst>
                <a:cxn ang="0">
                  <a:pos x="connsiteX0-1" y="connsiteY0-2"/>
                </a:cxn>
                <a:cxn ang="0">
                  <a:pos x="connsiteX1-3" y="connsiteY1-4"/>
                </a:cxn>
                <a:cxn ang="0">
                  <a:pos x="connsiteX2-5" y="connsiteY2-6"/>
                </a:cxn>
                <a:cxn ang="0">
                  <a:pos x="connsiteX3-7" y="connsiteY3-8"/>
                </a:cxn>
              </a:cxnLst>
              <a:rect l="l" t="t" r="r" b="b"/>
              <a:pathLst>
                <a:path w="530540" h="907854">
                  <a:moveTo>
                    <a:pt x="244114" y="778977"/>
                  </a:moveTo>
                  <a:lnTo>
                    <a:pt x="0" y="-1"/>
                  </a:lnTo>
                  <a:lnTo>
                    <a:pt x="530540" y="907854"/>
                  </a:lnTo>
                  <a:lnTo>
                    <a:pt x="244114" y="778977"/>
                  </a:lnTo>
                  <a:close/>
                </a:path>
              </a:pathLst>
            </a:custGeom>
            <a:solidFill>
              <a:srgbClr val="D80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 name="等腰三角形 57"/>
            <p:cNvSpPr/>
            <p:nvPr/>
          </p:nvSpPr>
          <p:spPr>
            <a:xfrm rot="16460011">
              <a:off x="3173732" y="2651847"/>
              <a:ext cx="4046340" cy="813814"/>
            </a:xfrm>
            <a:custGeom>
              <a:avLst/>
              <a:gdLst>
                <a:gd name="connsiteX0" fmla="*/ 0 w 4045419"/>
                <a:gd name="connsiteY0" fmla="*/ 1473434 h 1473434"/>
                <a:gd name="connsiteX1" fmla="*/ 2601609 w 4045419"/>
                <a:gd name="connsiteY1" fmla="*/ 0 h 1473434"/>
                <a:gd name="connsiteX2" fmla="*/ 4045419 w 4045419"/>
                <a:gd name="connsiteY2" fmla="*/ 1473434 h 1473434"/>
                <a:gd name="connsiteX3" fmla="*/ 0 w 4045419"/>
                <a:gd name="connsiteY3" fmla="*/ 1473434 h 1473434"/>
                <a:gd name="connsiteX0-1" fmla="*/ 0 w 4045419"/>
                <a:gd name="connsiteY0-2" fmla="*/ 777343 h 777343"/>
                <a:gd name="connsiteX1-3" fmla="*/ 2532088 w 4045419"/>
                <a:gd name="connsiteY1-4" fmla="*/ 0 h 777343"/>
                <a:gd name="connsiteX2-5" fmla="*/ 4045419 w 4045419"/>
                <a:gd name="connsiteY2-6" fmla="*/ 777343 h 777343"/>
                <a:gd name="connsiteX3-7" fmla="*/ 0 w 4045419"/>
                <a:gd name="connsiteY3-8" fmla="*/ 777343 h 777343"/>
                <a:gd name="connsiteX0-9" fmla="*/ 0 w 4048182"/>
                <a:gd name="connsiteY0-10" fmla="*/ 777343 h 813814"/>
                <a:gd name="connsiteX1-11" fmla="*/ 2532088 w 4048182"/>
                <a:gd name="connsiteY1-12" fmla="*/ 0 h 813814"/>
                <a:gd name="connsiteX2-13" fmla="*/ 4048182 w 4048182"/>
                <a:gd name="connsiteY2-14" fmla="*/ 813814 h 813814"/>
                <a:gd name="connsiteX3-15" fmla="*/ 0 w 4048182"/>
                <a:gd name="connsiteY3-16" fmla="*/ 777343 h 813814"/>
                <a:gd name="connsiteX0-17" fmla="*/ 0 w 4046340"/>
                <a:gd name="connsiteY0-18" fmla="*/ 801658 h 813814"/>
                <a:gd name="connsiteX1-19" fmla="*/ 2530246 w 4046340"/>
                <a:gd name="connsiteY1-20" fmla="*/ 0 h 813814"/>
                <a:gd name="connsiteX2-21" fmla="*/ 4046340 w 4046340"/>
                <a:gd name="connsiteY2-22" fmla="*/ 813814 h 813814"/>
                <a:gd name="connsiteX3-23" fmla="*/ 0 w 4046340"/>
                <a:gd name="connsiteY3-24" fmla="*/ 801658 h 813814"/>
              </a:gdLst>
              <a:ahLst/>
              <a:cxnLst>
                <a:cxn ang="0">
                  <a:pos x="connsiteX0-1" y="connsiteY0-2"/>
                </a:cxn>
                <a:cxn ang="0">
                  <a:pos x="connsiteX1-3" y="connsiteY1-4"/>
                </a:cxn>
                <a:cxn ang="0">
                  <a:pos x="connsiteX2-5" y="connsiteY2-6"/>
                </a:cxn>
                <a:cxn ang="0">
                  <a:pos x="connsiteX3-7" y="connsiteY3-8"/>
                </a:cxn>
              </a:cxnLst>
              <a:rect l="l" t="t" r="r" b="b"/>
              <a:pathLst>
                <a:path w="4046340" h="813814">
                  <a:moveTo>
                    <a:pt x="0" y="801658"/>
                  </a:moveTo>
                  <a:lnTo>
                    <a:pt x="2530246" y="0"/>
                  </a:lnTo>
                  <a:lnTo>
                    <a:pt x="4046340" y="813814"/>
                  </a:lnTo>
                  <a:lnTo>
                    <a:pt x="0" y="801658"/>
                  </a:lnTo>
                  <a:close/>
                </a:path>
              </a:pathLst>
            </a:custGeom>
            <a:solidFill>
              <a:srgbClr val="FE1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多列图标配文-3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l">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装饰  6"/>
          <p:cNvSpPr>
            <a:spLocks noGrp="1"/>
          </p:cNvSpPr>
          <p:nvPr>
            <p:ph type="body" idx="16393" hasCustomPrompt="1"/>
            <p:custDataLst>
              <p:tags r:id="rId3"/>
            </p:custDataLst>
          </p:nvPr>
        </p:nvSpPr>
        <p:spPr>
          <a:xfrm>
            <a:off x="1473200" y="1955800"/>
            <a:ext cx="1524000" cy="1524000"/>
          </a:xfrm>
          <a:custGeom>
            <a:avLst/>
            <a:gdLst>
              <a:gd name="sw" fmla="*/ 1 w 120"/>
              <a:gd name="sh" fmla="*/ 1 h 120"/>
              <a:gd name="mins" fmla="min sw sh"/>
              <a:gd name="dsw" fmla="+- 0 sw mins"/>
              <a:gd name="dsh" fmla="+- 0 sh mins"/>
              <a:gd name="p0x0" fmla="*/ 0 w 120"/>
              <a:gd name="p0y0" fmla="*/ 60 h 120"/>
              <a:gd name="p0x1" fmla="*/ 0 w 120"/>
              <a:gd name="p0y1" fmla="*/ 26 h 120"/>
              <a:gd name="p0x2" fmla="*/ 26 w 120"/>
              <a:gd name="p0y2" fmla="*/ 0 h 120"/>
              <a:gd name="p0x3" fmla="*/ 60 w 120"/>
              <a:gd name="p0y3" fmla="*/ 0 h 120"/>
              <a:gd name="p0x4" fmla="*/ 93 w 120"/>
              <a:gd name="p0y4" fmla="*/ 0 h 120"/>
              <a:gd name="p0x5" fmla="*/ 120 w 120"/>
              <a:gd name="p0y5" fmla="*/ 26 h 120"/>
              <a:gd name="p0x6" fmla="*/ 120 w 120"/>
              <a:gd name="p0y6" fmla="*/ 60 h 120"/>
              <a:gd name="p0x7" fmla="*/ 120 w 120"/>
              <a:gd name="p0y7" fmla="*/ 93 h 120"/>
              <a:gd name="p0x8" fmla="*/ 93 w 120"/>
              <a:gd name="p0y8" fmla="*/ 120 h 120"/>
              <a:gd name="p0x9" fmla="*/ 60 w 120"/>
              <a:gd name="p0y9" fmla="*/ 120 h 120"/>
              <a:gd name="p0x10" fmla="*/ 26 w 120"/>
              <a:gd name="p0y10" fmla="*/ 120 h 120"/>
              <a:gd name="p0x11" fmla="*/ 0 w 120"/>
              <a:gd name="p0y11" fmla="*/ 93 h 120"/>
              <a:gd name="p0x12" fmla="*/ 0 w 120"/>
              <a:gd name="p0y12" fmla="*/ 60 h 12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lt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8" name="图片占位符 7"/>
          <p:cNvSpPr>
            <a:spLocks noGrp="1"/>
          </p:cNvSpPr>
          <p:nvPr>
            <p:ph type="pic" idx="16392" hasCustomPrompt="1"/>
            <p:custDataLst>
              <p:tags r:id="rId4"/>
            </p:custDataLst>
          </p:nvPr>
        </p:nvSpPr>
        <p:spPr>
          <a:xfrm>
            <a:off x="18288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9" name="文本占位符 8"/>
          <p:cNvSpPr>
            <a:spLocks noGrp="1"/>
          </p:cNvSpPr>
          <p:nvPr>
            <p:ph type="body" idx="16386" hasCustomPrompt="1"/>
            <p:custDataLst>
              <p:tags r:id="rId5"/>
            </p:custDataLst>
          </p:nvPr>
        </p:nvSpPr>
        <p:spPr>
          <a:xfrm>
            <a:off x="609600" y="3733800"/>
            <a:ext cx="32512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0" name="文本占位符 9"/>
          <p:cNvSpPr>
            <a:spLocks noGrp="1"/>
          </p:cNvSpPr>
          <p:nvPr>
            <p:ph type="body" idx="16387" hasCustomPrompt="1"/>
            <p:custDataLst>
              <p:tags r:id="rId6"/>
            </p:custDataLst>
          </p:nvPr>
        </p:nvSpPr>
        <p:spPr>
          <a:xfrm>
            <a:off x="609600" y="42926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1" name="装饰  0"/>
          <p:cNvSpPr>
            <a:spLocks noGrp="1"/>
          </p:cNvSpPr>
          <p:nvPr>
            <p:ph type="body" idx="16395" hasCustomPrompt="1"/>
            <p:custDataLst>
              <p:tags r:id="rId7"/>
            </p:custDataLst>
          </p:nvPr>
        </p:nvSpPr>
        <p:spPr>
          <a:xfrm>
            <a:off x="5334000" y="1955800"/>
            <a:ext cx="1524000" cy="1524000"/>
          </a:xfrm>
          <a:custGeom>
            <a:avLst/>
            <a:gdLst>
              <a:gd name="sw" fmla="*/ 1 w 120"/>
              <a:gd name="sh" fmla="*/ 1 h 120"/>
              <a:gd name="mins" fmla="min sw sh"/>
              <a:gd name="dsw" fmla="+- 0 sw mins"/>
              <a:gd name="dsh" fmla="+- 0 sh mins"/>
              <a:gd name="p0x0" fmla="*/ 0 w 120"/>
              <a:gd name="p0y0" fmla="*/ 60 h 120"/>
              <a:gd name="p0x1" fmla="*/ 0 w 120"/>
              <a:gd name="p0y1" fmla="*/ 26 h 120"/>
              <a:gd name="p0x2" fmla="*/ 26 w 120"/>
              <a:gd name="p0y2" fmla="*/ 0 h 120"/>
              <a:gd name="p0x3" fmla="*/ 60 w 120"/>
              <a:gd name="p0y3" fmla="*/ 0 h 120"/>
              <a:gd name="p0x4" fmla="*/ 93 w 120"/>
              <a:gd name="p0y4" fmla="*/ 0 h 120"/>
              <a:gd name="p0x5" fmla="*/ 120 w 120"/>
              <a:gd name="p0y5" fmla="*/ 26 h 120"/>
              <a:gd name="p0x6" fmla="*/ 120 w 120"/>
              <a:gd name="p0y6" fmla="*/ 60 h 120"/>
              <a:gd name="p0x7" fmla="*/ 120 w 120"/>
              <a:gd name="p0y7" fmla="*/ 93 h 120"/>
              <a:gd name="p0x8" fmla="*/ 93 w 120"/>
              <a:gd name="p0y8" fmla="*/ 120 h 120"/>
              <a:gd name="p0x9" fmla="*/ 60 w 120"/>
              <a:gd name="p0y9" fmla="*/ 120 h 120"/>
              <a:gd name="p0x10" fmla="*/ 26 w 120"/>
              <a:gd name="p0y10" fmla="*/ 120 h 120"/>
              <a:gd name="p0x11" fmla="*/ 0 w 120"/>
              <a:gd name="p0y11" fmla="*/ 93 h 120"/>
              <a:gd name="p0x12" fmla="*/ 0 w 120"/>
              <a:gd name="p0y12" fmla="*/ 60 h 12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lt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2" name="图片占位符 11"/>
          <p:cNvSpPr>
            <a:spLocks noGrp="1"/>
          </p:cNvSpPr>
          <p:nvPr>
            <p:ph type="pic" idx="16394" hasCustomPrompt="1"/>
            <p:custDataLst>
              <p:tags r:id="rId8"/>
            </p:custDataLst>
          </p:nvPr>
        </p:nvSpPr>
        <p:spPr>
          <a:xfrm>
            <a:off x="56896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8" hasCustomPrompt="1"/>
            <p:custDataLst>
              <p:tags r:id="rId9"/>
            </p:custDataLst>
          </p:nvPr>
        </p:nvSpPr>
        <p:spPr>
          <a:xfrm>
            <a:off x="4470400" y="3733800"/>
            <a:ext cx="32512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4" name="文本占位符 13"/>
          <p:cNvSpPr>
            <a:spLocks noGrp="1"/>
          </p:cNvSpPr>
          <p:nvPr>
            <p:ph type="body" idx="16389" hasCustomPrompt="1"/>
            <p:custDataLst>
              <p:tags r:id="rId10"/>
            </p:custDataLst>
          </p:nvPr>
        </p:nvSpPr>
        <p:spPr>
          <a:xfrm>
            <a:off x="4470400" y="42926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5" name="装饰  4"/>
          <p:cNvSpPr>
            <a:spLocks noGrp="1"/>
          </p:cNvSpPr>
          <p:nvPr>
            <p:ph type="body" idx="16397" hasCustomPrompt="1"/>
            <p:custDataLst>
              <p:tags r:id="rId11"/>
            </p:custDataLst>
          </p:nvPr>
        </p:nvSpPr>
        <p:spPr>
          <a:xfrm>
            <a:off x="9194800" y="1955800"/>
            <a:ext cx="1524000" cy="1524000"/>
          </a:xfrm>
          <a:custGeom>
            <a:avLst/>
            <a:gdLst>
              <a:gd name="sw" fmla="*/ 1 w 120"/>
              <a:gd name="sh" fmla="*/ 1 h 120"/>
              <a:gd name="mins" fmla="min sw sh"/>
              <a:gd name="dsw" fmla="+- 0 sw mins"/>
              <a:gd name="dsh" fmla="+- 0 sh mins"/>
              <a:gd name="p0x0" fmla="*/ 0 w 120"/>
              <a:gd name="p0y0" fmla="*/ 60 h 120"/>
              <a:gd name="p0x1" fmla="*/ 0 w 120"/>
              <a:gd name="p0y1" fmla="*/ 26 h 120"/>
              <a:gd name="p0x2" fmla="*/ 26 w 120"/>
              <a:gd name="p0y2" fmla="*/ 0 h 120"/>
              <a:gd name="p0x3" fmla="*/ 60 w 120"/>
              <a:gd name="p0y3" fmla="*/ 0 h 120"/>
              <a:gd name="p0x4" fmla="*/ 93 w 120"/>
              <a:gd name="p0y4" fmla="*/ 0 h 120"/>
              <a:gd name="p0x5" fmla="*/ 120 w 120"/>
              <a:gd name="p0y5" fmla="*/ 26 h 120"/>
              <a:gd name="p0x6" fmla="*/ 120 w 120"/>
              <a:gd name="p0y6" fmla="*/ 60 h 120"/>
              <a:gd name="p0x7" fmla="*/ 120 w 120"/>
              <a:gd name="p0y7" fmla="*/ 93 h 120"/>
              <a:gd name="p0x8" fmla="*/ 93 w 120"/>
              <a:gd name="p0y8" fmla="*/ 120 h 120"/>
              <a:gd name="p0x9" fmla="*/ 60 w 120"/>
              <a:gd name="p0y9" fmla="*/ 120 h 120"/>
              <a:gd name="p0x10" fmla="*/ 26 w 120"/>
              <a:gd name="p0y10" fmla="*/ 120 h 120"/>
              <a:gd name="p0x11" fmla="*/ 0 w 120"/>
              <a:gd name="p0y11" fmla="*/ 93 h 120"/>
              <a:gd name="p0x12" fmla="*/ 0 w 120"/>
              <a:gd name="p0y12" fmla="*/ 60 h 12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lt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6" name="图片占位符 15"/>
          <p:cNvSpPr>
            <a:spLocks noGrp="1"/>
          </p:cNvSpPr>
          <p:nvPr>
            <p:ph type="pic" idx="16396" hasCustomPrompt="1"/>
            <p:custDataLst>
              <p:tags r:id="rId12"/>
            </p:custDataLst>
          </p:nvPr>
        </p:nvSpPr>
        <p:spPr>
          <a:xfrm>
            <a:off x="95504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7" name="文本占位符 16"/>
          <p:cNvSpPr>
            <a:spLocks noGrp="1"/>
          </p:cNvSpPr>
          <p:nvPr>
            <p:ph type="body" idx="16390" hasCustomPrompt="1"/>
            <p:custDataLst>
              <p:tags r:id="rId13"/>
            </p:custDataLst>
          </p:nvPr>
        </p:nvSpPr>
        <p:spPr>
          <a:xfrm>
            <a:off x="8331200" y="3733800"/>
            <a:ext cx="32512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8" name="文本占位符 17"/>
          <p:cNvSpPr>
            <a:spLocks noGrp="1"/>
          </p:cNvSpPr>
          <p:nvPr>
            <p:ph type="body" idx="16391" hasCustomPrompt="1"/>
            <p:custDataLst>
              <p:tags r:id="rId14"/>
            </p:custDataLst>
          </p:nvPr>
        </p:nvSpPr>
        <p:spPr>
          <a:xfrm>
            <a:off x="8331200" y="42926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宫格内容-6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l">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内容占位符 6"/>
          <p:cNvSpPr>
            <a:spLocks noGrp="1"/>
          </p:cNvSpPr>
          <p:nvPr>
            <p:ph idx="16387" hasCustomPrompt="1"/>
            <p:custDataLst>
              <p:tags r:id="rId3"/>
            </p:custDataLst>
          </p:nvPr>
        </p:nvSpPr>
        <p:spPr>
          <a:xfrm>
            <a:off x="609600" y="28956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8" name="内容占位符 7"/>
          <p:cNvSpPr>
            <a:spLocks noGrp="1"/>
          </p:cNvSpPr>
          <p:nvPr>
            <p:ph idx="16388" hasCustomPrompt="1"/>
            <p:custDataLst>
              <p:tags r:id="rId4"/>
            </p:custDataLst>
          </p:nvPr>
        </p:nvSpPr>
        <p:spPr>
          <a:xfrm>
            <a:off x="4318000" y="28956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9" name="内容占位符 8"/>
          <p:cNvSpPr>
            <a:spLocks noGrp="1"/>
          </p:cNvSpPr>
          <p:nvPr>
            <p:ph idx="16389" hasCustomPrompt="1"/>
            <p:custDataLst>
              <p:tags r:id="rId5"/>
            </p:custDataLst>
          </p:nvPr>
        </p:nvSpPr>
        <p:spPr>
          <a:xfrm>
            <a:off x="8026400" y="28956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0" name="内容占位符 9"/>
          <p:cNvSpPr>
            <a:spLocks noGrp="1"/>
          </p:cNvSpPr>
          <p:nvPr>
            <p:ph idx="16390" hasCustomPrompt="1"/>
            <p:custDataLst>
              <p:tags r:id="rId6"/>
            </p:custDataLst>
          </p:nvPr>
        </p:nvSpPr>
        <p:spPr>
          <a:xfrm>
            <a:off x="609600" y="46482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1" name="内容占位符 10"/>
          <p:cNvSpPr>
            <a:spLocks noGrp="1"/>
          </p:cNvSpPr>
          <p:nvPr>
            <p:ph idx="16391" hasCustomPrompt="1"/>
            <p:custDataLst>
              <p:tags r:id="rId7"/>
            </p:custDataLst>
          </p:nvPr>
        </p:nvSpPr>
        <p:spPr>
          <a:xfrm>
            <a:off x="4318000" y="46482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2" name="内容占位符 11"/>
          <p:cNvSpPr>
            <a:spLocks noGrp="1"/>
          </p:cNvSpPr>
          <p:nvPr>
            <p:ph idx="16392" hasCustomPrompt="1"/>
            <p:custDataLst>
              <p:tags r:id="rId8"/>
            </p:custDataLst>
          </p:nvPr>
        </p:nvSpPr>
        <p:spPr>
          <a:xfrm>
            <a:off x="8026400" y="46482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3" name="文本占位符 12"/>
          <p:cNvSpPr>
            <a:spLocks noGrp="1"/>
          </p:cNvSpPr>
          <p:nvPr>
            <p:ph type="body" idx="16386" hasCustomPrompt="1"/>
            <p:custDataLst>
              <p:tags r:id="rId9"/>
            </p:custDataLst>
          </p:nvPr>
        </p:nvSpPr>
        <p:spPr>
          <a:xfrm>
            <a:off x="609600" y="1828800"/>
            <a:ext cx="10972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宫格文本-6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l">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文本占位符 6"/>
          <p:cNvSpPr>
            <a:spLocks noGrp="1"/>
          </p:cNvSpPr>
          <p:nvPr>
            <p:ph type="body" idx="16386" hasCustomPrompt="1"/>
            <p:custDataLst>
              <p:tags r:id="rId3"/>
            </p:custDataLst>
          </p:nvPr>
        </p:nvSpPr>
        <p:spPr>
          <a:xfrm>
            <a:off x="609600" y="21336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8" name="文本占位符 7"/>
          <p:cNvSpPr>
            <a:spLocks noGrp="1"/>
          </p:cNvSpPr>
          <p:nvPr>
            <p:ph type="body" idx="16387" hasCustomPrompt="1"/>
            <p:custDataLst>
              <p:tags r:id="rId4"/>
            </p:custDataLst>
          </p:nvPr>
        </p:nvSpPr>
        <p:spPr>
          <a:xfrm>
            <a:off x="609600" y="26924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9" name="文本占位符 8"/>
          <p:cNvSpPr>
            <a:spLocks noGrp="1"/>
          </p:cNvSpPr>
          <p:nvPr>
            <p:ph type="body" idx="16388" hasCustomPrompt="1"/>
            <p:custDataLst>
              <p:tags r:id="rId5"/>
            </p:custDataLst>
          </p:nvPr>
        </p:nvSpPr>
        <p:spPr>
          <a:xfrm>
            <a:off x="4419600" y="21336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0" name="文本占位符 9"/>
          <p:cNvSpPr>
            <a:spLocks noGrp="1"/>
          </p:cNvSpPr>
          <p:nvPr>
            <p:ph type="body" idx="16389" hasCustomPrompt="1"/>
            <p:custDataLst>
              <p:tags r:id="rId6"/>
            </p:custDataLst>
          </p:nvPr>
        </p:nvSpPr>
        <p:spPr>
          <a:xfrm>
            <a:off x="4419600" y="26924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1" name="文本占位符 10"/>
          <p:cNvSpPr>
            <a:spLocks noGrp="1"/>
          </p:cNvSpPr>
          <p:nvPr>
            <p:ph type="body" idx="16390" hasCustomPrompt="1"/>
            <p:custDataLst>
              <p:tags r:id="rId7"/>
            </p:custDataLst>
          </p:nvPr>
        </p:nvSpPr>
        <p:spPr>
          <a:xfrm>
            <a:off x="8229600" y="21336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2" name="文本占位符 11"/>
          <p:cNvSpPr>
            <a:spLocks noGrp="1"/>
          </p:cNvSpPr>
          <p:nvPr>
            <p:ph type="body" idx="16391" hasCustomPrompt="1"/>
            <p:custDataLst>
              <p:tags r:id="rId8"/>
            </p:custDataLst>
          </p:nvPr>
        </p:nvSpPr>
        <p:spPr>
          <a:xfrm>
            <a:off x="8229600" y="26924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3" name="文本占位符 12"/>
          <p:cNvSpPr>
            <a:spLocks noGrp="1"/>
          </p:cNvSpPr>
          <p:nvPr>
            <p:ph type="body" idx="16392" hasCustomPrompt="1"/>
            <p:custDataLst>
              <p:tags r:id="rId9"/>
            </p:custDataLst>
          </p:nvPr>
        </p:nvSpPr>
        <p:spPr>
          <a:xfrm>
            <a:off x="609600" y="43688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4" name="文本占位符 13"/>
          <p:cNvSpPr>
            <a:spLocks noGrp="1"/>
          </p:cNvSpPr>
          <p:nvPr>
            <p:ph type="body" idx="16393" hasCustomPrompt="1"/>
            <p:custDataLst>
              <p:tags r:id="rId10"/>
            </p:custDataLst>
          </p:nvPr>
        </p:nvSpPr>
        <p:spPr>
          <a:xfrm>
            <a:off x="609600" y="49276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5" name="文本占位符 14"/>
          <p:cNvSpPr>
            <a:spLocks noGrp="1"/>
          </p:cNvSpPr>
          <p:nvPr>
            <p:ph type="body" idx="16394" hasCustomPrompt="1"/>
            <p:custDataLst>
              <p:tags r:id="rId11"/>
            </p:custDataLst>
          </p:nvPr>
        </p:nvSpPr>
        <p:spPr>
          <a:xfrm>
            <a:off x="4419600" y="43688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6" name="文本占位符 15"/>
          <p:cNvSpPr>
            <a:spLocks noGrp="1"/>
          </p:cNvSpPr>
          <p:nvPr>
            <p:ph type="body" idx="16395" hasCustomPrompt="1"/>
            <p:custDataLst>
              <p:tags r:id="rId12"/>
            </p:custDataLst>
          </p:nvPr>
        </p:nvSpPr>
        <p:spPr>
          <a:xfrm>
            <a:off x="4419600" y="49276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7" name="文本占位符 16"/>
          <p:cNvSpPr>
            <a:spLocks noGrp="1"/>
          </p:cNvSpPr>
          <p:nvPr>
            <p:ph type="body" idx="16396" hasCustomPrompt="1"/>
            <p:custDataLst>
              <p:tags r:id="rId13"/>
            </p:custDataLst>
          </p:nvPr>
        </p:nvSpPr>
        <p:spPr>
          <a:xfrm>
            <a:off x="8229600" y="43688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8" name="文本占位符 17"/>
          <p:cNvSpPr>
            <a:spLocks noGrp="1"/>
          </p:cNvSpPr>
          <p:nvPr>
            <p:ph type="body" idx="16397" hasCustomPrompt="1"/>
            <p:custDataLst>
              <p:tags r:id="rId14"/>
            </p:custDataLst>
          </p:nvPr>
        </p:nvSpPr>
        <p:spPr>
          <a:xfrm>
            <a:off x="8229600" y="49276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文本卡片和总结-6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ctr">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装饰  6"/>
          <p:cNvSpPr>
            <a:spLocks noGrp="1"/>
          </p:cNvSpPr>
          <p:nvPr>
            <p:ph type="body" idx="16399" hasCustomPrompt="1"/>
            <p:custDataLst>
              <p:tags r:id="rId3"/>
            </p:custDataLst>
          </p:nvPr>
        </p:nvSpPr>
        <p:spPr>
          <a:xfrm>
            <a:off x="609600" y="18288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8" name="文本占位符 7"/>
          <p:cNvSpPr>
            <a:spLocks noGrp="1"/>
          </p:cNvSpPr>
          <p:nvPr>
            <p:ph type="body" idx="16386" hasCustomPrompt="1"/>
            <p:custDataLst>
              <p:tags r:id="rId4"/>
            </p:custDataLst>
          </p:nvPr>
        </p:nvSpPr>
        <p:spPr>
          <a:xfrm>
            <a:off x="914400" y="20447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9" name="文本占位符 8"/>
          <p:cNvSpPr>
            <a:spLocks noGrp="1"/>
          </p:cNvSpPr>
          <p:nvPr>
            <p:ph type="body" idx="16387" hasCustomPrompt="1"/>
            <p:custDataLst>
              <p:tags r:id="rId5"/>
            </p:custDataLst>
          </p:nvPr>
        </p:nvSpPr>
        <p:spPr>
          <a:xfrm>
            <a:off x="914400" y="26035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0" name="装饰  9"/>
          <p:cNvSpPr>
            <a:spLocks noGrp="1"/>
          </p:cNvSpPr>
          <p:nvPr>
            <p:ph type="body" idx="16400" hasCustomPrompt="1"/>
            <p:custDataLst>
              <p:tags r:id="rId6"/>
            </p:custDataLst>
          </p:nvPr>
        </p:nvSpPr>
        <p:spPr>
          <a:xfrm>
            <a:off x="4318000" y="18288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1" name="文本占位符 10"/>
          <p:cNvSpPr>
            <a:spLocks noGrp="1"/>
          </p:cNvSpPr>
          <p:nvPr>
            <p:ph type="body" idx="16388" hasCustomPrompt="1"/>
            <p:custDataLst>
              <p:tags r:id="rId7"/>
            </p:custDataLst>
          </p:nvPr>
        </p:nvSpPr>
        <p:spPr>
          <a:xfrm>
            <a:off x="4622800" y="20447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12" name="文本占位符 11"/>
          <p:cNvSpPr>
            <a:spLocks noGrp="1"/>
          </p:cNvSpPr>
          <p:nvPr>
            <p:ph type="body" idx="16389" hasCustomPrompt="1"/>
            <p:custDataLst>
              <p:tags r:id="rId8"/>
            </p:custDataLst>
          </p:nvPr>
        </p:nvSpPr>
        <p:spPr>
          <a:xfrm>
            <a:off x="4622800" y="26035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3" name="装饰  2"/>
          <p:cNvSpPr>
            <a:spLocks noGrp="1"/>
          </p:cNvSpPr>
          <p:nvPr>
            <p:ph type="body" idx="16401" hasCustomPrompt="1"/>
            <p:custDataLst>
              <p:tags r:id="rId9"/>
            </p:custDataLst>
          </p:nvPr>
        </p:nvSpPr>
        <p:spPr>
          <a:xfrm>
            <a:off x="8026400" y="18288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4" name="文本占位符 13"/>
          <p:cNvSpPr>
            <a:spLocks noGrp="1"/>
          </p:cNvSpPr>
          <p:nvPr>
            <p:ph type="body" idx="16390" hasCustomPrompt="1"/>
            <p:custDataLst>
              <p:tags r:id="rId10"/>
            </p:custDataLst>
          </p:nvPr>
        </p:nvSpPr>
        <p:spPr>
          <a:xfrm>
            <a:off x="8331200" y="20447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15" name="文本占位符 14"/>
          <p:cNvSpPr>
            <a:spLocks noGrp="1"/>
          </p:cNvSpPr>
          <p:nvPr>
            <p:ph type="body" idx="16391" hasCustomPrompt="1"/>
            <p:custDataLst>
              <p:tags r:id="rId11"/>
            </p:custDataLst>
          </p:nvPr>
        </p:nvSpPr>
        <p:spPr>
          <a:xfrm>
            <a:off x="8331200" y="26035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6" name="装饰  5"/>
          <p:cNvSpPr>
            <a:spLocks noGrp="1"/>
          </p:cNvSpPr>
          <p:nvPr>
            <p:ph type="body" idx="16402" hasCustomPrompt="1"/>
            <p:custDataLst>
              <p:tags r:id="rId12"/>
            </p:custDataLst>
          </p:nvPr>
        </p:nvSpPr>
        <p:spPr>
          <a:xfrm>
            <a:off x="609600" y="35814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7" name="文本占位符 16"/>
          <p:cNvSpPr>
            <a:spLocks noGrp="1"/>
          </p:cNvSpPr>
          <p:nvPr>
            <p:ph type="body" idx="16392" hasCustomPrompt="1"/>
            <p:custDataLst>
              <p:tags r:id="rId13"/>
            </p:custDataLst>
          </p:nvPr>
        </p:nvSpPr>
        <p:spPr>
          <a:xfrm>
            <a:off x="914400" y="37973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18" name="文本占位符 17"/>
          <p:cNvSpPr>
            <a:spLocks noGrp="1"/>
          </p:cNvSpPr>
          <p:nvPr>
            <p:ph type="body" idx="16393" hasCustomPrompt="1"/>
            <p:custDataLst>
              <p:tags r:id="rId14"/>
            </p:custDataLst>
          </p:nvPr>
        </p:nvSpPr>
        <p:spPr>
          <a:xfrm>
            <a:off x="914400" y="43561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9" name="装饰  8"/>
          <p:cNvSpPr>
            <a:spLocks noGrp="1"/>
          </p:cNvSpPr>
          <p:nvPr>
            <p:ph type="body" idx="16403" hasCustomPrompt="1"/>
            <p:custDataLst>
              <p:tags r:id="rId15"/>
            </p:custDataLst>
          </p:nvPr>
        </p:nvSpPr>
        <p:spPr>
          <a:xfrm>
            <a:off x="4318000" y="35814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20" name="文本占位符 19"/>
          <p:cNvSpPr>
            <a:spLocks noGrp="1"/>
          </p:cNvSpPr>
          <p:nvPr>
            <p:ph type="body" idx="16394" hasCustomPrompt="1"/>
            <p:custDataLst>
              <p:tags r:id="rId16"/>
            </p:custDataLst>
          </p:nvPr>
        </p:nvSpPr>
        <p:spPr>
          <a:xfrm>
            <a:off x="4622800" y="37973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21" name="文本占位符 20"/>
          <p:cNvSpPr>
            <a:spLocks noGrp="1"/>
          </p:cNvSpPr>
          <p:nvPr>
            <p:ph type="body" idx="16395" hasCustomPrompt="1"/>
            <p:custDataLst>
              <p:tags r:id="rId17"/>
            </p:custDataLst>
          </p:nvPr>
        </p:nvSpPr>
        <p:spPr>
          <a:xfrm>
            <a:off x="4622800" y="43561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22" name="装饰  1"/>
          <p:cNvSpPr>
            <a:spLocks noGrp="1"/>
          </p:cNvSpPr>
          <p:nvPr>
            <p:ph type="body" idx="16404" hasCustomPrompt="1"/>
            <p:custDataLst>
              <p:tags r:id="rId18"/>
            </p:custDataLst>
          </p:nvPr>
        </p:nvSpPr>
        <p:spPr>
          <a:xfrm>
            <a:off x="8026400" y="35814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23" name="文本占位符 22"/>
          <p:cNvSpPr>
            <a:spLocks noGrp="1"/>
          </p:cNvSpPr>
          <p:nvPr>
            <p:ph type="body" idx="16396" hasCustomPrompt="1"/>
            <p:custDataLst>
              <p:tags r:id="rId19"/>
            </p:custDataLst>
          </p:nvPr>
        </p:nvSpPr>
        <p:spPr>
          <a:xfrm>
            <a:off x="8331200" y="37973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24" name="文本占位符 23"/>
          <p:cNvSpPr>
            <a:spLocks noGrp="1"/>
          </p:cNvSpPr>
          <p:nvPr>
            <p:ph type="body" idx="16397" hasCustomPrompt="1"/>
            <p:custDataLst>
              <p:tags r:id="rId20"/>
            </p:custDataLst>
          </p:nvPr>
        </p:nvSpPr>
        <p:spPr>
          <a:xfrm>
            <a:off x="8331200" y="43561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25" name="文本占位符 24"/>
          <p:cNvSpPr>
            <a:spLocks noGrp="1"/>
          </p:cNvSpPr>
          <p:nvPr>
            <p:ph type="body" idx="16398" hasCustomPrompt="1"/>
            <p:custDataLst>
              <p:tags r:id="rId21"/>
            </p:custDataLst>
          </p:nvPr>
        </p:nvSpPr>
        <p:spPr>
          <a:xfrm>
            <a:off x="609600" y="5638800"/>
            <a:ext cx="109728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889" y="0"/>
            <a:ext cx="10286111" cy="6858000"/>
          </a:xfrm>
          <a:prstGeom prst="rect">
            <a:avLst/>
          </a:prstGeom>
          <a:effectLst>
            <a:outerShdw blurRad="228600" dist="38100" dir="10800000" algn="r" rotWithShape="0">
              <a:prstClr val="black">
                <a:alpha val="20000"/>
              </a:prstClr>
            </a:outerShdw>
          </a:effectLst>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330" y="2689860"/>
            <a:ext cx="6251670" cy="4168140"/>
          </a:xfrm>
          <a:prstGeom prst="rect">
            <a:avLst/>
          </a:prstGeom>
          <a:effectLst>
            <a:outerShdw blurRad="228600" dist="38100" dir="10800000" algn="r" rotWithShape="0">
              <a:prstClr val="black">
                <a:alpha val="20000"/>
              </a:prstClr>
            </a:outerShdw>
          </a:effectLst>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7" name="灯片编号占位符 5"/>
          <p:cNvSpPr txBox="1"/>
          <p:nvPr userDrawn="1"/>
        </p:nvSpPr>
        <p:spPr>
          <a:xfrm>
            <a:off x="11605260" y="6386830"/>
            <a:ext cx="52578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ADDDA4-FC94-4BD1-8449-F1F772D11420}" type="slidenum">
              <a:rPr lang="zh-CN" altLang="en-US" sz="1400" smtClean="0"/>
            </a:fld>
            <a:endParaRPr lang="zh-CN" altLang="en-US" sz="1400"/>
          </a:p>
        </p:txBody>
      </p:sp>
      <p:sp>
        <p:nvSpPr>
          <p:cNvPr id="8" name="矩形 7"/>
          <p:cNvSpPr/>
          <p:nvPr userDrawn="1"/>
        </p:nvSpPr>
        <p:spPr>
          <a:xfrm>
            <a:off x="11604148" y="240019"/>
            <a:ext cx="400110" cy="1272143"/>
          </a:xfrm>
          <a:prstGeom prst="rect">
            <a:avLst/>
          </a:prstGeom>
        </p:spPr>
        <p:txBody>
          <a:bodyPr vert="eaVert" wrap="none">
            <a:spAutoFit/>
          </a:bodyPr>
          <a:lstStyle/>
          <a:p>
            <a:r>
              <a:rPr lang="en-US" altLang="zh-CN" sz="1400" spc="-150" dirty="0"/>
              <a:t>BUSINESS PLAN</a:t>
            </a:r>
            <a:endParaRPr lang="zh-CN" altLang="en-US" sz="1400" spc="-150" dirty="0"/>
          </a:p>
        </p:txBody>
      </p:sp>
      <p:cxnSp>
        <p:nvCxnSpPr>
          <p:cNvPr id="9" name="直接连接符 8"/>
          <p:cNvCxnSpPr/>
          <p:nvPr userDrawn="1"/>
        </p:nvCxnSpPr>
        <p:spPr>
          <a:xfrm>
            <a:off x="11841480" y="1592580"/>
            <a:ext cx="0" cy="4648200"/>
          </a:xfrm>
          <a:prstGeom prst="line">
            <a:avLst/>
          </a:prstGeom>
          <a:ln w="12700">
            <a:solidFill>
              <a:srgbClr val="D80123"/>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1394460" y="1402079"/>
            <a:ext cx="4195826" cy="3940292"/>
            <a:chOff x="4391828" y="1035584"/>
            <a:chExt cx="4790264" cy="4498528"/>
          </a:xfrm>
        </p:grpSpPr>
        <p:sp>
          <p:nvSpPr>
            <p:cNvPr id="11" name="等腰三角形 10"/>
            <p:cNvSpPr/>
            <p:nvPr/>
          </p:nvSpPr>
          <p:spPr>
            <a:xfrm rot="12891155">
              <a:off x="4391828" y="1907253"/>
              <a:ext cx="4066823" cy="3505881"/>
            </a:xfrm>
            <a:prstGeom prst="triangle">
              <a:avLst/>
            </a:prstGeom>
            <a:solidFill>
              <a:srgbClr val="D80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13" name="直接连接符 12"/>
            <p:cNvCxnSpPr/>
            <p:nvPr/>
          </p:nvCxnSpPr>
          <p:spPr>
            <a:xfrm flipH="1">
              <a:off x="4815777" y="3445215"/>
              <a:ext cx="4366315" cy="2088897"/>
            </a:xfrm>
            <a:prstGeom prst="line">
              <a:avLst/>
            </a:prstGeom>
            <a:ln>
              <a:solidFill>
                <a:srgbClr val="D8012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5996940" y="1486884"/>
              <a:ext cx="1206249" cy="5770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681596" y="1486884"/>
              <a:ext cx="493994" cy="236333"/>
            </a:xfrm>
            <a:prstGeom prst="line">
              <a:avLst/>
            </a:prstGeom>
            <a:ln>
              <a:solidFill>
                <a:srgbClr val="D80123"/>
              </a:solidFill>
            </a:ln>
          </p:spPr>
          <p:style>
            <a:lnRef idx="1">
              <a:schemeClr val="accent1"/>
            </a:lnRef>
            <a:fillRef idx="0">
              <a:schemeClr val="accent1"/>
            </a:fillRef>
            <a:effectRef idx="0">
              <a:schemeClr val="accent1"/>
            </a:effectRef>
            <a:fontRef idx="minor">
              <a:schemeClr val="tx1"/>
            </a:fontRef>
          </p:style>
        </p:cxnSp>
        <p:sp>
          <p:nvSpPr>
            <p:cNvPr id="16" name="等腰三角形 57"/>
            <p:cNvSpPr/>
            <p:nvPr/>
          </p:nvSpPr>
          <p:spPr>
            <a:xfrm rot="16460011">
              <a:off x="3173732" y="2651847"/>
              <a:ext cx="4046340" cy="813814"/>
            </a:xfrm>
            <a:custGeom>
              <a:avLst/>
              <a:gdLst>
                <a:gd name="connsiteX0" fmla="*/ 0 w 4045419"/>
                <a:gd name="connsiteY0" fmla="*/ 1473434 h 1473434"/>
                <a:gd name="connsiteX1" fmla="*/ 2601609 w 4045419"/>
                <a:gd name="connsiteY1" fmla="*/ 0 h 1473434"/>
                <a:gd name="connsiteX2" fmla="*/ 4045419 w 4045419"/>
                <a:gd name="connsiteY2" fmla="*/ 1473434 h 1473434"/>
                <a:gd name="connsiteX3" fmla="*/ 0 w 4045419"/>
                <a:gd name="connsiteY3" fmla="*/ 1473434 h 1473434"/>
                <a:gd name="connsiteX0-1" fmla="*/ 0 w 4045419"/>
                <a:gd name="connsiteY0-2" fmla="*/ 777343 h 777343"/>
                <a:gd name="connsiteX1-3" fmla="*/ 2532088 w 4045419"/>
                <a:gd name="connsiteY1-4" fmla="*/ 0 h 777343"/>
                <a:gd name="connsiteX2-5" fmla="*/ 4045419 w 4045419"/>
                <a:gd name="connsiteY2-6" fmla="*/ 777343 h 777343"/>
                <a:gd name="connsiteX3-7" fmla="*/ 0 w 4045419"/>
                <a:gd name="connsiteY3-8" fmla="*/ 777343 h 777343"/>
                <a:gd name="connsiteX0-9" fmla="*/ 0 w 4048182"/>
                <a:gd name="connsiteY0-10" fmla="*/ 777343 h 813814"/>
                <a:gd name="connsiteX1-11" fmla="*/ 2532088 w 4048182"/>
                <a:gd name="connsiteY1-12" fmla="*/ 0 h 813814"/>
                <a:gd name="connsiteX2-13" fmla="*/ 4048182 w 4048182"/>
                <a:gd name="connsiteY2-14" fmla="*/ 813814 h 813814"/>
                <a:gd name="connsiteX3-15" fmla="*/ 0 w 4048182"/>
                <a:gd name="connsiteY3-16" fmla="*/ 777343 h 813814"/>
                <a:gd name="connsiteX0-17" fmla="*/ 0 w 4046340"/>
                <a:gd name="connsiteY0-18" fmla="*/ 801658 h 813814"/>
                <a:gd name="connsiteX1-19" fmla="*/ 2530246 w 4046340"/>
                <a:gd name="connsiteY1-20" fmla="*/ 0 h 813814"/>
                <a:gd name="connsiteX2-21" fmla="*/ 4046340 w 4046340"/>
                <a:gd name="connsiteY2-22" fmla="*/ 813814 h 813814"/>
                <a:gd name="connsiteX3-23" fmla="*/ 0 w 4046340"/>
                <a:gd name="connsiteY3-24" fmla="*/ 801658 h 813814"/>
              </a:gdLst>
              <a:ahLst/>
              <a:cxnLst>
                <a:cxn ang="0">
                  <a:pos x="connsiteX0-1" y="connsiteY0-2"/>
                </a:cxn>
                <a:cxn ang="0">
                  <a:pos x="connsiteX1-3" y="connsiteY1-4"/>
                </a:cxn>
                <a:cxn ang="0">
                  <a:pos x="connsiteX2-5" y="connsiteY2-6"/>
                </a:cxn>
                <a:cxn ang="0">
                  <a:pos x="connsiteX3-7" y="connsiteY3-8"/>
                </a:cxn>
              </a:cxnLst>
              <a:rect l="l" t="t" r="r" b="b"/>
              <a:pathLst>
                <a:path w="4046340" h="813814">
                  <a:moveTo>
                    <a:pt x="0" y="801658"/>
                  </a:moveTo>
                  <a:lnTo>
                    <a:pt x="2530246" y="0"/>
                  </a:lnTo>
                  <a:lnTo>
                    <a:pt x="4046340" y="813814"/>
                  </a:lnTo>
                  <a:lnTo>
                    <a:pt x="0" y="801658"/>
                  </a:lnTo>
                  <a:close/>
                </a:path>
              </a:pathLst>
            </a:custGeom>
            <a:solidFill>
              <a:srgbClr val="FE1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17" name="组合 16"/>
          <p:cNvGrpSpPr/>
          <p:nvPr userDrawn="1"/>
        </p:nvGrpSpPr>
        <p:grpSpPr>
          <a:xfrm>
            <a:off x="5004730" y="1797375"/>
            <a:ext cx="530540" cy="917697"/>
            <a:chOff x="4627569" y="1035584"/>
            <a:chExt cx="1926676" cy="4046340"/>
          </a:xfrm>
        </p:grpSpPr>
        <p:sp>
          <p:nvSpPr>
            <p:cNvPr id="18" name="等腰三角形 13"/>
            <p:cNvSpPr/>
            <p:nvPr/>
          </p:nvSpPr>
          <p:spPr>
            <a:xfrm rot="13179432">
              <a:off x="4627569" y="1443328"/>
              <a:ext cx="1926676" cy="3296907"/>
            </a:xfrm>
            <a:custGeom>
              <a:avLst/>
              <a:gdLst>
                <a:gd name="connsiteX0" fmla="*/ 0 w 1119863"/>
                <a:gd name="connsiteY0" fmla="*/ 965398 h 965398"/>
                <a:gd name="connsiteX1" fmla="*/ 559932 w 1119863"/>
                <a:gd name="connsiteY1" fmla="*/ 0 h 965398"/>
                <a:gd name="connsiteX2" fmla="*/ 1119863 w 1119863"/>
                <a:gd name="connsiteY2" fmla="*/ 965398 h 965398"/>
                <a:gd name="connsiteX3" fmla="*/ 0 w 1119863"/>
                <a:gd name="connsiteY3" fmla="*/ 965398 h 965398"/>
                <a:gd name="connsiteX0-1" fmla="*/ 256986 w 559931"/>
                <a:gd name="connsiteY0-2" fmla="*/ 805078 h 965398"/>
                <a:gd name="connsiteX1-3" fmla="*/ 0 w 559931"/>
                <a:gd name="connsiteY1-4" fmla="*/ 0 h 965398"/>
                <a:gd name="connsiteX2-5" fmla="*/ 559931 w 559931"/>
                <a:gd name="connsiteY2-6" fmla="*/ 965398 h 965398"/>
                <a:gd name="connsiteX3-7" fmla="*/ 256986 w 559931"/>
                <a:gd name="connsiteY3-8" fmla="*/ 805078 h 965398"/>
                <a:gd name="connsiteX0-9" fmla="*/ 256986 w 543412"/>
                <a:gd name="connsiteY0-10" fmla="*/ 805078 h 933955"/>
                <a:gd name="connsiteX1-11" fmla="*/ 0 w 543412"/>
                <a:gd name="connsiteY1-12" fmla="*/ 0 h 933955"/>
                <a:gd name="connsiteX2-13" fmla="*/ 543412 w 543412"/>
                <a:gd name="connsiteY2-14" fmla="*/ 933955 h 933955"/>
                <a:gd name="connsiteX3-15" fmla="*/ 256986 w 543412"/>
                <a:gd name="connsiteY3-16" fmla="*/ 805078 h 933955"/>
                <a:gd name="connsiteX0-17" fmla="*/ 244114 w 530540"/>
                <a:gd name="connsiteY0-18" fmla="*/ 778977 h 907854"/>
                <a:gd name="connsiteX1-19" fmla="*/ 0 w 530540"/>
                <a:gd name="connsiteY1-20" fmla="*/ -1 h 907854"/>
                <a:gd name="connsiteX2-21" fmla="*/ 530540 w 530540"/>
                <a:gd name="connsiteY2-22" fmla="*/ 907854 h 907854"/>
                <a:gd name="connsiteX3-23" fmla="*/ 244114 w 530540"/>
                <a:gd name="connsiteY3-24" fmla="*/ 778977 h 907854"/>
              </a:gdLst>
              <a:ahLst/>
              <a:cxnLst>
                <a:cxn ang="0">
                  <a:pos x="connsiteX0-1" y="connsiteY0-2"/>
                </a:cxn>
                <a:cxn ang="0">
                  <a:pos x="connsiteX1-3" y="connsiteY1-4"/>
                </a:cxn>
                <a:cxn ang="0">
                  <a:pos x="connsiteX2-5" y="connsiteY2-6"/>
                </a:cxn>
                <a:cxn ang="0">
                  <a:pos x="connsiteX3-7" y="connsiteY3-8"/>
                </a:cxn>
              </a:cxnLst>
              <a:rect l="l" t="t" r="r" b="b"/>
              <a:pathLst>
                <a:path w="530540" h="907854">
                  <a:moveTo>
                    <a:pt x="244114" y="778977"/>
                  </a:moveTo>
                  <a:lnTo>
                    <a:pt x="0" y="-1"/>
                  </a:lnTo>
                  <a:lnTo>
                    <a:pt x="530540" y="907854"/>
                  </a:lnTo>
                  <a:lnTo>
                    <a:pt x="244114" y="778977"/>
                  </a:lnTo>
                  <a:close/>
                </a:path>
              </a:pathLst>
            </a:custGeom>
            <a:solidFill>
              <a:srgbClr val="D80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 name="等腰三角形 57"/>
            <p:cNvSpPr/>
            <p:nvPr/>
          </p:nvSpPr>
          <p:spPr>
            <a:xfrm rot="16460011">
              <a:off x="3173732" y="2651847"/>
              <a:ext cx="4046340" cy="813814"/>
            </a:xfrm>
            <a:custGeom>
              <a:avLst/>
              <a:gdLst>
                <a:gd name="connsiteX0" fmla="*/ 0 w 4045419"/>
                <a:gd name="connsiteY0" fmla="*/ 1473434 h 1473434"/>
                <a:gd name="connsiteX1" fmla="*/ 2601609 w 4045419"/>
                <a:gd name="connsiteY1" fmla="*/ 0 h 1473434"/>
                <a:gd name="connsiteX2" fmla="*/ 4045419 w 4045419"/>
                <a:gd name="connsiteY2" fmla="*/ 1473434 h 1473434"/>
                <a:gd name="connsiteX3" fmla="*/ 0 w 4045419"/>
                <a:gd name="connsiteY3" fmla="*/ 1473434 h 1473434"/>
                <a:gd name="connsiteX0-1" fmla="*/ 0 w 4045419"/>
                <a:gd name="connsiteY0-2" fmla="*/ 777343 h 777343"/>
                <a:gd name="connsiteX1-3" fmla="*/ 2532088 w 4045419"/>
                <a:gd name="connsiteY1-4" fmla="*/ 0 h 777343"/>
                <a:gd name="connsiteX2-5" fmla="*/ 4045419 w 4045419"/>
                <a:gd name="connsiteY2-6" fmla="*/ 777343 h 777343"/>
                <a:gd name="connsiteX3-7" fmla="*/ 0 w 4045419"/>
                <a:gd name="connsiteY3-8" fmla="*/ 777343 h 777343"/>
                <a:gd name="connsiteX0-9" fmla="*/ 0 w 4048182"/>
                <a:gd name="connsiteY0-10" fmla="*/ 777343 h 813814"/>
                <a:gd name="connsiteX1-11" fmla="*/ 2532088 w 4048182"/>
                <a:gd name="connsiteY1-12" fmla="*/ 0 h 813814"/>
                <a:gd name="connsiteX2-13" fmla="*/ 4048182 w 4048182"/>
                <a:gd name="connsiteY2-14" fmla="*/ 813814 h 813814"/>
                <a:gd name="connsiteX3-15" fmla="*/ 0 w 4048182"/>
                <a:gd name="connsiteY3-16" fmla="*/ 777343 h 813814"/>
                <a:gd name="connsiteX0-17" fmla="*/ 0 w 4046340"/>
                <a:gd name="connsiteY0-18" fmla="*/ 801658 h 813814"/>
                <a:gd name="connsiteX1-19" fmla="*/ 2530246 w 4046340"/>
                <a:gd name="connsiteY1-20" fmla="*/ 0 h 813814"/>
                <a:gd name="connsiteX2-21" fmla="*/ 4046340 w 4046340"/>
                <a:gd name="connsiteY2-22" fmla="*/ 813814 h 813814"/>
                <a:gd name="connsiteX3-23" fmla="*/ 0 w 4046340"/>
                <a:gd name="connsiteY3-24" fmla="*/ 801658 h 813814"/>
              </a:gdLst>
              <a:ahLst/>
              <a:cxnLst>
                <a:cxn ang="0">
                  <a:pos x="connsiteX0-1" y="connsiteY0-2"/>
                </a:cxn>
                <a:cxn ang="0">
                  <a:pos x="connsiteX1-3" y="connsiteY1-4"/>
                </a:cxn>
                <a:cxn ang="0">
                  <a:pos x="connsiteX2-5" y="connsiteY2-6"/>
                </a:cxn>
                <a:cxn ang="0">
                  <a:pos x="connsiteX3-7" y="connsiteY3-8"/>
                </a:cxn>
              </a:cxnLst>
              <a:rect l="l" t="t" r="r" b="b"/>
              <a:pathLst>
                <a:path w="4046340" h="813814">
                  <a:moveTo>
                    <a:pt x="0" y="801658"/>
                  </a:moveTo>
                  <a:lnTo>
                    <a:pt x="2530246" y="0"/>
                  </a:lnTo>
                  <a:lnTo>
                    <a:pt x="4046340" y="813814"/>
                  </a:lnTo>
                  <a:lnTo>
                    <a:pt x="0" y="801658"/>
                  </a:lnTo>
                  <a:close/>
                </a:path>
              </a:pathLst>
            </a:custGeom>
            <a:solidFill>
              <a:srgbClr val="FE1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灯片编号占位符 5"/>
          <p:cNvSpPr txBox="1"/>
          <p:nvPr userDrawn="1"/>
        </p:nvSpPr>
        <p:spPr>
          <a:xfrm>
            <a:off x="11605260" y="6386830"/>
            <a:ext cx="52578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ADDDA4-FC94-4BD1-8449-F1F772D11420}" type="slidenum">
              <a:rPr lang="zh-CN" altLang="en-US" sz="1400" smtClean="0"/>
            </a:fld>
            <a:endParaRPr lang="zh-CN" altLang="en-US" sz="1400"/>
          </a:p>
        </p:txBody>
      </p:sp>
      <p:cxnSp>
        <p:nvCxnSpPr>
          <p:cNvPr id="9" name="直接连接符 8"/>
          <p:cNvCxnSpPr/>
          <p:nvPr userDrawn="1"/>
        </p:nvCxnSpPr>
        <p:spPr>
          <a:xfrm flipH="1">
            <a:off x="327660" y="922020"/>
            <a:ext cx="2811780" cy="0"/>
          </a:xfrm>
          <a:prstGeom prst="line">
            <a:avLst/>
          </a:prstGeom>
          <a:ln w="12700">
            <a:solidFill>
              <a:srgbClr val="D8012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灯片编号占位符 5"/>
          <p:cNvSpPr txBox="1"/>
          <p:nvPr userDrawn="1"/>
        </p:nvSpPr>
        <p:spPr>
          <a:xfrm>
            <a:off x="11605260" y="6386830"/>
            <a:ext cx="52578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ADDDA4-FC94-4BD1-8449-F1F772D11420}" type="slidenum">
              <a:rPr lang="zh-CN" altLang="en-US" sz="1400" smtClean="0"/>
            </a:fld>
            <a:endParaRPr lang="zh-CN" altLang="en-US" sz="1400"/>
          </a:p>
        </p:txBody>
      </p:sp>
      <p:cxnSp>
        <p:nvCxnSpPr>
          <p:cNvPr id="9" name="直接连接符 8"/>
          <p:cNvCxnSpPr/>
          <p:nvPr userDrawn="1"/>
        </p:nvCxnSpPr>
        <p:spPr>
          <a:xfrm flipH="1">
            <a:off x="327660" y="922020"/>
            <a:ext cx="2811780" cy="0"/>
          </a:xfrm>
          <a:prstGeom prst="line">
            <a:avLst/>
          </a:prstGeom>
          <a:ln w="12700">
            <a:solidFill>
              <a:srgbClr val="D8012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多列图标配文-3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l">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装饰  6"/>
          <p:cNvSpPr>
            <a:spLocks noGrp="1"/>
          </p:cNvSpPr>
          <p:nvPr>
            <p:ph type="body" idx="16393" hasCustomPrompt="1"/>
            <p:custDataLst>
              <p:tags r:id="rId3"/>
            </p:custDataLst>
          </p:nvPr>
        </p:nvSpPr>
        <p:spPr>
          <a:xfrm>
            <a:off x="1473200" y="1955800"/>
            <a:ext cx="1524000" cy="1524000"/>
          </a:xfrm>
          <a:custGeom>
            <a:avLst/>
            <a:gdLst>
              <a:gd name="sw" fmla="*/ 1 w 120"/>
              <a:gd name="sh" fmla="*/ 1 h 120"/>
              <a:gd name="mins" fmla="min sw sh"/>
              <a:gd name="dsw" fmla="+- 0 sw mins"/>
              <a:gd name="dsh" fmla="+- 0 sh mins"/>
              <a:gd name="p0x0" fmla="*/ 0 w 120"/>
              <a:gd name="p0y0" fmla="*/ 60 h 120"/>
              <a:gd name="p0x1" fmla="*/ 0 w 120"/>
              <a:gd name="p0y1" fmla="*/ 26 h 120"/>
              <a:gd name="p0x2" fmla="*/ 26 w 120"/>
              <a:gd name="p0y2" fmla="*/ 0 h 120"/>
              <a:gd name="p0x3" fmla="*/ 60 w 120"/>
              <a:gd name="p0y3" fmla="*/ 0 h 120"/>
              <a:gd name="p0x4" fmla="*/ 93 w 120"/>
              <a:gd name="p0y4" fmla="*/ 0 h 120"/>
              <a:gd name="p0x5" fmla="*/ 120 w 120"/>
              <a:gd name="p0y5" fmla="*/ 26 h 120"/>
              <a:gd name="p0x6" fmla="*/ 120 w 120"/>
              <a:gd name="p0y6" fmla="*/ 60 h 120"/>
              <a:gd name="p0x7" fmla="*/ 120 w 120"/>
              <a:gd name="p0y7" fmla="*/ 93 h 120"/>
              <a:gd name="p0x8" fmla="*/ 93 w 120"/>
              <a:gd name="p0y8" fmla="*/ 120 h 120"/>
              <a:gd name="p0x9" fmla="*/ 60 w 120"/>
              <a:gd name="p0y9" fmla="*/ 120 h 120"/>
              <a:gd name="p0x10" fmla="*/ 26 w 120"/>
              <a:gd name="p0y10" fmla="*/ 120 h 120"/>
              <a:gd name="p0x11" fmla="*/ 0 w 120"/>
              <a:gd name="p0y11" fmla="*/ 93 h 120"/>
              <a:gd name="p0x12" fmla="*/ 0 w 120"/>
              <a:gd name="p0y12" fmla="*/ 60 h 12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lt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8" name="图片占位符 7"/>
          <p:cNvSpPr>
            <a:spLocks noGrp="1"/>
          </p:cNvSpPr>
          <p:nvPr>
            <p:ph type="pic" idx="16392" hasCustomPrompt="1"/>
            <p:custDataLst>
              <p:tags r:id="rId4"/>
            </p:custDataLst>
          </p:nvPr>
        </p:nvSpPr>
        <p:spPr>
          <a:xfrm>
            <a:off x="18288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9" name="文本占位符 8"/>
          <p:cNvSpPr>
            <a:spLocks noGrp="1"/>
          </p:cNvSpPr>
          <p:nvPr>
            <p:ph type="body" idx="16386" hasCustomPrompt="1"/>
            <p:custDataLst>
              <p:tags r:id="rId5"/>
            </p:custDataLst>
          </p:nvPr>
        </p:nvSpPr>
        <p:spPr>
          <a:xfrm>
            <a:off x="609600" y="3733800"/>
            <a:ext cx="32512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0" name="文本占位符 9"/>
          <p:cNvSpPr>
            <a:spLocks noGrp="1"/>
          </p:cNvSpPr>
          <p:nvPr>
            <p:ph type="body" idx="16387" hasCustomPrompt="1"/>
            <p:custDataLst>
              <p:tags r:id="rId6"/>
            </p:custDataLst>
          </p:nvPr>
        </p:nvSpPr>
        <p:spPr>
          <a:xfrm>
            <a:off x="609600" y="42926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1" name="装饰  0"/>
          <p:cNvSpPr>
            <a:spLocks noGrp="1"/>
          </p:cNvSpPr>
          <p:nvPr>
            <p:ph type="body" idx="16395" hasCustomPrompt="1"/>
            <p:custDataLst>
              <p:tags r:id="rId7"/>
            </p:custDataLst>
          </p:nvPr>
        </p:nvSpPr>
        <p:spPr>
          <a:xfrm>
            <a:off x="5334000" y="1955800"/>
            <a:ext cx="1524000" cy="1524000"/>
          </a:xfrm>
          <a:custGeom>
            <a:avLst/>
            <a:gdLst>
              <a:gd name="sw" fmla="*/ 1 w 120"/>
              <a:gd name="sh" fmla="*/ 1 h 120"/>
              <a:gd name="mins" fmla="min sw sh"/>
              <a:gd name="dsw" fmla="+- 0 sw mins"/>
              <a:gd name="dsh" fmla="+- 0 sh mins"/>
              <a:gd name="p0x0" fmla="*/ 0 w 120"/>
              <a:gd name="p0y0" fmla="*/ 60 h 120"/>
              <a:gd name="p0x1" fmla="*/ 0 w 120"/>
              <a:gd name="p0y1" fmla="*/ 26 h 120"/>
              <a:gd name="p0x2" fmla="*/ 26 w 120"/>
              <a:gd name="p0y2" fmla="*/ 0 h 120"/>
              <a:gd name="p0x3" fmla="*/ 60 w 120"/>
              <a:gd name="p0y3" fmla="*/ 0 h 120"/>
              <a:gd name="p0x4" fmla="*/ 93 w 120"/>
              <a:gd name="p0y4" fmla="*/ 0 h 120"/>
              <a:gd name="p0x5" fmla="*/ 120 w 120"/>
              <a:gd name="p0y5" fmla="*/ 26 h 120"/>
              <a:gd name="p0x6" fmla="*/ 120 w 120"/>
              <a:gd name="p0y6" fmla="*/ 60 h 120"/>
              <a:gd name="p0x7" fmla="*/ 120 w 120"/>
              <a:gd name="p0y7" fmla="*/ 93 h 120"/>
              <a:gd name="p0x8" fmla="*/ 93 w 120"/>
              <a:gd name="p0y8" fmla="*/ 120 h 120"/>
              <a:gd name="p0x9" fmla="*/ 60 w 120"/>
              <a:gd name="p0y9" fmla="*/ 120 h 120"/>
              <a:gd name="p0x10" fmla="*/ 26 w 120"/>
              <a:gd name="p0y10" fmla="*/ 120 h 120"/>
              <a:gd name="p0x11" fmla="*/ 0 w 120"/>
              <a:gd name="p0y11" fmla="*/ 93 h 120"/>
              <a:gd name="p0x12" fmla="*/ 0 w 120"/>
              <a:gd name="p0y12" fmla="*/ 60 h 12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lt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2" name="图片占位符 11"/>
          <p:cNvSpPr>
            <a:spLocks noGrp="1"/>
          </p:cNvSpPr>
          <p:nvPr>
            <p:ph type="pic" idx="16394" hasCustomPrompt="1"/>
            <p:custDataLst>
              <p:tags r:id="rId8"/>
            </p:custDataLst>
          </p:nvPr>
        </p:nvSpPr>
        <p:spPr>
          <a:xfrm>
            <a:off x="56896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8" hasCustomPrompt="1"/>
            <p:custDataLst>
              <p:tags r:id="rId9"/>
            </p:custDataLst>
          </p:nvPr>
        </p:nvSpPr>
        <p:spPr>
          <a:xfrm>
            <a:off x="4470400" y="3733800"/>
            <a:ext cx="32512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4" name="文本占位符 13"/>
          <p:cNvSpPr>
            <a:spLocks noGrp="1"/>
          </p:cNvSpPr>
          <p:nvPr>
            <p:ph type="body" idx="16389" hasCustomPrompt="1"/>
            <p:custDataLst>
              <p:tags r:id="rId10"/>
            </p:custDataLst>
          </p:nvPr>
        </p:nvSpPr>
        <p:spPr>
          <a:xfrm>
            <a:off x="4470400" y="42926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5" name="装饰  4"/>
          <p:cNvSpPr>
            <a:spLocks noGrp="1"/>
          </p:cNvSpPr>
          <p:nvPr>
            <p:ph type="body" idx="16397" hasCustomPrompt="1"/>
            <p:custDataLst>
              <p:tags r:id="rId11"/>
            </p:custDataLst>
          </p:nvPr>
        </p:nvSpPr>
        <p:spPr>
          <a:xfrm>
            <a:off x="9194800" y="1955800"/>
            <a:ext cx="1524000" cy="1524000"/>
          </a:xfrm>
          <a:custGeom>
            <a:avLst/>
            <a:gdLst>
              <a:gd name="sw" fmla="*/ 1 w 120"/>
              <a:gd name="sh" fmla="*/ 1 h 120"/>
              <a:gd name="mins" fmla="min sw sh"/>
              <a:gd name="dsw" fmla="+- 0 sw mins"/>
              <a:gd name="dsh" fmla="+- 0 sh mins"/>
              <a:gd name="p0x0" fmla="*/ 0 w 120"/>
              <a:gd name="p0y0" fmla="*/ 60 h 120"/>
              <a:gd name="p0x1" fmla="*/ 0 w 120"/>
              <a:gd name="p0y1" fmla="*/ 26 h 120"/>
              <a:gd name="p0x2" fmla="*/ 26 w 120"/>
              <a:gd name="p0y2" fmla="*/ 0 h 120"/>
              <a:gd name="p0x3" fmla="*/ 60 w 120"/>
              <a:gd name="p0y3" fmla="*/ 0 h 120"/>
              <a:gd name="p0x4" fmla="*/ 93 w 120"/>
              <a:gd name="p0y4" fmla="*/ 0 h 120"/>
              <a:gd name="p0x5" fmla="*/ 120 w 120"/>
              <a:gd name="p0y5" fmla="*/ 26 h 120"/>
              <a:gd name="p0x6" fmla="*/ 120 w 120"/>
              <a:gd name="p0y6" fmla="*/ 60 h 120"/>
              <a:gd name="p0x7" fmla="*/ 120 w 120"/>
              <a:gd name="p0y7" fmla="*/ 93 h 120"/>
              <a:gd name="p0x8" fmla="*/ 93 w 120"/>
              <a:gd name="p0y8" fmla="*/ 120 h 120"/>
              <a:gd name="p0x9" fmla="*/ 60 w 120"/>
              <a:gd name="p0y9" fmla="*/ 120 h 120"/>
              <a:gd name="p0x10" fmla="*/ 26 w 120"/>
              <a:gd name="p0y10" fmla="*/ 120 h 120"/>
              <a:gd name="p0x11" fmla="*/ 0 w 120"/>
              <a:gd name="p0y11" fmla="*/ 93 h 120"/>
              <a:gd name="p0x12" fmla="*/ 0 w 120"/>
              <a:gd name="p0y12" fmla="*/ 60 h 12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lt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6" name="图片占位符 15"/>
          <p:cNvSpPr>
            <a:spLocks noGrp="1"/>
          </p:cNvSpPr>
          <p:nvPr>
            <p:ph type="pic" idx="16396" hasCustomPrompt="1"/>
            <p:custDataLst>
              <p:tags r:id="rId12"/>
            </p:custDataLst>
          </p:nvPr>
        </p:nvSpPr>
        <p:spPr>
          <a:xfrm>
            <a:off x="95504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7" name="文本占位符 16"/>
          <p:cNvSpPr>
            <a:spLocks noGrp="1"/>
          </p:cNvSpPr>
          <p:nvPr>
            <p:ph type="body" idx="16390" hasCustomPrompt="1"/>
            <p:custDataLst>
              <p:tags r:id="rId13"/>
            </p:custDataLst>
          </p:nvPr>
        </p:nvSpPr>
        <p:spPr>
          <a:xfrm>
            <a:off x="8331200" y="3733800"/>
            <a:ext cx="32512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8" name="文本占位符 17"/>
          <p:cNvSpPr>
            <a:spLocks noGrp="1"/>
          </p:cNvSpPr>
          <p:nvPr>
            <p:ph type="body" idx="16391" hasCustomPrompt="1"/>
            <p:custDataLst>
              <p:tags r:id="rId14"/>
            </p:custDataLst>
          </p:nvPr>
        </p:nvSpPr>
        <p:spPr>
          <a:xfrm>
            <a:off x="8331200" y="42926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宫格内容-6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l">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内容占位符 6"/>
          <p:cNvSpPr>
            <a:spLocks noGrp="1"/>
          </p:cNvSpPr>
          <p:nvPr>
            <p:ph idx="16387" hasCustomPrompt="1"/>
            <p:custDataLst>
              <p:tags r:id="rId3"/>
            </p:custDataLst>
          </p:nvPr>
        </p:nvSpPr>
        <p:spPr>
          <a:xfrm>
            <a:off x="609600" y="28956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8" name="内容占位符 7"/>
          <p:cNvSpPr>
            <a:spLocks noGrp="1"/>
          </p:cNvSpPr>
          <p:nvPr>
            <p:ph idx="16388" hasCustomPrompt="1"/>
            <p:custDataLst>
              <p:tags r:id="rId4"/>
            </p:custDataLst>
          </p:nvPr>
        </p:nvSpPr>
        <p:spPr>
          <a:xfrm>
            <a:off x="4318000" y="28956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9" name="内容占位符 8"/>
          <p:cNvSpPr>
            <a:spLocks noGrp="1"/>
          </p:cNvSpPr>
          <p:nvPr>
            <p:ph idx="16389" hasCustomPrompt="1"/>
            <p:custDataLst>
              <p:tags r:id="rId5"/>
            </p:custDataLst>
          </p:nvPr>
        </p:nvSpPr>
        <p:spPr>
          <a:xfrm>
            <a:off x="8026400" y="28956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0" name="内容占位符 9"/>
          <p:cNvSpPr>
            <a:spLocks noGrp="1"/>
          </p:cNvSpPr>
          <p:nvPr>
            <p:ph idx="16390" hasCustomPrompt="1"/>
            <p:custDataLst>
              <p:tags r:id="rId6"/>
            </p:custDataLst>
          </p:nvPr>
        </p:nvSpPr>
        <p:spPr>
          <a:xfrm>
            <a:off x="609600" y="46482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1" name="内容占位符 10"/>
          <p:cNvSpPr>
            <a:spLocks noGrp="1"/>
          </p:cNvSpPr>
          <p:nvPr>
            <p:ph idx="16391" hasCustomPrompt="1"/>
            <p:custDataLst>
              <p:tags r:id="rId7"/>
            </p:custDataLst>
          </p:nvPr>
        </p:nvSpPr>
        <p:spPr>
          <a:xfrm>
            <a:off x="4318000" y="46482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2" name="内容占位符 11"/>
          <p:cNvSpPr>
            <a:spLocks noGrp="1"/>
          </p:cNvSpPr>
          <p:nvPr>
            <p:ph idx="16392" hasCustomPrompt="1"/>
            <p:custDataLst>
              <p:tags r:id="rId8"/>
            </p:custDataLst>
          </p:nvPr>
        </p:nvSpPr>
        <p:spPr>
          <a:xfrm>
            <a:off x="8026400" y="46482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3" name="文本占位符 12"/>
          <p:cNvSpPr>
            <a:spLocks noGrp="1"/>
          </p:cNvSpPr>
          <p:nvPr>
            <p:ph type="body" idx="16386" hasCustomPrompt="1"/>
            <p:custDataLst>
              <p:tags r:id="rId9"/>
            </p:custDataLst>
          </p:nvPr>
        </p:nvSpPr>
        <p:spPr>
          <a:xfrm>
            <a:off x="609600" y="1828800"/>
            <a:ext cx="10972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宫格文本-6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l">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文本占位符 6"/>
          <p:cNvSpPr>
            <a:spLocks noGrp="1"/>
          </p:cNvSpPr>
          <p:nvPr>
            <p:ph type="body" idx="16386" hasCustomPrompt="1"/>
            <p:custDataLst>
              <p:tags r:id="rId3"/>
            </p:custDataLst>
          </p:nvPr>
        </p:nvSpPr>
        <p:spPr>
          <a:xfrm>
            <a:off x="609600" y="21336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8" name="文本占位符 7"/>
          <p:cNvSpPr>
            <a:spLocks noGrp="1"/>
          </p:cNvSpPr>
          <p:nvPr>
            <p:ph type="body" idx="16387" hasCustomPrompt="1"/>
            <p:custDataLst>
              <p:tags r:id="rId4"/>
            </p:custDataLst>
          </p:nvPr>
        </p:nvSpPr>
        <p:spPr>
          <a:xfrm>
            <a:off x="609600" y="26924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9" name="文本占位符 8"/>
          <p:cNvSpPr>
            <a:spLocks noGrp="1"/>
          </p:cNvSpPr>
          <p:nvPr>
            <p:ph type="body" idx="16388" hasCustomPrompt="1"/>
            <p:custDataLst>
              <p:tags r:id="rId5"/>
            </p:custDataLst>
          </p:nvPr>
        </p:nvSpPr>
        <p:spPr>
          <a:xfrm>
            <a:off x="4419600" y="21336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0" name="文本占位符 9"/>
          <p:cNvSpPr>
            <a:spLocks noGrp="1"/>
          </p:cNvSpPr>
          <p:nvPr>
            <p:ph type="body" idx="16389" hasCustomPrompt="1"/>
            <p:custDataLst>
              <p:tags r:id="rId6"/>
            </p:custDataLst>
          </p:nvPr>
        </p:nvSpPr>
        <p:spPr>
          <a:xfrm>
            <a:off x="4419600" y="26924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1" name="文本占位符 10"/>
          <p:cNvSpPr>
            <a:spLocks noGrp="1"/>
          </p:cNvSpPr>
          <p:nvPr>
            <p:ph type="body" idx="16390" hasCustomPrompt="1"/>
            <p:custDataLst>
              <p:tags r:id="rId7"/>
            </p:custDataLst>
          </p:nvPr>
        </p:nvSpPr>
        <p:spPr>
          <a:xfrm>
            <a:off x="8229600" y="21336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2" name="文本占位符 11"/>
          <p:cNvSpPr>
            <a:spLocks noGrp="1"/>
          </p:cNvSpPr>
          <p:nvPr>
            <p:ph type="body" idx="16391" hasCustomPrompt="1"/>
            <p:custDataLst>
              <p:tags r:id="rId8"/>
            </p:custDataLst>
          </p:nvPr>
        </p:nvSpPr>
        <p:spPr>
          <a:xfrm>
            <a:off x="8229600" y="26924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3" name="文本占位符 12"/>
          <p:cNvSpPr>
            <a:spLocks noGrp="1"/>
          </p:cNvSpPr>
          <p:nvPr>
            <p:ph type="body" idx="16392" hasCustomPrompt="1"/>
            <p:custDataLst>
              <p:tags r:id="rId9"/>
            </p:custDataLst>
          </p:nvPr>
        </p:nvSpPr>
        <p:spPr>
          <a:xfrm>
            <a:off x="609600" y="43688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4" name="文本占位符 13"/>
          <p:cNvSpPr>
            <a:spLocks noGrp="1"/>
          </p:cNvSpPr>
          <p:nvPr>
            <p:ph type="body" idx="16393" hasCustomPrompt="1"/>
            <p:custDataLst>
              <p:tags r:id="rId10"/>
            </p:custDataLst>
          </p:nvPr>
        </p:nvSpPr>
        <p:spPr>
          <a:xfrm>
            <a:off x="609600" y="49276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5" name="文本占位符 14"/>
          <p:cNvSpPr>
            <a:spLocks noGrp="1"/>
          </p:cNvSpPr>
          <p:nvPr>
            <p:ph type="body" idx="16394" hasCustomPrompt="1"/>
            <p:custDataLst>
              <p:tags r:id="rId11"/>
            </p:custDataLst>
          </p:nvPr>
        </p:nvSpPr>
        <p:spPr>
          <a:xfrm>
            <a:off x="4419600" y="43688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6" name="文本占位符 15"/>
          <p:cNvSpPr>
            <a:spLocks noGrp="1"/>
          </p:cNvSpPr>
          <p:nvPr>
            <p:ph type="body" idx="16395" hasCustomPrompt="1"/>
            <p:custDataLst>
              <p:tags r:id="rId12"/>
            </p:custDataLst>
          </p:nvPr>
        </p:nvSpPr>
        <p:spPr>
          <a:xfrm>
            <a:off x="4419600" y="49276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7" name="文本占位符 16"/>
          <p:cNvSpPr>
            <a:spLocks noGrp="1"/>
          </p:cNvSpPr>
          <p:nvPr>
            <p:ph type="body" idx="16396" hasCustomPrompt="1"/>
            <p:custDataLst>
              <p:tags r:id="rId13"/>
            </p:custDataLst>
          </p:nvPr>
        </p:nvSpPr>
        <p:spPr>
          <a:xfrm>
            <a:off x="8229600" y="43688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8" name="文本占位符 17"/>
          <p:cNvSpPr>
            <a:spLocks noGrp="1"/>
          </p:cNvSpPr>
          <p:nvPr>
            <p:ph type="body" idx="16397" hasCustomPrompt="1"/>
            <p:custDataLst>
              <p:tags r:id="rId14"/>
            </p:custDataLst>
          </p:nvPr>
        </p:nvSpPr>
        <p:spPr>
          <a:xfrm>
            <a:off x="8229600" y="49276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文本卡片和总结-6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ctr">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装饰  6"/>
          <p:cNvSpPr>
            <a:spLocks noGrp="1"/>
          </p:cNvSpPr>
          <p:nvPr>
            <p:ph type="body" idx="16399" hasCustomPrompt="1"/>
            <p:custDataLst>
              <p:tags r:id="rId3"/>
            </p:custDataLst>
          </p:nvPr>
        </p:nvSpPr>
        <p:spPr>
          <a:xfrm>
            <a:off x="609600" y="18288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8" name="文本占位符 7"/>
          <p:cNvSpPr>
            <a:spLocks noGrp="1"/>
          </p:cNvSpPr>
          <p:nvPr>
            <p:ph type="body" idx="16386" hasCustomPrompt="1"/>
            <p:custDataLst>
              <p:tags r:id="rId4"/>
            </p:custDataLst>
          </p:nvPr>
        </p:nvSpPr>
        <p:spPr>
          <a:xfrm>
            <a:off x="914400" y="20447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9" name="文本占位符 8"/>
          <p:cNvSpPr>
            <a:spLocks noGrp="1"/>
          </p:cNvSpPr>
          <p:nvPr>
            <p:ph type="body" idx="16387" hasCustomPrompt="1"/>
            <p:custDataLst>
              <p:tags r:id="rId5"/>
            </p:custDataLst>
          </p:nvPr>
        </p:nvSpPr>
        <p:spPr>
          <a:xfrm>
            <a:off x="914400" y="26035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0" name="装饰  9"/>
          <p:cNvSpPr>
            <a:spLocks noGrp="1"/>
          </p:cNvSpPr>
          <p:nvPr>
            <p:ph type="body" idx="16400" hasCustomPrompt="1"/>
            <p:custDataLst>
              <p:tags r:id="rId6"/>
            </p:custDataLst>
          </p:nvPr>
        </p:nvSpPr>
        <p:spPr>
          <a:xfrm>
            <a:off x="4318000" y="18288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1" name="文本占位符 10"/>
          <p:cNvSpPr>
            <a:spLocks noGrp="1"/>
          </p:cNvSpPr>
          <p:nvPr>
            <p:ph type="body" idx="16388" hasCustomPrompt="1"/>
            <p:custDataLst>
              <p:tags r:id="rId7"/>
            </p:custDataLst>
          </p:nvPr>
        </p:nvSpPr>
        <p:spPr>
          <a:xfrm>
            <a:off x="4622800" y="20447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12" name="文本占位符 11"/>
          <p:cNvSpPr>
            <a:spLocks noGrp="1"/>
          </p:cNvSpPr>
          <p:nvPr>
            <p:ph type="body" idx="16389" hasCustomPrompt="1"/>
            <p:custDataLst>
              <p:tags r:id="rId8"/>
            </p:custDataLst>
          </p:nvPr>
        </p:nvSpPr>
        <p:spPr>
          <a:xfrm>
            <a:off x="4622800" y="26035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3" name="装饰  2"/>
          <p:cNvSpPr>
            <a:spLocks noGrp="1"/>
          </p:cNvSpPr>
          <p:nvPr>
            <p:ph type="body" idx="16401" hasCustomPrompt="1"/>
            <p:custDataLst>
              <p:tags r:id="rId9"/>
            </p:custDataLst>
          </p:nvPr>
        </p:nvSpPr>
        <p:spPr>
          <a:xfrm>
            <a:off x="8026400" y="18288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4" name="文本占位符 13"/>
          <p:cNvSpPr>
            <a:spLocks noGrp="1"/>
          </p:cNvSpPr>
          <p:nvPr>
            <p:ph type="body" idx="16390" hasCustomPrompt="1"/>
            <p:custDataLst>
              <p:tags r:id="rId10"/>
            </p:custDataLst>
          </p:nvPr>
        </p:nvSpPr>
        <p:spPr>
          <a:xfrm>
            <a:off x="8331200" y="20447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15" name="文本占位符 14"/>
          <p:cNvSpPr>
            <a:spLocks noGrp="1"/>
          </p:cNvSpPr>
          <p:nvPr>
            <p:ph type="body" idx="16391" hasCustomPrompt="1"/>
            <p:custDataLst>
              <p:tags r:id="rId11"/>
            </p:custDataLst>
          </p:nvPr>
        </p:nvSpPr>
        <p:spPr>
          <a:xfrm>
            <a:off x="8331200" y="26035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6" name="装饰  5"/>
          <p:cNvSpPr>
            <a:spLocks noGrp="1"/>
          </p:cNvSpPr>
          <p:nvPr>
            <p:ph type="body" idx="16402" hasCustomPrompt="1"/>
            <p:custDataLst>
              <p:tags r:id="rId12"/>
            </p:custDataLst>
          </p:nvPr>
        </p:nvSpPr>
        <p:spPr>
          <a:xfrm>
            <a:off x="609600" y="35814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7" name="文本占位符 16"/>
          <p:cNvSpPr>
            <a:spLocks noGrp="1"/>
          </p:cNvSpPr>
          <p:nvPr>
            <p:ph type="body" idx="16392" hasCustomPrompt="1"/>
            <p:custDataLst>
              <p:tags r:id="rId13"/>
            </p:custDataLst>
          </p:nvPr>
        </p:nvSpPr>
        <p:spPr>
          <a:xfrm>
            <a:off x="914400" y="37973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18" name="文本占位符 17"/>
          <p:cNvSpPr>
            <a:spLocks noGrp="1"/>
          </p:cNvSpPr>
          <p:nvPr>
            <p:ph type="body" idx="16393" hasCustomPrompt="1"/>
            <p:custDataLst>
              <p:tags r:id="rId14"/>
            </p:custDataLst>
          </p:nvPr>
        </p:nvSpPr>
        <p:spPr>
          <a:xfrm>
            <a:off x="914400" y="43561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9" name="装饰  8"/>
          <p:cNvSpPr>
            <a:spLocks noGrp="1"/>
          </p:cNvSpPr>
          <p:nvPr>
            <p:ph type="body" idx="16403" hasCustomPrompt="1"/>
            <p:custDataLst>
              <p:tags r:id="rId15"/>
            </p:custDataLst>
          </p:nvPr>
        </p:nvSpPr>
        <p:spPr>
          <a:xfrm>
            <a:off x="4318000" y="35814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20" name="文本占位符 19"/>
          <p:cNvSpPr>
            <a:spLocks noGrp="1"/>
          </p:cNvSpPr>
          <p:nvPr>
            <p:ph type="body" idx="16394" hasCustomPrompt="1"/>
            <p:custDataLst>
              <p:tags r:id="rId16"/>
            </p:custDataLst>
          </p:nvPr>
        </p:nvSpPr>
        <p:spPr>
          <a:xfrm>
            <a:off x="4622800" y="37973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21" name="文本占位符 20"/>
          <p:cNvSpPr>
            <a:spLocks noGrp="1"/>
          </p:cNvSpPr>
          <p:nvPr>
            <p:ph type="body" idx="16395" hasCustomPrompt="1"/>
            <p:custDataLst>
              <p:tags r:id="rId17"/>
            </p:custDataLst>
          </p:nvPr>
        </p:nvSpPr>
        <p:spPr>
          <a:xfrm>
            <a:off x="4622800" y="43561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22" name="装饰  1"/>
          <p:cNvSpPr>
            <a:spLocks noGrp="1"/>
          </p:cNvSpPr>
          <p:nvPr>
            <p:ph type="body" idx="16404" hasCustomPrompt="1"/>
            <p:custDataLst>
              <p:tags r:id="rId18"/>
            </p:custDataLst>
          </p:nvPr>
        </p:nvSpPr>
        <p:spPr>
          <a:xfrm>
            <a:off x="8026400" y="35814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23" name="文本占位符 22"/>
          <p:cNvSpPr>
            <a:spLocks noGrp="1"/>
          </p:cNvSpPr>
          <p:nvPr>
            <p:ph type="body" idx="16396" hasCustomPrompt="1"/>
            <p:custDataLst>
              <p:tags r:id="rId19"/>
            </p:custDataLst>
          </p:nvPr>
        </p:nvSpPr>
        <p:spPr>
          <a:xfrm>
            <a:off x="8331200" y="37973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24" name="文本占位符 23"/>
          <p:cNvSpPr>
            <a:spLocks noGrp="1"/>
          </p:cNvSpPr>
          <p:nvPr>
            <p:ph type="body" idx="16397" hasCustomPrompt="1"/>
            <p:custDataLst>
              <p:tags r:id="rId20"/>
            </p:custDataLst>
          </p:nvPr>
        </p:nvSpPr>
        <p:spPr>
          <a:xfrm>
            <a:off x="8331200" y="43561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25" name="文本占位符 24"/>
          <p:cNvSpPr>
            <a:spLocks noGrp="1"/>
          </p:cNvSpPr>
          <p:nvPr>
            <p:ph type="body" idx="16398" hasCustomPrompt="1"/>
            <p:custDataLst>
              <p:tags r:id="rId21"/>
            </p:custDataLst>
          </p:nvPr>
        </p:nvSpPr>
        <p:spPr>
          <a:xfrm>
            <a:off x="609600" y="5638800"/>
            <a:ext cx="109728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0" y="0"/>
            <a:ext cx="12192000" cy="6858000"/>
          </a:xfrm>
          <a:prstGeom prst="rect">
            <a:avLst/>
          </a:prstGeom>
          <a:gradFill>
            <a:gsLst>
              <a:gs pos="30000">
                <a:schemeClr val="bg1"/>
              </a:gs>
              <a:gs pos="100000">
                <a:schemeClr val="bg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userDrawn="1">
            <p:custDataLst>
              <p:tags r:id="rId3"/>
            </p:custDataLst>
          </p:nvPr>
        </p:nvSpPr>
        <p:spPr>
          <a:xfrm>
            <a:off x="0" y="0"/>
            <a:ext cx="5400925" cy="6858000"/>
          </a:xfrm>
          <a:custGeom>
            <a:avLst/>
            <a:gdLst>
              <a:gd name="connsiteX0" fmla="*/ 0 w 5400925"/>
              <a:gd name="connsiteY0" fmla="*/ 0 h 6858000"/>
              <a:gd name="connsiteX1" fmla="*/ 5268659 w 5400925"/>
              <a:gd name="connsiteY1" fmla="*/ 0 h 6858000"/>
              <a:gd name="connsiteX2" fmla="*/ 5322359 w 5400925"/>
              <a:gd name="connsiteY2" fmla="*/ 300702 h 6858000"/>
              <a:gd name="connsiteX3" fmla="*/ 5400925 w 5400925"/>
              <a:gd name="connsiteY3" fmla="*/ 1339118 h 6858000"/>
              <a:gd name="connsiteX4" fmla="*/ 2661974 w 5400925"/>
              <a:gd name="connsiteY4" fmla="*/ 6803161 h 6858000"/>
              <a:gd name="connsiteX5" fmla="*/ 2584856 w 5400925"/>
              <a:gd name="connsiteY5" fmla="*/ 6858000 h 6858000"/>
              <a:gd name="connsiteX6" fmla="*/ 0 w 54009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925" h="6858000">
                <a:moveTo>
                  <a:pt x="0" y="0"/>
                </a:moveTo>
                <a:lnTo>
                  <a:pt x="5268659" y="0"/>
                </a:lnTo>
                <a:lnTo>
                  <a:pt x="5322359" y="300702"/>
                </a:lnTo>
                <a:cubicBezTo>
                  <a:pt x="5374094" y="639288"/>
                  <a:pt x="5400925" y="986070"/>
                  <a:pt x="5400925" y="1339118"/>
                </a:cubicBezTo>
                <a:cubicBezTo>
                  <a:pt x="5400925" y="3575090"/>
                  <a:pt x="4324686" y="5559694"/>
                  <a:pt x="2661974" y="6803161"/>
                </a:cubicBezTo>
                <a:lnTo>
                  <a:pt x="2584856" y="6858000"/>
                </a:lnTo>
                <a:lnTo>
                  <a:pt x="0" y="6858000"/>
                </a:lnTo>
                <a:close/>
              </a:path>
            </a:pathLst>
          </a:cu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p:cNvSpPr/>
          <p:nvPr userDrawn="1">
            <p:custDataLst>
              <p:tags r:id="rId4"/>
            </p:custDataLst>
          </p:nvPr>
        </p:nvSpPr>
        <p:spPr>
          <a:xfrm>
            <a:off x="0" y="0"/>
            <a:ext cx="4201341" cy="6858000"/>
          </a:xfrm>
          <a:custGeom>
            <a:avLst/>
            <a:gdLst>
              <a:gd name="connsiteX0" fmla="*/ 0 w 4201341"/>
              <a:gd name="connsiteY0" fmla="*/ 0 h 6858000"/>
              <a:gd name="connsiteX1" fmla="*/ 3991600 w 4201341"/>
              <a:gd name="connsiteY1" fmla="*/ 0 h 6858000"/>
              <a:gd name="connsiteX2" fmla="*/ 4062810 w 4201341"/>
              <a:gd name="connsiteY2" fmla="*/ 308540 h 6858000"/>
              <a:gd name="connsiteX3" fmla="*/ 4201341 w 4201341"/>
              <a:gd name="connsiteY3" fmla="*/ 1682740 h 6858000"/>
              <a:gd name="connsiteX4" fmla="*/ 1967390 w 4201341"/>
              <a:gd name="connsiteY4" fmla="*/ 6730044 h 6858000"/>
              <a:gd name="connsiteX5" fmla="*/ 1819673 w 4201341"/>
              <a:gd name="connsiteY5" fmla="*/ 6858000 h 6858000"/>
              <a:gd name="connsiteX6" fmla="*/ 0 w 42013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1341" h="6858000">
                <a:moveTo>
                  <a:pt x="0" y="0"/>
                </a:moveTo>
                <a:lnTo>
                  <a:pt x="3991600" y="0"/>
                </a:lnTo>
                <a:lnTo>
                  <a:pt x="4062810" y="308540"/>
                </a:lnTo>
                <a:cubicBezTo>
                  <a:pt x="4153641" y="752419"/>
                  <a:pt x="4201341" y="1212009"/>
                  <a:pt x="4201341" y="1682740"/>
                </a:cubicBezTo>
                <a:cubicBezTo>
                  <a:pt x="4201341" y="3683347"/>
                  <a:pt x="3339753" y="5482719"/>
                  <a:pt x="1967390" y="6730044"/>
                </a:cubicBezTo>
                <a:lnTo>
                  <a:pt x="1819673" y="6858000"/>
                </a:lnTo>
                <a:lnTo>
                  <a:pt x="0" y="6858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3" name="任意多边形: 形状 12"/>
          <p:cNvSpPr/>
          <p:nvPr userDrawn="1">
            <p:custDataLst>
              <p:tags r:id="rId5"/>
            </p:custDataLst>
          </p:nvPr>
        </p:nvSpPr>
        <p:spPr>
          <a:xfrm>
            <a:off x="280967" y="336020"/>
            <a:ext cx="400955" cy="387709"/>
          </a:xfrm>
          <a:custGeom>
            <a:avLst/>
            <a:gdLst>
              <a:gd name="connsiteX0" fmla="*/ 747485 w 812799"/>
              <a:gd name="connsiteY0" fmla="*/ 655320 h 785948"/>
              <a:gd name="connsiteX1" fmla="*/ 812799 w 812799"/>
              <a:gd name="connsiteY1" fmla="*/ 720634 h 785948"/>
              <a:gd name="connsiteX2" fmla="*/ 747485 w 812799"/>
              <a:gd name="connsiteY2" fmla="*/ 785948 h 785948"/>
              <a:gd name="connsiteX3" fmla="*/ 682171 w 812799"/>
              <a:gd name="connsiteY3" fmla="*/ 720634 h 785948"/>
              <a:gd name="connsiteX4" fmla="*/ 747485 w 812799"/>
              <a:gd name="connsiteY4" fmla="*/ 655320 h 785948"/>
              <a:gd name="connsiteX5" fmla="*/ 406399 w 812799"/>
              <a:gd name="connsiteY5" fmla="*/ 655320 h 785948"/>
              <a:gd name="connsiteX6" fmla="*/ 471713 w 812799"/>
              <a:gd name="connsiteY6" fmla="*/ 720634 h 785948"/>
              <a:gd name="connsiteX7" fmla="*/ 406399 w 812799"/>
              <a:gd name="connsiteY7" fmla="*/ 785948 h 785948"/>
              <a:gd name="connsiteX8" fmla="*/ 341085 w 812799"/>
              <a:gd name="connsiteY8" fmla="*/ 720634 h 785948"/>
              <a:gd name="connsiteX9" fmla="*/ 406399 w 812799"/>
              <a:gd name="connsiteY9" fmla="*/ 655320 h 785948"/>
              <a:gd name="connsiteX10" fmla="*/ 65314 w 812799"/>
              <a:gd name="connsiteY10" fmla="*/ 655320 h 785948"/>
              <a:gd name="connsiteX11" fmla="*/ 130628 w 812799"/>
              <a:gd name="connsiteY11" fmla="*/ 720634 h 785948"/>
              <a:gd name="connsiteX12" fmla="*/ 65314 w 812799"/>
              <a:gd name="connsiteY12" fmla="*/ 785948 h 785948"/>
              <a:gd name="connsiteX13" fmla="*/ 0 w 812799"/>
              <a:gd name="connsiteY13" fmla="*/ 720634 h 785948"/>
              <a:gd name="connsiteX14" fmla="*/ 65314 w 812799"/>
              <a:gd name="connsiteY14" fmla="*/ 655320 h 785948"/>
              <a:gd name="connsiteX15" fmla="*/ 747485 w 812799"/>
              <a:gd name="connsiteY15" fmla="*/ 327660 h 785948"/>
              <a:gd name="connsiteX16" fmla="*/ 812799 w 812799"/>
              <a:gd name="connsiteY16" fmla="*/ 392974 h 785948"/>
              <a:gd name="connsiteX17" fmla="*/ 747485 w 812799"/>
              <a:gd name="connsiteY17" fmla="*/ 458288 h 785948"/>
              <a:gd name="connsiteX18" fmla="*/ 682171 w 812799"/>
              <a:gd name="connsiteY18" fmla="*/ 392974 h 785948"/>
              <a:gd name="connsiteX19" fmla="*/ 747485 w 812799"/>
              <a:gd name="connsiteY19" fmla="*/ 327660 h 785948"/>
              <a:gd name="connsiteX20" fmla="*/ 406399 w 812799"/>
              <a:gd name="connsiteY20" fmla="*/ 327660 h 785948"/>
              <a:gd name="connsiteX21" fmla="*/ 471713 w 812799"/>
              <a:gd name="connsiteY21" fmla="*/ 392974 h 785948"/>
              <a:gd name="connsiteX22" fmla="*/ 406399 w 812799"/>
              <a:gd name="connsiteY22" fmla="*/ 458288 h 785948"/>
              <a:gd name="connsiteX23" fmla="*/ 341085 w 812799"/>
              <a:gd name="connsiteY23" fmla="*/ 392974 h 785948"/>
              <a:gd name="connsiteX24" fmla="*/ 406399 w 812799"/>
              <a:gd name="connsiteY24" fmla="*/ 327660 h 785948"/>
              <a:gd name="connsiteX25" fmla="*/ 65314 w 812799"/>
              <a:gd name="connsiteY25" fmla="*/ 327660 h 785948"/>
              <a:gd name="connsiteX26" fmla="*/ 130628 w 812799"/>
              <a:gd name="connsiteY26" fmla="*/ 392974 h 785948"/>
              <a:gd name="connsiteX27" fmla="*/ 65314 w 812799"/>
              <a:gd name="connsiteY27" fmla="*/ 458288 h 785948"/>
              <a:gd name="connsiteX28" fmla="*/ 0 w 812799"/>
              <a:gd name="connsiteY28" fmla="*/ 392974 h 785948"/>
              <a:gd name="connsiteX29" fmla="*/ 65314 w 812799"/>
              <a:gd name="connsiteY29" fmla="*/ 327660 h 785948"/>
              <a:gd name="connsiteX30" fmla="*/ 747485 w 812799"/>
              <a:gd name="connsiteY30" fmla="*/ 0 h 785948"/>
              <a:gd name="connsiteX31" fmla="*/ 812799 w 812799"/>
              <a:gd name="connsiteY31" fmla="*/ 65314 h 785948"/>
              <a:gd name="connsiteX32" fmla="*/ 747485 w 812799"/>
              <a:gd name="connsiteY32" fmla="*/ 130628 h 785948"/>
              <a:gd name="connsiteX33" fmla="*/ 682171 w 812799"/>
              <a:gd name="connsiteY33" fmla="*/ 65314 h 785948"/>
              <a:gd name="connsiteX34" fmla="*/ 747485 w 812799"/>
              <a:gd name="connsiteY34" fmla="*/ 0 h 785948"/>
              <a:gd name="connsiteX35" fmla="*/ 406399 w 812799"/>
              <a:gd name="connsiteY35" fmla="*/ 0 h 785948"/>
              <a:gd name="connsiteX36" fmla="*/ 471713 w 812799"/>
              <a:gd name="connsiteY36" fmla="*/ 65314 h 785948"/>
              <a:gd name="connsiteX37" fmla="*/ 406399 w 812799"/>
              <a:gd name="connsiteY37" fmla="*/ 130628 h 785948"/>
              <a:gd name="connsiteX38" fmla="*/ 341085 w 812799"/>
              <a:gd name="connsiteY38" fmla="*/ 65314 h 785948"/>
              <a:gd name="connsiteX39" fmla="*/ 406399 w 812799"/>
              <a:gd name="connsiteY39" fmla="*/ 0 h 785948"/>
              <a:gd name="connsiteX40" fmla="*/ 65314 w 812799"/>
              <a:gd name="connsiteY40" fmla="*/ 0 h 785948"/>
              <a:gd name="connsiteX41" fmla="*/ 130628 w 812799"/>
              <a:gd name="connsiteY41" fmla="*/ 65314 h 785948"/>
              <a:gd name="connsiteX42" fmla="*/ 65314 w 812799"/>
              <a:gd name="connsiteY42" fmla="*/ 130628 h 785948"/>
              <a:gd name="connsiteX43" fmla="*/ 0 w 812799"/>
              <a:gd name="connsiteY43" fmla="*/ 65314 h 785948"/>
              <a:gd name="connsiteX44" fmla="*/ 65314 w 812799"/>
              <a:gd name="connsiteY44" fmla="*/ 0 h 7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2799" h="785948">
                <a:moveTo>
                  <a:pt x="747485" y="655320"/>
                </a:moveTo>
                <a:cubicBezTo>
                  <a:pt x="783557" y="655320"/>
                  <a:pt x="812799" y="684562"/>
                  <a:pt x="812799" y="720634"/>
                </a:cubicBezTo>
                <a:cubicBezTo>
                  <a:pt x="812799" y="756706"/>
                  <a:pt x="783557" y="785948"/>
                  <a:pt x="747485" y="785948"/>
                </a:cubicBezTo>
                <a:cubicBezTo>
                  <a:pt x="711413" y="785948"/>
                  <a:pt x="682171" y="756706"/>
                  <a:pt x="682171" y="720634"/>
                </a:cubicBezTo>
                <a:cubicBezTo>
                  <a:pt x="682171" y="684562"/>
                  <a:pt x="711413" y="655320"/>
                  <a:pt x="747485" y="655320"/>
                </a:cubicBezTo>
                <a:close/>
                <a:moveTo>
                  <a:pt x="406399" y="655320"/>
                </a:moveTo>
                <a:cubicBezTo>
                  <a:pt x="442471" y="655320"/>
                  <a:pt x="471713" y="684562"/>
                  <a:pt x="471713" y="720634"/>
                </a:cubicBezTo>
                <a:cubicBezTo>
                  <a:pt x="471713" y="756706"/>
                  <a:pt x="442471" y="785948"/>
                  <a:pt x="406399" y="785948"/>
                </a:cubicBezTo>
                <a:cubicBezTo>
                  <a:pt x="370327" y="785948"/>
                  <a:pt x="341085" y="756706"/>
                  <a:pt x="341085" y="720634"/>
                </a:cubicBezTo>
                <a:cubicBezTo>
                  <a:pt x="341085" y="684562"/>
                  <a:pt x="370327" y="655320"/>
                  <a:pt x="406399" y="655320"/>
                </a:cubicBezTo>
                <a:close/>
                <a:moveTo>
                  <a:pt x="65314" y="655320"/>
                </a:moveTo>
                <a:cubicBezTo>
                  <a:pt x="101386" y="655320"/>
                  <a:pt x="130628" y="684562"/>
                  <a:pt x="130628" y="720634"/>
                </a:cubicBezTo>
                <a:cubicBezTo>
                  <a:pt x="130628" y="756706"/>
                  <a:pt x="101386" y="785948"/>
                  <a:pt x="65314" y="785948"/>
                </a:cubicBezTo>
                <a:cubicBezTo>
                  <a:pt x="29242" y="785948"/>
                  <a:pt x="0" y="756706"/>
                  <a:pt x="0" y="720634"/>
                </a:cubicBezTo>
                <a:cubicBezTo>
                  <a:pt x="0" y="684562"/>
                  <a:pt x="29242" y="655320"/>
                  <a:pt x="65314" y="655320"/>
                </a:cubicBezTo>
                <a:close/>
                <a:moveTo>
                  <a:pt x="747485" y="327660"/>
                </a:moveTo>
                <a:cubicBezTo>
                  <a:pt x="783557" y="327660"/>
                  <a:pt x="812799" y="356902"/>
                  <a:pt x="812799" y="392974"/>
                </a:cubicBezTo>
                <a:cubicBezTo>
                  <a:pt x="812799" y="429046"/>
                  <a:pt x="783557" y="458288"/>
                  <a:pt x="747485" y="458288"/>
                </a:cubicBezTo>
                <a:cubicBezTo>
                  <a:pt x="711413" y="458288"/>
                  <a:pt x="682171" y="429046"/>
                  <a:pt x="682171" y="392974"/>
                </a:cubicBezTo>
                <a:cubicBezTo>
                  <a:pt x="682171" y="356902"/>
                  <a:pt x="711413" y="327660"/>
                  <a:pt x="747485" y="327660"/>
                </a:cubicBezTo>
                <a:close/>
                <a:moveTo>
                  <a:pt x="406399" y="327660"/>
                </a:moveTo>
                <a:cubicBezTo>
                  <a:pt x="442471" y="327660"/>
                  <a:pt x="471713" y="356902"/>
                  <a:pt x="471713" y="392974"/>
                </a:cubicBezTo>
                <a:cubicBezTo>
                  <a:pt x="471713" y="429046"/>
                  <a:pt x="442471" y="458288"/>
                  <a:pt x="406399" y="458288"/>
                </a:cubicBezTo>
                <a:cubicBezTo>
                  <a:pt x="370327" y="458288"/>
                  <a:pt x="341085" y="429046"/>
                  <a:pt x="341085" y="392974"/>
                </a:cubicBezTo>
                <a:cubicBezTo>
                  <a:pt x="341085" y="356902"/>
                  <a:pt x="370327" y="327660"/>
                  <a:pt x="406399" y="327660"/>
                </a:cubicBezTo>
                <a:close/>
                <a:moveTo>
                  <a:pt x="65314" y="327660"/>
                </a:moveTo>
                <a:cubicBezTo>
                  <a:pt x="101386" y="327660"/>
                  <a:pt x="130628" y="356902"/>
                  <a:pt x="130628" y="392974"/>
                </a:cubicBezTo>
                <a:cubicBezTo>
                  <a:pt x="130628" y="429046"/>
                  <a:pt x="101386" y="458288"/>
                  <a:pt x="65314" y="458288"/>
                </a:cubicBezTo>
                <a:cubicBezTo>
                  <a:pt x="29242" y="458288"/>
                  <a:pt x="0" y="429046"/>
                  <a:pt x="0" y="392974"/>
                </a:cubicBezTo>
                <a:cubicBezTo>
                  <a:pt x="0" y="356902"/>
                  <a:pt x="29242" y="327660"/>
                  <a:pt x="65314" y="327660"/>
                </a:cubicBezTo>
                <a:close/>
                <a:moveTo>
                  <a:pt x="747485" y="0"/>
                </a:moveTo>
                <a:cubicBezTo>
                  <a:pt x="783557" y="0"/>
                  <a:pt x="812799" y="29242"/>
                  <a:pt x="812799" y="65314"/>
                </a:cubicBezTo>
                <a:cubicBezTo>
                  <a:pt x="812799" y="101386"/>
                  <a:pt x="783557" y="130628"/>
                  <a:pt x="747485" y="130628"/>
                </a:cubicBezTo>
                <a:cubicBezTo>
                  <a:pt x="711413" y="130628"/>
                  <a:pt x="682171" y="101386"/>
                  <a:pt x="682171" y="65314"/>
                </a:cubicBezTo>
                <a:cubicBezTo>
                  <a:pt x="682171" y="29242"/>
                  <a:pt x="711413" y="0"/>
                  <a:pt x="747485" y="0"/>
                </a:cubicBezTo>
                <a:close/>
                <a:moveTo>
                  <a:pt x="406399" y="0"/>
                </a:moveTo>
                <a:cubicBezTo>
                  <a:pt x="442471" y="0"/>
                  <a:pt x="471713" y="29242"/>
                  <a:pt x="471713" y="65314"/>
                </a:cubicBezTo>
                <a:cubicBezTo>
                  <a:pt x="471713" y="101386"/>
                  <a:pt x="442471" y="130628"/>
                  <a:pt x="406399" y="130628"/>
                </a:cubicBezTo>
                <a:cubicBezTo>
                  <a:pt x="370327" y="130628"/>
                  <a:pt x="341085" y="101386"/>
                  <a:pt x="341085" y="65314"/>
                </a:cubicBezTo>
                <a:cubicBezTo>
                  <a:pt x="341085" y="29242"/>
                  <a:pt x="370327" y="0"/>
                  <a:pt x="406399" y="0"/>
                </a:cubicBezTo>
                <a:close/>
                <a:moveTo>
                  <a:pt x="65314" y="0"/>
                </a:moveTo>
                <a:cubicBezTo>
                  <a:pt x="101386" y="0"/>
                  <a:pt x="130628" y="29242"/>
                  <a:pt x="130628" y="65314"/>
                </a:cubicBezTo>
                <a:cubicBezTo>
                  <a:pt x="130628" y="101386"/>
                  <a:pt x="101386" y="130628"/>
                  <a:pt x="65314" y="130628"/>
                </a:cubicBezTo>
                <a:cubicBezTo>
                  <a:pt x="29242" y="130628"/>
                  <a:pt x="0" y="101386"/>
                  <a:pt x="0" y="65314"/>
                </a:cubicBezTo>
                <a:cubicBezTo>
                  <a:pt x="0" y="29242"/>
                  <a:pt x="29242" y="0"/>
                  <a:pt x="6531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custDataLst>
              <p:tags r:id="rId6"/>
            </p:custDataLst>
          </p:nvPr>
        </p:nvSpPr>
        <p:spPr>
          <a:xfrm>
            <a:off x="10922000" y="6108913"/>
            <a:ext cx="873947" cy="381783"/>
          </a:xfrm>
          <a:custGeom>
            <a:avLst/>
            <a:gdLst>
              <a:gd name="connsiteX0" fmla="*/ 490041 w 1204859"/>
              <a:gd name="connsiteY0" fmla="*/ 440704 h 526342"/>
              <a:gd name="connsiteX1" fmla="*/ 532860 w 1204859"/>
              <a:gd name="connsiteY1" fmla="*/ 483523 h 526342"/>
              <a:gd name="connsiteX2" fmla="*/ 490041 w 1204859"/>
              <a:gd name="connsiteY2" fmla="*/ 526342 h 526342"/>
              <a:gd name="connsiteX3" fmla="*/ 447222 w 1204859"/>
              <a:gd name="connsiteY3" fmla="*/ 483523 h 526342"/>
              <a:gd name="connsiteX4" fmla="*/ 490041 w 1204859"/>
              <a:gd name="connsiteY4" fmla="*/ 440704 h 526342"/>
              <a:gd name="connsiteX5" fmla="*/ 266430 w 1204859"/>
              <a:gd name="connsiteY5" fmla="*/ 440704 h 526342"/>
              <a:gd name="connsiteX6" fmla="*/ 309249 w 1204859"/>
              <a:gd name="connsiteY6" fmla="*/ 483523 h 526342"/>
              <a:gd name="connsiteX7" fmla="*/ 266430 w 1204859"/>
              <a:gd name="connsiteY7" fmla="*/ 526342 h 526342"/>
              <a:gd name="connsiteX8" fmla="*/ 223611 w 1204859"/>
              <a:gd name="connsiteY8" fmla="*/ 483523 h 526342"/>
              <a:gd name="connsiteX9" fmla="*/ 266430 w 1204859"/>
              <a:gd name="connsiteY9" fmla="*/ 440704 h 526342"/>
              <a:gd name="connsiteX10" fmla="*/ 42819 w 1204859"/>
              <a:gd name="connsiteY10" fmla="*/ 440704 h 526342"/>
              <a:gd name="connsiteX11" fmla="*/ 85638 w 1204859"/>
              <a:gd name="connsiteY11" fmla="*/ 483523 h 526342"/>
              <a:gd name="connsiteX12" fmla="*/ 42819 w 1204859"/>
              <a:gd name="connsiteY12" fmla="*/ 526342 h 526342"/>
              <a:gd name="connsiteX13" fmla="*/ 0 w 1204859"/>
              <a:gd name="connsiteY13" fmla="*/ 483523 h 526342"/>
              <a:gd name="connsiteX14" fmla="*/ 42819 w 1204859"/>
              <a:gd name="connsiteY14" fmla="*/ 440704 h 526342"/>
              <a:gd name="connsiteX15" fmla="*/ 1162040 w 1204859"/>
              <a:gd name="connsiteY15" fmla="*/ 429619 h 526342"/>
              <a:gd name="connsiteX16" fmla="*/ 1204859 w 1204859"/>
              <a:gd name="connsiteY16" fmla="*/ 472438 h 526342"/>
              <a:gd name="connsiteX17" fmla="*/ 1162040 w 1204859"/>
              <a:gd name="connsiteY17" fmla="*/ 515257 h 526342"/>
              <a:gd name="connsiteX18" fmla="*/ 1119221 w 1204859"/>
              <a:gd name="connsiteY18" fmla="*/ 472438 h 526342"/>
              <a:gd name="connsiteX19" fmla="*/ 1162040 w 1204859"/>
              <a:gd name="connsiteY19" fmla="*/ 429619 h 526342"/>
              <a:gd name="connsiteX20" fmla="*/ 938429 w 1204859"/>
              <a:gd name="connsiteY20" fmla="*/ 429619 h 526342"/>
              <a:gd name="connsiteX21" fmla="*/ 981248 w 1204859"/>
              <a:gd name="connsiteY21" fmla="*/ 472438 h 526342"/>
              <a:gd name="connsiteX22" fmla="*/ 938429 w 1204859"/>
              <a:gd name="connsiteY22" fmla="*/ 515257 h 526342"/>
              <a:gd name="connsiteX23" fmla="*/ 895610 w 1204859"/>
              <a:gd name="connsiteY23" fmla="*/ 472438 h 526342"/>
              <a:gd name="connsiteX24" fmla="*/ 938429 w 1204859"/>
              <a:gd name="connsiteY24" fmla="*/ 429619 h 526342"/>
              <a:gd name="connsiteX25" fmla="*/ 714818 w 1204859"/>
              <a:gd name="connsiteY25" fmla="*/ 429619 h 526342"/>
              <a:gd name="connsiteX26" fmla="*/ 757637 w 1204859"/>
              <a:gd name="connsiteY26" fmla="*/ 472438 h 526342"/>
              <a:gd name="connsiteX27" fmla="*/ 714818 w 1204859"/>
              <a:gd name="connsiteY27" fmla="*/ 515257 h 526342"/>
              <a:gd name="connsiteX28" fmla="*/ 671999 w 1204859"/>
              <a:gd name="connsiteY28" fmla="*/ 472438 h 526342"/>
              <a:gd name="connsiteX29" fmla="*/ 714818 w 1204859"/>
              <a:gd name="connsiteY29" fmla="*/ 429619 h 526342"/>
              <a:gd name="connsiteX30" fmla="*/ 490041 w 1204859"/>
              <a:gd name="connsiteY30" fmla="*/ 225895 h 526342"/>
              <a:gd name="connsiteX31" fmla="*/ 532860 w 1204859"/>
              <a:gd name="connsiteY31" fmla="*/ 268714 h 526342"/>
              <a:gd name="connsiteX32" fmla="*/ 490041 w 1204859"/>
              <a:gd name="connsiteY32" fmla="*/ 311533 h 526342"/>
              <a:gd name="connsiteX33" fmla="*/ 447222 w 1204859"/>
              <a:gd name="connsiteY33" fmla="*/ 268714 h 526342"/>
              <a:gd name="connsiteX34" fmla="*/ 490041 w 1204859"/>
              <a:gd name="connsiteY34" fmla="*/ 225895 h 526342"/>
              <a:gd name="connsiteX35" fmla="*/ 266430 w 1204859"/>
              <a:gd name="connsiteY35" fmla="*/ 225895 h 526342"/>
              <a:gd name="connsiteX36" fmla="*/ 309249 w 1204859"/>
              <a:gd name="connsiteY36" fmla="*/ 268714 h 526342"/>
              <a:gd name="connsiteX37" fmla="*/ 266430 w 1204859"/>
              <a:gd name="connsiteY37" fmla="*/ 311533 h 526342"/>
              <a:gd name="connsiteX38" fmla="*/ 223611 w 1204859"/>
              <a:gd name="connsiteY38" fmla="*/ 268714 h 526342"/>
              <a:gd name="connsiteX39" fmla="*/ 266430 w 1204859"/>
              <a:gd name="connsiteY39" fmla="*/ 225895 h 526342"/>
              <a:gd name="connsiteX40" fmla="*/ 42819 w 1204859"/>
              <a:gd name="connsiteY40" fmla="*/ 225895 h 526342"/>
              <a:gd name="connsiteX41" fmla="*/ 85638 w 1204859"/>
              <a:gd name="connsiteY41" fmla="*/ 268714 h 526342"/>
              <a:gd name="connsiteX42" fmla="*/ 42819 w 1204859"/>
              <a:gd name="connsiteY42" fmla="*/ 311533 h 526342"/>
              <a:gd name="connsiteX43" fmla="*/ 0 w 1204859"/>
              <a:gd name="connsiteY43" fmla="*/ 268714 h 526342"/>
              <a:gd name="connsiteX44" fmla="*/ 42819 w 1204859"/>
              <a:gd name="connsiteY44" fmla="*/ 225895 h 526342"/>
              <a:gd name="connsiteX45" fmla="*/ 1162040 w 1204859"/>
              <a:gd name="connsiteY45" fmla="*/ 214810 h 526342"/>
              <a:gd name="connsiteX46" fmla="*/ 1204859 w 1204859"/>
              <a:gd name="connsiteY46" fmla="*/ 257629 h 526342"/>
              <a:gd name="connsiteX47" fmla="*/ 1162040 w 1204859"/>
              <a:gd name="connsiteY47" fmla="*/ 300448 h 526342"/>
              <a:gd name="connsiteX48" fmla="*/ 1119221 w 1204859"/>
              <a:gd name="connsiteY48" fmla="*/ 257629 h 526342"/>
              <a:gd name="connsiteX49" fmla="*/ 1162040 w 1204859"/>
              <a:gd name="connsiteY49" fmla="*/ 214810 h 526342"/>
              <a:gd name="connsiteX50" fmla="*/ 938429 w 1204859"/>
              <a:gd name="connsiteY50" fmla="*/ 214810 h 526342"/>
              <a:gd name="connsiteX51" fmla="*/ 981248 w 1204859"/>
              <a:gd name="connsiteY51" fmla="*/ 257629 h 526342"/>
              <a:gd name="connsiteX52" fmla="*/ 938429 w 1204859"/>
              <a:gd name="connsiteY52" fmla="*/ 300448 h 526342"/>
              <a:gd name="connsiteX53" fmla="*/ 895610 w 1204859"/>
              <a:gd name="connsiteY53" fmla="*/ 257629 h 526342"/>
              <a:gd name="connsiteX54" fmla="*/ 938429 w 1204859"/>
              <a:gd name="connsiteY54" fmla="*/ 214810 h 526342"/>
              <a:gd name="connsiteX55" fmla="*/ 714818 w 1204859"/>
              <a:gd name="connsiteY55" fmla="*/ 214810 h 526342"/>
              <a:gd name="connsiteX56" fmla="*/ 757637 w 1204859"/>
              <a:gd name="connsiteY56" fmla="*/ 257629 h 526342"/>
              <a:gd name="connsiteX57" fmla="*/ 714818 w 1204859"/>
              <a:gd name="connsiteY57" fmla="*/ 300448 h 526342"/>
              <a:gd name="connsiteX58" fmla="*/ 671999 w 1204859"/>
              <a:gd name="connsiteY58" fmla="*/ 257629 h 526342"/>
              <a:gd name="connsiteX59" fmla="*/ 714818 w 1204859"/>
              <a:gd name="connsiteY59" fmla="*/ 214810 h 526342"/>
              <a:gd name="connsiteX60" fmla="*/ 490041 w 1204859"/>
              <a:gd name="connsiteY60" fmla="*/ 11085 h 526342"/>
              <a:gd name="connsiteX61" fmla="*/ 532860 w 1204859"/>
              <a:gd name="connsiteY61" fmla="*/ 53904 h 526342"/>
              <a:gd name="connsiteX62" fmla="*/ 490041 w 1204859"/>
              <a:gd name="connsiteY62" fmla="*/ 96723 h 526342"/>
              <a:gd name="connsiteX63" fmla="*/ 447222 w 1204859"/>
              <a:gd name="connsiteY63" fmla="*/ 53904 h 526342"/>
              <a:gd name="connsiteX64" fmla="*/ 490041 w 1204859"/>
              <a:gd name="connsiteY64" fmla="*/ 11085 h 526342"/>
              <a:gd name="connsiteX65" fmla="*/ 266430 w 1204859"/>
              <a:gd name="connsiteY65" fmla="*/ 11085 h 526342"/>
              <a:gd name="connsiteX66" fmla="*/ 309249 w 1204859"/>
              <a:gd name="connsiteY66" fmla="*/ 53904 h 526342"/>
              <a:gd name="connsiteX67" fmla="*/ 266430 w 1204859"/>
              <a:gd name="connsiteY67" fmla="*/ 96723 h 526342"/>
              <a:gd name="connsiteX68" fmla="*/ 223611 w 1204859"/>
              <a:gd name="connsiteY68" fmla="*/ 53904 h 526342"/>
              <a:gd name="connsiteX69" fmla="*/ 266430 w 1204859"/>
              <a:gd name="connsiteY69" fmla="*/ 11085 h 526342"/>
              <a:gd name="connsiteX70" fmla="*/ 42819 w 1204859"/>
              <a:gd name="connsiteY70" fmla="*/ 11085 h 526342"/>
              <a:gd name="connsiteX71" fmla="*/ 85638 w 1204859"/>
              <a:gd name="connsiteY71" fmla="*/ 53904 h 526342"/>
              <a:gd name="connsiteX72" fmla="*/ 42819 w 1204859"/>
              <a:gd name="connsiteY72" fmla="*/ 96723 h 526342"/>
              <a:gd name="connsiteX73" fmla="*/ 0 w 1204859"/>
              <a:gd name="connsiteY73" fmla="*/ 53904 h 526342"/>
              <a:gd name="connsiteX74" fmla="*/ 42819 w 1204859"/>
              <a:gd name="connsiteY74" fmla="*/ 11085 h 526342"/>
              <a:gd name="connsiteX75" fmla="*/ 1162040 w 1204859"/>
              <a:gd name="connsiteY75" fmla="*/ 0 h 526342"/>
              <a:gd name="connsiteX76" fmla="*/ 1204859 w 1204859"/>
              <a:gd name="connsiteY76" fmla="*/ 42819 h 526342"/>
              <a:gd name="connsiteX77" fmla="*/ 1162040 w 1204859"/>
              <a:gd name="connsiteY77" fmla="*/ 85638 h 526342"/>
              <a:gd name="connsiteX78" fmla="*/ 1119221 w 1204859"/>
              <a:gd name="connsiteY78" fmla="*/ 42819 h 526342"/>
              <a:gd name="connsiteX79" fmla="*/ 1162040 w 1204859"/>
              <a:gd name="connsiteY79" fmla="*/ 0 h 526342"/>
              <a:gd name="connsiteX80" fmla="*/ 938429 w 1204859"/>
              <a:gd name="connsiteY80" fmla="*/ 0 h 526342"/>
              <a:gd name="connsiteX81" fmla="*/ 981248 w 1204859"/>
              <a:gd name="connsiteY81" fmla="*/ 42819 h 526342"/>
              <a:gd name="connsiteX82" fmla="*/ 938429 w 1204859"/>
              <a:gd name="connsiteY82" fmla="*/ 85638 h 526342"/>
              <a:gd name="connsiteX83" fmla="*/ 895610 w 1204859"/>
              <a:gd name="connsiteY83" fmla="*/ 42819 h 526342"/>
              <a:gd name="connsiteX84" fmla="*/ 938429 w 1204859"/>
              <a:gd name="connsiteY84" fmla="*/ 0 h 526342"/>
              <a:gd name="connsiteX85" fmla="*/ 714818 w 1204859"/>
              <a:gd name="connsiteY85" fmla="*/ 0 h 526342"/>
              <a:gd name="connsiteX86" fmla="*/ 757637 w 1204859"/>
              <a:gd name="connsiteY86" fmla="*/ 42819 h 526342"/>
              <a:gd name="connsiteX87" fmla="*/ 714818 w 1204859"/>
              <a:gd name="connsiteY87" fmla="*/ 85638 h 526342"/>
              <a:gd name="connsiteX88" fmla="*/ 671999 w 1204859"/>
              <a:gd name="connsiteY88" fmla="*/ 42819 h 526342"/>
              <a:gd name="connsiteX89" fmla="*/ 714818 w 1204859"/>
              <a:gd name="connsiteY89" fmla="*/ 0 h 52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04859" h="526342">
                <a:moveTo>
                  <a:pt x="490041" y="440704"/>
                </a:moveTo>
                <a:cubicBezTo>
                  <a:pt x="513689" y="440704"/>
                  <a:pt x="532860" y="459875"/>
                  <a:pt x="532860" y="483523"/>
                </a:cubicBezTo>
                <a:cubicBezTo>
                  <a:pt x="532860" y="507172"/>
                  <a:pt x="513689" y="526342"/>
                  <a:pt x="490041" y="526342"/>
                </a:cubicBezTo>
                <a:cubicBezTo>
                  <a:pt x="466393" y="526342"/>
                  <a:pt x="447222" y="507172"/>
                  <a:pt x="447222" y="483523"/>
                </a:cubicBezTo>
                <a:cubicBezTo>
                  <a:pt x="447222" y="459875"/>
                  <a:pt x="466393" y="440704"/>
                  <a:pt x="490041" y="440704"/>
                </a:cubicBezTo>
                <a:close/>
                <a:moveTo>
                  <a:pt x="266430" y="440704"/>
                </a:moveTo>
                <a:cubicBezTo>
                  <a:pt x="290078" y="440704"/>
                  <a:pt x="309249" y="459875"/>
                  <a:pt x="309249" y="483523"/>
                </a:cubicBezTo>
                <a:cubicBezTo>
                  <a:pt x="309249" y="507172"/>
                  <a:pt x="290078" y="526342"/>
                  <a:pt x="266430" y="526342"/>
                </a:cubicBezTo>
                <a:cubicBezTo>
                  <a:pt x="242781" y="526342"/>
                  <a:pt x="223611" y="507172"/>
                  <a:pt x="223611" y="483523"/>
                </a:cubicBezTo>
                <a:cubicBezTo>
                  <a:pt x="223611" y="459875"/>
                  <a:pt x="242781" y="440704"/>
                  <a:pt x="266430" y="440704"/>
                </a:cubicBezTo>
                <a:close/>
                <a:moveTo>
                  <a:pt x="42819" y="440704"/>
                </a:moveTo>
                <a:cubicBezTo>
                  <a:pt x="66467" y="440704"/>
                  <a:pt x="85638" y="459875"/>
                  <a:pt x="85638" y="483523"/>
                </a:cubicBezTo>
                <a:cubicBezTo>
                  <a:pt x="85638" y="507172"/>
                  <a:pt x="66467" y="526342"/>
                  <a:pt x="42819" y="526342"/>
                </a:cubicBezTo>
                <a:cubicBezTo>
                  <a:pt x="19171" y="526342"/>
                  <a:pt x="0" y="507172"/>
                  <a:pt x="0" y="483523"/>
                </a:cubicBezTo>
                <a:cubicBezTo>
                  <a:pt x="0" y="459875"/>
                  <a:pt x="19171" y="440704"/>
                  <a:pt x="42819" y="440704"/>
                </a:cubicBezTo>
                <a:close/>
                <a:moveTo>
                  <a:pt x="1162040" y="429619"/>
                </a:moveTo>
                <a:cubicBezTo>
                  <a:pt x="1185688" y="429619"/>
                  <a:pt x="1204859" y="448790"/>
                  <a:pt x="1204859" y="472438"/>
                </a:cubicBezTo>
                <a:cubicBezTo>
                  <a:pt x="1204859" y="496087"/>
                  <a:pt x="1185688" y="515257"/>
                  <a:pt x="1162040" y="515257"/>
                </a:cubicBezTo>
                <a:cubicBezTo>
                  <a:pt x="1138392" y="515257"/>
                  <a:pt x="1119221" y="496087"/>
                  <a:pt x="1119221" y="472438"/>
                </a:cubicBezTo>
                <a:cubicBezTo>
                  <a:pt x="1119221" y="448790"/>
                  <a:pt x="1138392" y="429619"/>
                  <a:pt x="1162040" y="429619"/>
                </a:cubicBezTo>
                <a:close/>
                <a:moveTo>
                  <a:pt x="938429" y="429619"/>
                </a:moveTo>
                <a:cubicBezTo>
                  <a:pt x="962077" y="429619"/>
                  <a:pt x="981248" y="448790"/>
                  <a:pt x="981248" y="472438"/>
                </a:cubicBezTo>
                <a:cubicBezTo>
                  <a:pt x="981248" y="496087"/>
                  <a:pt x="962077" y="515257"/>
                  <a:pt x="938429" y="515257"/>
                </a:cubicBezTo>
                <a:cubicBezTo>
                  <a:pt x="914780" y="515257"/>
                  <a:pt x="895610" y="496087"/>
                  <a:pt x="895610" y="472438"/>
                </a:cubicBezTo>
                <a:cubicBezTo>
                  <a:pt x="895610" y="448790"/>
                  <a:pt x="914780" y="429619"/>
                  <a:pt x="938429" y="429619"/>
                </a:cubicBezTo>
                <a:close/>
                <a:moveTo>
                  <a:pt x="714818" y="429619"/>
                </a:moveTo>
                <a:cubicBezTo>
                  <a:pt x="738466" y="429619"/>
                  <a:pt x="757637" y="448790"/>
                  <a:pt x="757637" y="472438"/>
                </a:cubicBezTo>
                <a:cubicBezTo>
                  <a:pt x="757637" y="496087"/>
                  <a:pt x="738466" y="515257"/>
                  <a:pt x="714818" y="515257"/>
                </a:cubicBezTo>
                <a:cubicBezTo>
                  <a:pt x="691170" y="515257"/>
                  <a:pt x="671999" y="496087"/>
                  <a:pt x="671999" y="472438"/>
                </a:cubicBezTo>
                <a:cubicBezTo>
                  <a:pt x="671999" y="448790"/>
                  <a:pt x="691170" y="429619"/>
                  <a:pt x="714818" y="429619"/>
                </a:cubicBezTo>
                <a:close/>
                <a:moveTo>
                  <a:pt x="490041" y="225895"/>
                </a:moveTo>
                <a:cubicBezTo>
                  <a:pt x="513689" y="225895"/>
                  <a:pt x="532860" y="245065"/>
                  <a:pt x="532860" y="268714"/>
                </a:cubicBezTo>
                <a:cubicBezTo>
                  <a:pt x="532860" y="292362"/>
                  <a:pt x="513689" y="311533"/>
                  <a:pt x="490041" y="311533"/>
                </a:cubicBezTo>
                <a:cubicBezTo>
                  <a:pt x="466393" y="311533"/>
                  <a:pt x="447222" y="292362"/>
                  <a:pt x="447222" y="268714"/>
                </a:cubicBezTo>
                <a:cubicBezTo>
                  <a:pt x="447222" y="245065"/>
                  <a:pt x="466393" y="225895"/>
                  <a:pt x="490041" y="225895"/>
                </a:cubicBezTo>
                <a:close/>
                <a:moveTo>
                  <a:pt x="266430" y="225895"/>
                </a:moveTo>
                <a:cubicBezTo>
                  <a:pt x="290078" y="225895"/>
                  <a:pt x="309249" y="245065"/>
                  <a:pt x="309249" y="268714"/>
                </a:cubicBezTo>
                <a:cubicBezTo>
                  <a:pt x="309249" y="292362"/>
                  <a:pt x="290078" y="311533"/>
                  <a:pt x="266430" y="311533"/>
                </a:cubicBezTo>
                <a:cubicBezTo>
                  <a:pt x="242781" y="311533"/>
                  <a:pt x="223611" y="292362"/>
                  <a:pt x="223611" y="268714"/>
                </a:cubicBezTo>
                <a:cubicBezTo>
                  <a:pt x="223611" y="245065"/>
                  <a:pt x="242781" y="225895"/>
                  <a:pt x="266430" y="225895"/>
                </a:cubicBezTo>
                <a:close/>
                <a:moveTo>
                  <a:pt x="42819" y="225895"/>
                </a:moveTo>
                <a:cubicBezTo>
                  <a:pt x="66467" y="225895"/>
                  <a:pt x="85638" y="245065"/>
                  <a:pt x="85638" y="268714"/>
                </a:cubicBezTo>
                <a:cubicBezTo>
                  <a:pt x="85638" y="292362"/>
                  <a:pt x="66467" y="311533"/>
                  <a:pt x="42819" y="311533"/>
                </a:cubicBezTo>
                <a:cubicBezTo>
                  <a:pt x="19171" y="311533"/>
                  <a:pt x="0" y="292362"/>
                  <a:pt x="0" y="268714"/>
                </a:cubicBezTo>
                <a:cubicBezTo>
                  <a:pt x="0" y="245065"/>
                  <a:pt x="19171" y="225895"/>
                  <a:pt x="42819" y="225895"/>
                </a:cubicBezTo>
                <a:close/>
                <a:moveTo>
                  <a:pt x="1162040" y="214810"/>
                </a:moveTo>
                <a:cubicBezTo>
                  <a:pt x="1185688" y="214810"/>
                  <a:pt x="1204859" y="233980"/>
                  <a:pt x="1204859" y="257629"/>
                </a:cubicBezTo>
                <a:cubicBezTo>
                  <a:pt x="1204859" y="281277"/>
                  <a:pt x="1185688" y="300448"/>
                  <a:pt x="1162040" y="300448"/>
                </a:cubicBezTo>
                <a:cubicBezTo>
                  <a:pt x="1138392" y="300448"/>
                  <a:pt x="1119221" y="281277"/>
                  <a:pt x="1119221" y="257629"/>
                </a:cubicBezTo>
                <a:cubicBezTo>
                  <a:pt x="1119221" y="233980"/>
                  <a:pt x="1138392" y="214810"/>
                  <a:pt x="1162040" y="214810"/>
                </a:cubicBezTo>
                <a:close/>
                <a:moveTo>
                  <a:pt x="938429" y="214810"/>
                </a:moveTo>
                <a:cubicBezTo>
                  <a:pt x="962077" y="214810"/>
                  <a:pt x="981248" y="233980"/>
                  <a:pt x="981248" y="257629"/>
                </a:cubicBezTo>
                <a:cubicBezTo>
                  <a:pt x="981248" y="281277"/>
                  <a:pt x="962077" y="300448"/>
                  <a:pt x="938429" y="300448"/>
                </a:cubicBezTo>
                <a:cubicBezTo>
                  <a:pt x="914780" y="300448"/>
                  <a:pt x="895610" y="281277"/>
                  <a:pt x="895610" y="257629"/>
                </a:cubicBezTo>
                <a:cubicBezTo>
                  <a:pt x="895610" y="233980"/>
                  <a:pt x="914780" y="214810"/>
                  <a:pt x="938429" y="214810"/>
                </a:cubicBezTo>
                <a:close/>
                <a:moveTo>
                  <a:pt x="714818" y="214810"/>
                </a:moveTo>
                <a:cubicBezTo>
                  <a:pt x="738466" y="214810"/>
                  <a:pt x="757637" y="233980"/>
                  <a:pt x="757637" y="257629"/>
                </a:cubicBezTo>
                <a:cubicBezTo>
                  <a:pt x="757637" y="281277"/>
                  <a:pt x="738466" y="300448"/>
                  <a:pt x="714818" y="300448"/>
                </a:cubicBezTo>
                <a:cubicBezTo>
                  <a:pt x="691170" y="300448"/>
                  <a:pt x="671999" y="281277"/>
                  <a:pt x="671999" y="257629"/>
                </a:cubicBezTo>
                <a:cubicBezTo>
                  <a:pt x="671999" y="233980"/>
                  <a:pt x="691170" y="214810"/>
                  <a:pt x="714818" y="214810"/>
                </a:cubicBezTo>
                <a:close/>
                <a:moveTo>
                  <a:pt x="490041" y="11085"/>
                </a:moveTo>
                <a:cubicBezTo>
                  <a:pt x="513689" y="11085"/>
                  <a:pt x="532860" y="30256"/>
                  <a:pt x="532860" y="53904"/>
                </a:cubicBezTo>
                <a:cubicBezTo>
                  <a:pt x="532860" y="77553"/>
                  <a:pt x="513689" y="96723"/>
                  <a:pt x="490041" y="96723"/>
                </a:cubicBezTo>
                <a:cubicBezTo>
                  <a:pt x="466393" y="96723"/>
                  <a:pt x="447222" y="77553"/>
                  <a:pt x="447222" y="53904"/>
                </a:cubicBezTo>
                <a:cubicBezTo>
                  <a:pt x="447222" y="30256"/>
                  <a:pt x="466393" y="11085"/>
                  <a:pt x="490041" y="11085"/>
                </a:cubicBezTo>
                <a:close/>
                <a:moveTo>
                  <a:pt x="266430" y="11085"/>
                </a:moveTo>
                <a:cubicBezTo>
                  <a:pt x="290078" y="11085"/>
                  <a:pt x="309249" y="30256"/>
                  <a:pt x="309249" y="53904"/>
                </a:cubicBezTo>
                <a:cubicBezTo>
                  <a:pt x="309249" y="77553"/>
                  <a:pt x="290078" y="96723"/>
                  <a:pt x="266430" y="96723"/>
                </a:cubicBezTo>
                <a:cubicBezTo>
                  <a:pt x="242781" y="96723"/>
                  <a:pt x="223611" y="77553"/>
                  <a:pt x="223611" y="53904"/>
                </a:cubicBezTo>
                <a:cubicBezTo>
                  <a:pt x="223611" y="30256"/>
                  <a:pt x="242781" y="11085"/>
                  <a:pt x="266430" y="11085"/>
                </a:cubicBezTo>
                <a:close/>
                <a:moveTo>
                  <a:pt x="42819" y="11085"/>
                </a:moveTo>
                <a:cubicBezTo>
                  <a:pt x="66467" y="11085"/>
                  <a:pt x="85638" y="30256"/>
                  <a:pt x="85638" y="53904"/>
                </a:cubicBezTo>
                <a:cubicBezTo>
                  <a:pt x="85638" y="77553"/>
                  <a:pt x="66467" y="96723"/>
                  <a:pt x="42819" y="96723"/>
                </a:cubicBezTo>
                <a:cubicBezTo>
                  <a:pt x="19171" y="96723"/>
                  <a:pt x="0" y="77553"/>
                  <a:pt x="0" y="53904"/>
                </a:cubicBezTo>
                <a:cubicBezTo>
                  <a:pt x="0" y="30256"/>
                  <a:pt x="19171" y="11085"/>
                  <a:pt x="42819" y="11085"/>
                </a:cubicBezTo>
                <a:close/>
                <a:moveTo>
                  <a:pt x="1162040" y="0"/>
                </a:moveTo>
                <a:cubicBezTo>
                  <a:pt x="1185688" y="0"/>
                  <a:pt x="1204859" y="19171"/>
                  <a:pt x="1204859" y="42819"/>
                </a:cubicBezTo>
                <a:cubicBezTo>
                  <a:pt x="1204859" y="66468"/>
                  <a:pt x="1185688" y="85638"/>
                  <a:pt x="1162040" y="85638"/>
                </a:cubicBezTo>
                <a:cubicBezTo>
                  <a:pt x="1138392" y="85638"/>
                  <a:pt x="1119221" y="66468"/>
                  <a:pt x="1119221" y="42819"/>
                </a:cubicBezTo>
                <a:cubicBezTo>
                  <a:pt x="1119221" y="19171"/>
                  <a:pt x="1138392" y="0"/>
                  <a:pt x="1162040" y="0"/>
                </a:cubicBezTo>
                <a:close/>
                <a:moveTo>
                  <a:pt x="938429" y="0"/>
                </a:moveTo>
                <a:cubicBezTo>
                  <a:pt x="962077" y="0"/>
                  <a:pt x="981248" y="19171"/>
                  <a:pt x="981248" y="42819"/>
                </a:cubicBezTo>
                <a:cubicBezTo>
                  <a:pt x="981248" y="66468"/>
                  <a:pt x="962077" y="85638"/>
                  <a:pt x="938429" y="85638"/>
                </a:cubicBezTo>
                <a:cubicBezTo>
                  <a:pt x="914780" y="85638"/>
                  <a:pt x="895610" y="66468"/>
                  <a:pt x="895610" y="42819"/>
                </a:cubicBezTo>
                <a:cubicBezTo>
                  <a:pt x="895610" y="19171"/>
                  <a:pt x="914780" y="0"/>
                  <a:pt x="938429" y="0"/>
                </a:cubicBezTo>
                <a:close/>
                <a:moveTo>
                  <a:pt x="714818" y="0"/>
                </a:moveTo>
                <a:cubicBezTo>
                  <a:pt x="738466" y="0"/>
                  <a:pt x="757637" y="19171"/>
                  <a:pt x="757637" y="42819"/>
                </a:cubicBezTo>
                <a:cubicBezTo>
                  <a:pt x="757637" y="66468"/>
                  <a:pt x="738466" y="85638"/>
                  <a:pt x="714818" y="85638"/>
                </a:cubicBezTo>
                <a:cubicBezTo>
                  <a:pt x="691170" y="85638"/>
                  <a:pt x="671999" y="66468"/>
                  <a:pt x="671999" y="42819"/>
                </a:cubicBezTo>
                <a:cubicBezTo>
                  <a:pt x="671999" y="19171"/>
                  <a:pt x="691170" y="0"/>
                  <a:pt x="714818"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hasCustomPrompt="1"/>
            <p:custDataLst>
              <p:tags r:id="rId7"/>
            </p:custDataLst>
          </p:nvPr>
        </p:nvSpPr>
        <p:spPr>
          <a:xfrm>
            <a:off x="534479" y="2081948"/>
            <a:ext cx="2651646" cy="1081088"/>
          </a:xfrm>
        </p:spPr>
        <p:txBody>
          <a:bodyPr wrap="square" anchor="b">
            <a:normAutofit/>
          </a:bodyPr>
          <a:lstStyle>
            <a:lvl1pPr algn="ctr">
              <a:defRPr sz="6000">
                <a:solidFill>
                  <a:srgbClr val="FFFFFF"/>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9"/>
            </p:custDataLst>
          </p:nvPr>
        </p:nvSpPr>
        <p:spPr/>
        <p:txBody>
          <a:bodyPr/>
          <a:lstStyle/>
          <a:p>
            <a:endParaRPr lang="zh-CN" altLang="en-US"/>
          </a:p>
        </p:txBody>
      </p:sp>
      <p:sp>
        <p:nvSpPr>
          <p:cNvPr id="9" name="灯片编号占位符 5"/>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E69F973-FC63-4681-8639-75B9D3D0AC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16C2A1-CA88-4D2D-9529-F4D267AF6C37}"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0" y="0"/>
            <a:ext cx="12192000" cy="6858000"/>
          </a:xfrm>
          <a:prstGeom prst="rect">
            <a:avLst/>
          </a:prstGeom>
          <a:gradFill>
            <a:gsLst>
              <a:gs pos="30000">
                <a:schemeClr val="bg1"/>
              </a:gs>
              <a:gs pos="100000">
                <a:schemeClr val="bg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userDrawn="1">
            <p:custDataLst>
              <p:tags r:id="rId3"/>
            </p:custDataLst>
          </p:nvPr>
        </p:nvSpPr>
        <p:spPr>
          <a:xfrm>
            <a:off x="0" y="0"/>
            <a:ext cx="5400925" cy="6858000"/>
          </a:xfrm>
          <a:custGeom>
            <a:avLst/>
            <a:gdLst>
              <a:gd name="connsiteX0" fmla="*/ 0 w 5400925"/>
              <a:gd name="connsiteY0" fmla="*/ 0 h 6858000"/>
              <a:gd name="connsiteX1" fmla="*/ 5268659 w 5400925"/>
              <a:gd name="connsiteY1" fmla="*/ 0 h 6858000"/>
              <a:gd name="connsiteX2" fmla="*/ 5322359 w 5400925"/>
              <a:gd name="connsiteY2" fmla="*/ 300702 h 6858000"/>
              <a:gd name="connsiteX3" fmla="*/ 5400925 w 5400925"/>
              <a:gd name="connsiteY3" fmla="*/ 1339118 h 6858000"/>
              <a:gd name="connsiteX4" fmla="*/ 2661974 w 5400925"/>
              <a:gd name="connsiteY4" fmla="*/ 6803161 h 6858000"/>
              <a:gd name="connsiteX5" fmla="*/ 2584856 w 5400925"/>
              <a:gd name="connsiteY5" fmla="*/ 6858000 h 6858000"/>
              <a:gd name="connsiteX6" fmla="*/ 0 w 54009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925" h="6858000">
                <a:moveTo>
                  <a:pt x="0" y="0"/>
                </a:moveTo>
                <a:lnTo>
                  <a:pt x="5268659" y="0"/>
                </a:lnTo>
                <a:lnTo>
                  <a:pt x="5322359" y="300702"/>
                </a:lnTo>
                <a:cubicBezTo>
                  <a:pt x="5374094" y="639288"/>
                  <a:pt x="5400925" y="986070"/>
                  <a:pt x="5400925" y="1339118"/>
                </a:cubicBezTo>
                <a:cubicBezTo>
                  <a:pt x="5400925" y="3575090"/>
                  <a:pt x="4324686" y="5559694"/>
                  <a:pt x="2661974" y="6803161"/>
                </a:cubicBezTo>
                <a:lnTo>
                  <a:pt x="2584856" y="6858000"/>
                </a:lnTo>
                <a:lnTo>
                  <a:pt x="0" y="6858000"/>
                </a:lnTo>
                <a:close/>
              </a:path>
            </a:pathLst>
          </a:cu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p:cNvSpPr/>
          <p:nvPr userDrawn="1">
            <p:custDataLst>
              <p:tags r:id="rId4"/>
            </p:custDataLst>
          </p:nvPr>
        </p:nvSpPr>
        <p:spPr>
          <a:xfrm>
            <a:off x="0" y="0"/>
            <a:ext cx="4201341" cy="6858000"/>
          </a:xfrm>
          <a:custGeom>
            <a:avLst/>
            <a:gdLst>
              <a:gd name="connsiteX0" fmla="*/ 0 w 4201341"/>
              <a:gd name="connsiteY0" fmla="*/ 0 h 6858000"/>
              <a:gd name="connsiteX1" fmla="*/ 3991600 w 4201341"/>
              <a:gd name="connsiteY1" fmla="*/ 0 h 6858000"/>
              <a:gd name="connsiteX2" fmla="*/ 4062810 w 4201341"/>
              <a:gd name="connsiteY2" fmla="*/ 308540 h 6858000"/>
              <a:gd name="connsiteX3" fmla="*/ 4201341 w 4201341"/>
              <a:gd name="connsiteY3" fmla="*/ 1682740 h 6858000"/>
              <a:gd name="connsiteX4" fmla="*/ 1967390 w 4201341"/>
              <a:gd name="connsiteY4" fmla="*/ 6730044 h 6858000"/>
              <a:gd name="connsiteX5" fmla="*/ 1819673 w 4201341"/>
              <a:gd name="connsiteY5" fmla="*/ 6858000 h 6858000"/>
              <a:gd name="connsiteX6" fmla="*/ 0 w 42013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1341" h="6858000">
                <a:moveTo>
                  <a:pt x="0" y="0"/>
                </a:moveTo>
                <a:lnTo>
                  <a:pt x="3991600" y="0"/>
                </a:lnTo>
                <a:lnTo>
                  <a:pt x="4062810" y="308540"/>
                </a:lnTo>
                <a:cubicBezTo>
                  <a:pt x="4153641" y="752419"/>
                  <a:pt x="4201341" y="1212009"/>
                  <a:pt x="4201341" y="1682740"/>
                </a:cubicBezTo>
                <a:cubicBezTo>
                  <a:pt x="4201341" y="3683347"/>
                  <a:pt x="3339753" y="5482719"/>
                  <a:pt x="1967390" y="6730044"/>
                </a:cubicBezTo>
                <a:lnTo>
                  <a:pt x="1819673" y="6858000"/>
                </a:lnTo>
                <a:lnTo>
                  <a:pt x="0" y="6858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3" name="任意多边形: 形状 12"/>
          <p:cNvSpPr/>
          <p:nvPr userDrawn="1">
            <p:custDataLst>
              <p:tags r:id="rId5"/>
            </p:custDataLst>
          </p:nvPr>
        </p:nvSpPr>
        <p:spPr>
          <a:xfrm>
            <a:off x="280967" y="336020"/>
            <a:ext cx="400955" cy="387709"/>
          </a:xfrm>
          <a:custGeom>
            <a:avLst/>
            <a:gdLst>
              <a:gd name="connsiteX0" fmla="*/ 747485 w 812799"/>
              <a:gd name="connsiteY0" fmla="*/ 655320 h 785948"/>
              <a:gd name="connsiteX1" fmla="*/ 812799 w 812799"/>
              <a:gd name="connsiteY1" fmla="*/ 720634 h 785948"/>
              <a:gd name="connsiteX2" fmla="*/ 747485 w 812799"/>
              <a:gd name="connsiteY2" fmla="*/ 785948 h 785948"/>
              <a:gd name="connsiteX3" fmla="*/ 682171 w 812799"/>
              <a:gd name="connsiteY3" fmla="*/ 720634 h 785948"/>
              <a:gd name="connsiteX4" fmla="*/ 747485 w 812799"/>
              <a:gd name="connsiteY4" fmla="*/ 655320 h 785948"/>
              <a:gd name="connsiteX5" fmla="*/ 406399 w 812799"/>
              <a:gd name="connsiteY5" fmla="*/ 655320 h 785948"/>
              <a:gd name="connsiteX6" fmla="*/ 471713 w 812799"/>
              <a:gd name="connsiteY6" fmla="*/ 720634 h 785948"/>
              <a:gd name="connsiteX7" fmla="*/ 406399 w 812799"/>
              <a:gd name="connsiteY7" fmla="*/ 785948 h 785948"/>
              <a:gd name="connsiteX8" fmla="*/ 341085 w 812799"/>
              <a:gd name="connsiteY8" fmla="*/ 720634 h 785948"/>
              <a:gd name="connsiteX9" fmla="*/ 406399 w 812799"/>
              <a:gd name="connsiteY9" fmla="*/ 655320 h 785948"/>
              <a:gd name="connsiteX10" fmla="*/ 65314 w 812799"/>
              <a:gd name="connsiteY10" fmla="*/ 655320 h 785948"/>
              <a:gd name="connsiteX11" fmla="*/ 130628 w 812799"/>
              <a:gd name="connsiteY11" fmla="*/ 720634 h 785948"/>
              <a:gd name="connsiteX12" fmla="*/ 65314 w 812799"/>
              <a:gd name="connsiteY12" fmla="*/ 785948 h 785948"/>
              <a:gd name="connsiteX13" fmla="*/ 0 w 812799"/>
              <a:gd name="connsiteY13" fmla="*/ 720634 h 785948"/>
              <a:gd name="connsiteX14" fmla="*/ 65314 w 812799"/>
              <a:gd name="connsiteY14" fmla="*/ 655320 h 785948"/>
              <a:gd name="connsiteX15" fmla="*/ 747485 w 812799"/>
              <a:gd name="connsiteY15" fmla="*/ 327660 h 785948"/>
              <a:gd name="connsiteX16" fmla="*/ 812799 w 812799"/>
              <a:gd name="connsiteY16" fmla="*/ 392974 h 785948"/>
              <a:gd name="connsiteX17" fmla="*/ 747485 w 812799"/>
              <a:gd name="connsiteY17" fmla="*/ 458288 h 785948"/>
              <a:gd name="connsiteX18" fmla="*/ 682171 w 812799"/>
              <a:gd name="connsiteY18" fmla="*/ 392974 h 785948"/>
              <a:gd name="connsiteX19" fmla="*/ 747485 w 812799"/>
              <a:gd name="connsiteY19" fmla="*/ 327660 h 785948"/>
              <a:gd name="connsiteX20" fmla="*/ 406399 w 812799"/>
              <a:gd name="connsiteY20" fmla="*/ 327660 h 785948"/>
              <a:gd name="connsiteX21" fmla="*/ 471713 w 812799"/>
              <a:gd name="connsiteY21" fmla="*/ 392974 h 785948"/>
              <a:gd name="connsiteX22" fmla="*/ 406399 w 812799"/>
              <a:gd name="connsiteY22" fmla="*/ 458288 h 785948"/>
              <a:gd name="connsiteX23" fmla="*/ 341085 w 812799"/>
              <a:gd name="connsiteY23" fmla="*/ 392974 h 785948"/>
              <a:gd name="connsiteX24" fmla="*/ 406399 w 812799"/>
              <a:gd name="connsiteY24" fmla="*/ 327660 h 785948"/>
              <a:gd name="connsiteX25" fmla="*/ 65314 w 812799"/>
              <a:gd name="connsiteY25" fmla="*/ 327660 h 785948"/>
              <a:gd name="connsiteX26" fmla="*/ 130628 w 812799"/>
              <a:gd name="connsiteY26" fmla="*/ 392974 h 785948"/>
              <a:gd name="connsiteX27" fmla="*/ 65314 w 812799"/>
              <a:gd name="connsiteY27" fmla="*/ 458288 h 785948"/>
              <a:gd name="connsiteX28" fmla="*/ 0 w 812799"/>
              <a:gd name="connsiteY28" fmla="*/ 392974 h 785948"/>
              <a:gd name="connsiteX29" fmla="*/ 65314 w 812799"/>
              <a:gd name="connsiteY29" fmla="*/ 327660 h 785948"/>
              <a:gd name="connsiteX30" fmla="*/ 747485 w 812799"/>
              <a:gd name="connsiteY30" fmla="*/ 0 h 785948"/>
              <a:gd name="connsiteX31" fmla="*/ 812799 w 812799"/>
              <a:gd name="connsiteY31" fmla="*/ 65314 h 785948"/>
              <a:gd name="connsiteX32" fmla="*/ 747485 w 812799"/>
              <a:gd name="connsiteY32" fmla="*/ 130628 h 785948"/>
              <a:gd name="connsiteX33" fmla="*/ 682171 w 812799"/>
              <a:gd name="connsiteY33" fmla="*/ 65314 h 785948"/>
              <a:gd name="connsiteX34" fmla="*/ 747485 w 812799"/>
              <a:gd name="connsiteY34" fmla="*/ 0 h 785948"/>
              <a:gd name="connsiteX35" fmla="*/ 406399 w 812799"/>
              <a:gd name="connsiteY35" fmla="*/ 0 h 785948"/>
              <a:gd name="connsiteX36" fmla="*/ 471713 w 812799"/>
              <a:gd name="connsiteY36" fmla="*/ 65314 h 785948"/>
              <a:gd name="connsiteX37" fmla="*/ 406399 w 812799"/>
              <a:gd name="connsiteY37" fmla="*/ 130628 h 785948"/>
              <a:gd name="connsiteX38" fmla="*/ 341085 w 812799"/>
              <a:gd name="connsiteY38" fmla="*/ 65314 h 785948"/>
              <a:gd name="connsiteX39" fmla="*/ 406399 w 812799"/>
              <a:gd name="connsiteY39" fmla="*/ 0 h 785948"/>
              <a:gd name="connsiteX40" fmla="*/ 65314 w 812799"/>
              <a:gd name="connsiteY40" fmla="*/ 0 h 785948"/>
              <a:gd name="connsiteX41" fmla="*/ 130628 w 812799"/>
              <a:gd name="connsiteY41" fmla="*/ 65314 h 785948"/>
              <a:gd name="connsiteX42" fmla="*/ 65314 w 812799"/>
              <a:gd name="connsiteY42" fmla="*/ 130628 h 785948"/>
              <a:gd name="connsiteX43" fmla="*/ 0 w 812799"/>
              <a:gd name="connsiteY43" fmla="*/ 65314 h 785948"/>
              <a:gd name="connsiteX44" fmla="*/ 65314 w 812799"/>
              <a:gd name="connsiteY44" fmla="*/ 0 h 7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2799" h="785948">
                <a:moveTo>
                  <a:pt x="747485" y="655320"/>
                </a:moveTo>
                <a:cubicBezTo>
                  <a:pt x="783557" y="655320"/>
                  <a:pt x="812799" y="684562"/>
                  <a:pt x="812799" y="720634"/>
                </a:cubicBezTo>
                <a:cubicBezTo>
                  <a:pt x="812799" y="756706"/>
                  <a:pt x="783557" y="785948"/>
                  <a:pt x="747485" y="785948"/>
                </a:cubicBezTo>
                <a:cubicBezTo>
                  <a:pt x="711413" y="785948"/>
                  <a:pt x="682171" y="756706"/>
                  <a:pt x="682171" y="720634"/>
                </a:cubicBezTo>
                <a:cubicBezTo>
                  <a:pt x="682171" y="684562"/>
                  <a:pt x="711413" y="655320"/>
                  <a:pt x="747485" y="655320"/>
                </a:cubicBezTo>
                <a:close/>
                <a:moveTo>
                  <a:pt x="406399" y="655320"/>
                </a:moveTo>
                <a:cubicBezTo>
                  <a:pt x="442471" y="655320"/>
                  <a:pt x="471713" y="684562"/>
                  <a:pt x="471713" y="720634"/>
                </a:cubicBezTo>
                <a:cubicBezTo>
                  <a:pt x="471713" y="756706"/>
                  <a:pt x="442471" y="785948"/>
                  <a:pt x="406399" y="785948"/>
                </a:cubicBezTo>
                <a:cubicBezTo>
                  <a:pt x="370327" y="785948"/>
                  <a:pt x="341085" y="756706"/>
                  <a:pt x="341085" y="720634"/>
                </a:cubicBezTo>
                <a:cubicBezTo>
                  <a:pt x="341085" y="684562"/>
                  <a:pt x="370327" y="655320"/>
                  <a:pt x="406399" y="655320"/>
                </a:cubicBezTo>
                <a:close/>
                <a:moveTo>
                  <a:pt x="65314" y="655320"/>
                </a:moveTo>
                <a:cubicBezTo>
                  <a:pt x="101386" y="655320"/>
                  <a:pt x="130628" y="684562"/>
                  <a:pt x="130628" y="720634"/>
                </a:cubicBezTo>
                <a:cubicBezTo>
                  <a:pt x="130628" y="756706"/>
                  <a:pt x="101386" y="785948"/>
                  <a:pt x="65314" y="785948"/>
                </a:cubicBezTo>
                <a:cubicBezTo>
                  <a:pt x="29242" y="785948"/>
                  <a:pt x="0" y="756706"/>
                  <a:pt x="0" y="720634"/>
                </a:cubicBezTo>
                <a:cubicBezTo>
                  <a:pt x="0" y="684562"/>
                  <a:pt x="29242" y="655320"/>
                  <a:pt x="65314" y="655320"/>
                </a:cubicBezTo>
                <a:close/>
                <a:moveTo>
                  <a:pt x="747485" y="327660"/>
                </a:moveTo>
                <a:cubicBezTo>
                  <a:pt x="783557" y="327660"/>
                  <a:pt x="812799" y="356902"/>
                  <a:pt x="812799" y="392974"/>
                </a:cubicBezTo>
                <a:cubicBezTo>
                  <a:pt x="812799" y="429046"/>
                  <a:pt x="783557" y="458288"/>
                  <a:pt x="747485" y="458288"/>
                </a:cubicBezTo>
                <a:cubicBezTo>
                  <a:pt x="711413" y="458288"/>
                  <a:pt x="682171" y="429046"/>
                  <a:pt x="682171" y="392974"/>
                </a:cubicBezTo>
                <a:cubicBezTo>
                  <a:pt x="682171" y="356902"/>
                  <a:pt x="711413" y="327660"/>
                  <a:pt x="747485" y="327660"/>
                </a:cubicBezTo>
                <a:close/>
                <a:moveTo>
                  <a:pt x="406399" y="327660"/>
                </a:moveTo>
                <a:cubicBezTo>
                  <a:pt x="442471" y="327660"/>
                  <a:pt x="471713" y="356902"/>
                  <a:pt x="471713" y="392974"/>
                </a:cubicBezTo>
                <a:cubicBezTo>
                  <a:pt x="471713" y="429046"/>
                  <a:pt x="442471" y="458288"/>
                  <a:pt x="406399" y="458288"/>
                </a:cubicBezTo>
                <a:cubicBezTo>
                  <a:pt x="370327" y="458288"/>
                  <a:pt x="341085" y="429046"/>
                  <a:pt x="341085" y="392974"/>
                </a:cubicBezTo>
                <a:cubicBezTo>
                  <a:pt x="341085" y="356902"/>
                  <a:pt x="370327" y="327660"/>
                  <a:pt x="406399" y="327660"/>
                </a:cubicBezTo>
                <a:close/>
                <a:moveTo>
                  <a:pt x="65314" y="327660"/>
                </a:moveTo>
                <a:cubicBezTo>
                  <a:pt x="101386" y="327660"/>
                  <a:pt x="130628" y="356902"/>
                  <a:pt x="130628" y="392974"/>
                </a:cubicBezTo>
                <a:cubicBezTo>
                  <a:pt x="130628" y="429046"/>
                  <a:pt x="101386" y="458288"/>
                  <a:pt x="65314" y="458288"/>
                </a:cubicBezTo>
                <a:cubicBezTo>
                  <a:pt x="29242" y="458288"/>
                  <a:pt x="0" y="429046"/>
                  <a:pt x="0" y="392974"/>
                </a:cubicBezTo>
                <a:cubicBezTo>
                  <a:pt x="0" y="356902"/>
                  <a:pt x="29242" y="327660"/>
                  <a:pt x="65314" y="327660"/>
                </a:cubicBezTo>
                <a:close/>
                <a:moveTo>
                  <a:pt x="747485" y="0"/>
                </a:moveTo>
                <a:cubicBezTo>
                  <a:pt x="783557" y="0"/>
                  <a:pt x="812799" y="29242"/>
                  <a:pt x="812799" y="65314"/>
                </a:cubicBezTo>
                <a:cubicBezTo>
                  <a:pt x="812799" y="101386"/>
                  <a:pt x="783557" y="130628"/>
                  <a:pt x="747485" y="130628"/>
                </a:cubicBezTo>
                <a:cubicBezTo>
                  <a:pt x="711413" y="130628"/>
                  <a:pt x="682171" y="101386"/>
                  <a:pt x="682171" y="65314"/>
                </a:cubicBezTo>
                <a:cubicBezTo>
                  <a:pt x="682171" y="29242"/>
                  <a:pt x="711413" y="0"/>
                  <a:pt x="747485" y="0"/>
                </a:cubicBezTo>
                <a:close/>
                <a:moveTo>
                  <a:pt x="406399" y="0"/>
                </a:moveTo>
                <a:cubicBezTo>
                  <a:pt x="442471" y="0"/>
                  <a:pt x="471713" y="29242"/>
                  <a:pt x="471713" y="65314"/>
                </a:cubicBezTo>
                <a:cubicBezTo>
                  <a:pt x="471713" y="101386"/>
                  <a:pt x="442471" y="130628"/>
                  <a:pt x="406399" y="130628"/>
                </a:cubicBezTo>
                <a:cubicBezTo>
                  <a:pt x="370327" y="130628"/>
                  <a:pt x="341085" y="101386"/>
                  <a:pt x="341085" y="65314"/>
                </a:cubicBezTo>
                <a:cubicBezTo>
                  <a:pt x="341085" y="29242"/>
                  <a:pt x="370327" y="0"/>
                  <a:pt x="406399" y="0"/>
                </a:cubicBezTo>
                <a:close/>
                <a:moveTo>
                  <a:pt x="65314" y="0"/>
                </a:moveTo>
                <a:cubicBezTo>
                  <a:pt x="101386" y="0"/>
                  <a:pt x="130628" y="29242"/>
                  <a:pt x="130628" y="65314"/>
                </a:cubicBezTo>
                <a:cubicBezTo>
                  <a:pt x="130628" y="101386"/>
                  <a:pt x="101386" y="130628"/>
                  <a:pt x="65314" y="130628"/>
                </a:cubicBezTo>
                <a:cubicBezTo>
                  <a:pt x="29242" y="130628"/>
                  <a:pt x="0" y="101386"/>
                  <a:pt x="0" y="65314"/>
                </a:cubicBezTo>
                <a:cubicBezTo>
                  <a:pt x="0" y="29242"/>
                  <a:pt x="29242" y="0"/>
                  <a:pt x="6531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custDataLst>
              <p:tags r:id="rId6"/>
            </p:custDataLst>
          </p:nvPr>
        </p:nvSpPr>
        <p:spPr>
          <a:xfrm>
            <a:off x="10922000" y="6108913"/>
            <a:ext cx="873947" cy="381783"/>
          </a:xfrm>
          <a:custGeom>
            <a:avLst/>
            <a:gdLst>
              <a:gd name="connsiteX0" fmla="*/ 490041 w 1204859"/>
              <a:gd name="connsiteY0" fmla="*/ 440704 h 526342"/>
              <a:gd name="connsiteX1" fmla="*/ 532860 w 1204859"/>
              <a:gd name="connsiteY1" fmla="*/ 483523 h 526342"/>
              <a:gd name="connsiteX2" fmla="*/ 490041 w 1204859"/>
              <a:gd name="connsiteY2" fmla="*/ 526342 h 526342"/>
              <a:gd name="connsiteX3" fmla="*/ 447222 w 1204859"/>
              <a:gd name="connsiteY3" fmla="*/ 483523 h 526342"/>
              <a:gd name="connsiteX4" fmla="*/ 490041 w 1204859"/>
              <a:gd name="connsiteY4" fmla="*/ 440704 h 526342"/>
              <a:gd name="connsiteX5" fmla="*/ 266430 w 1204859"/>
              <a:gd name="connsiteY5" fmla="*/ 440704 h 526342"/>
              <a:gd name="connsiteX6" fmla="*/ 309249 w 1204859"/>
              <a:gd name="connsiteY6" fmla="*/ 483523 h 526342"/>
              <a:gd name="connsiteX7" fmla="*/ 266430 w 1204859"/>
              <a:gd name="connsiteY7" fmla="*/ 526342 h 526342"/>
              <a:gd name="connsiteX8" fmla="*/ 223611 w 1204859"/>
              <a:gd name="connsiteY8" fmla="*/ 483523 h 526342"/>
              <a:gd name="connsiteX9" fmla="*/ 266430 w 1204859"/>
              <a:gd name="connsiteY9" fmla="*/ 440704 h 526342"/>
              <a:gd name="connsiteX10" fmla="*/ 42819 w 1204859"/>
              <a:gd name="connsiteY10" fmla="*/ 440704 h 526342"/>
              <a:gd name="connsiteX11" fmla="*/ 85638 w 1204859"/>
              <a:gd name="connsiteY11" fmla="*/ 483523 h 526342"/>
              <a:gd name="connsiteX12" fmla="*/ 42819 w 1204859"/>
              <a:gd name="connsiteY12" fmla="*/ 526342 h 526342"/>
              <a:gd name="connsiteX13" fmla="*/ 0 w 1204859"/>
              <a:gd name="connsiteY13" fmla="*/ 483523 h 526342"/>
              <a:gd name="connsiteX14" fmla="*/ 42819 w 1204859"/>
              <a:gd name="connsiteY14" fmla="*/ 440704 h 526342"/>
              <a:gd name="connsiteX15" fmla="*/ 1162040 w 1204859"/>
              <a:gd name="connsiteY15" fmla="*/ 429619 h 526342"/>
              <a:gd name="connsiteX16" fmla="*/ 1204859 w 1204859"/>
              <a:gd name="connsiteY16" fmla="*/ 472438 h 526342"/>
              <a:gd name="connsiteX17" fmla="*/ 1162040 w 1204859"/>
              <a:gd name="connsiteY17" fmla="*/ 515257 h 526342"/>
              <a:gd name="connsiteX18" fmla="*/ 1119221 w 1204859"/>
              <a:gd name="connsiteY18" fmla="*/ 472438 h 526342"/>
              <a:gd name="connsiteX19" fmla="*/ 1162040 w 1204859"/>
              <a:gd name="connsiteY19" fmla="*/ 429619 h 526342"/>
              <a:gd name="connsiteX20" fmla="*/ 938429 w 1204859"/>
              <a:gd name="connsiteY20" fmla="*/ 429619 h 526342"/>
              <a:gd name="connsiteX21" fmla="*/ 981248 w 1204859"/>
              <a:gd name="connsiteY21" fmla="*/ 472438 h 526342"/>
              <a:gd name="connsiteX22" fmla="*/ 938429 w 1204859"/>
              <a:gd name="connsiteY22" fmla="*/ 515257 h 526342"/>
              <a:gd name="connsiteX23" fmla="*/ 895610 w 1204859"/>
              <a:gd name="connsiteY23" fmla="*/ 472438 h 526342"/>
              <a:gd name="connsiteX24" fmla="*/ 938429 w 1204859"/>
              <a:gd name="connsiteY24" fmla="*/ 429619 h 526342"/>
              <a:gd name="connsiteX25" fmla="*/ 714818 w 1204859"/>
              <a:gd name="connsiteY25" fmla="*/ 429619 h 526342"/>
              <a:gd name="connsiteX26" fmla="*/ 757637 w 1204859"/>
              <a:gd name="connsiteY26" fmla="*/ 472438 h 526342"/>
              <a:gd name="connsiteX27" fmla="*/ 714818 w 1204859"/>
              <a:gd name="connsiteY27" fmla="*/ 515257 h 526342"/>
              <a:gd name="connsiteX28" fmla="*/ 671999 w 1204859"/>
              <a:gd name="connsiteY28" fmla="*/ 472438 h 526342"/>
              <a:gd name="connsiteX29" fmla="*/ 714818 w 1204859"/>
              <a:gd name="connsiteY29" fmla="*/ 429619 h 526342"/>
              <a:gd name="connsiteX30" fmla="*/ 490041 w 1204859"/>
              <a:gd name="connsiteY30" fmla="*/ 225895 h 526342"/>
              <a:gd name="connsiteX31" fmla="*/ 532860 w 1204859"/>
              <a:gd name="connsiteY31" fmla="*/ 268714 h 526342"/>
              <a:gd name="connsiteX32" fmla="*/ 490041 w 1204859"/>
              <a:gd name="connsiteY32" fmla="*/ 311533 h 526342"/>
              <a:gd name="connsiteX33" fmla="*/ 447222 w 1204859"/>
              <a:gd name="connsiteY33" fmla="*/ 268714 h 526342"/>
              <a:gd name="connsiteX34" fmla="*/ 490041 w 1204859"/>
              <a:gd name="connsiteY34" fmla="*/ 225895 h 526342"/>
              <a:gd name="connsiteX35" fmla="*/ 266430 w 1204859"/>
              <a:gd name="connsiteY35" fmla="*/ 225895 h 526342"/>
              <a:gd name="connsiteX36" fmla="*/ 309249 w 1204859"/>
              <a:gd name="connsiteY36" fmla="*/ 268714 h 526342"/>
              <a:gd name="connsiteX37" fmla="*/ 266430 w 1204859"/>
              <a:gd name="connsiteY37" fmla="*/ 311533 h 526342"/>
              <a:gd name="connsiteX38" fmla="*/ 223611 w 1204859"/>
              <a:gd name="connsiteY38" fmla="*/ 268714 h 526342"/>
              <a:gd name="connsiteX39" fmla="*/ 266430 w 1204859"/>
              <a:gd name="connsiteY39" fmla="*/ 225895 h 526342"/>
              <a:gd name="connsiteX40" fmla="*/ 42819 w 1204859"/>
              <a:gd name="connsiteY40" fmla="*/ 225895 h 526342"/>
              <a:gd name="connsiteX41" fmla="*/ 85638 w 1204859"/>
              <a:gd name="connsiteY41" fmla="*/ 268714 h 526342"/>
              <a:gd name="connsiteX42" fmla="*/ 42819 w 1204859"/>
              <a:gd name="connsiteY42" fmla="*/ 311533 h 526342"/>
              <a:gd name="connsiteX43" fmla="*/ 0 w 1204859"/>
              <a:gd name="connsiteY43" fmla="*/ 268714 h 526342"/>
              <a:gd name="connsiteX44" fmla="*/ 42819 w 1204859"/>
              <a:gd name="connsiteY44" fmla="*/ 225895 h 526342"/>
              <a:gd name="connsiteX45" fmla="*/ 1162040 w 1204859"/>
              <a:gd name="connsiteY45" fmla="*/ 214810 h 526342"/>
              <a:gd name="connsiteX46" fmla="*/ 1204859 w 1204859"/>
              <a:gd name="connsiteY46" fmla="*/ 257629 h 526342"/>
              <a:gd name="connsiteX47" fmla="*/ 1162040 w 1204859"/>
              <a:gd name="connsiteY47" fmla="*/ 300448 h 526342"/>
              <a:gd name="connsiteX48" fmla="*/ 1119221 w 1204859"/>
              <a:gd name="connsiteY48" fmla="*/ 257629 h 526342"/>
              <a:gd name="connsiteX49" fmla="*/ 1162040 w 1204859"/>
              <a:gd name="connsiteY49" fmla="*/ 214810 h 526342"/>
              <a:gd name="connsiteX50" fmla="*/ 938429 w 1204859"/>
              <a:gd name="connsiteY50" fmla="*/ 214810 h 526342"/>
              <a:gd name="connsiteX51" fmla="*/ 981248 w 1204859"/>
              <a:gd name="connsiteY51" fmla="*/ 257629 h 526342"/>
              <a:gd name="connsiteX52" fmla="*/ 938429 w 1204859"/>
              <a:gd name="connsiteY52" fmla="*/ 300448 h 526342"/>
              <a:gd name="connsiteX53" fmla="*/ 895610 w 1204859"/>
              <a:gd name="connsiteY53" fmla="*/ 257629 h 526342"/>
              <a:gd name="connsiteX54" fmla="*/ 938429 w 1204859"/>
              <a:gd name="connsiteY54" fmla="*/ 214810 h 526342"/>
              <a:gd name="connsiteX55" fmla="*/ 714818 w 1204859"/>
              <a:gd name="connsiteY55" fmla="*/ 214810 h 526342"/>
              <a:gd name="connsiteX56" fmla="*/ 757637 w 1204859"/>
              <a:gd name="connsiteY56" fmla="*/ 257629 h 526342"/>
              <a:gd name="connsiteX57" fmla="*/ 714818 w 1204859"/>
              <a:gd name="connsiteY57" fmla="*/ 300448 h 526342"/>
              <a:gd name="connsiteX58" fmla="*/ 671999 w 1204859"/>
              <a:gd name="connsiteY58" fmla="*/ 257629 h 526342"/>
              <a:gd name="connsiteX59" fmla="*/ 714818 w 1204859"/>
              <a:gd name="connsiteY59" fmla="*/ 214810 h 526342"/>
              <a:gd name="connsiteX60" fmla="*/ 490041 w 1204859"/>
              <a:gd name="connsiteY60" fmla="*/ 11085 h 526342"/>
              <a:gd name="connsiteX61" fmla="*/ 532860 w 1204859"/>
              <a:gd name="connsiteY61" fmla="*/ 53904 h 526342"/>
              <a:gd name="connsiteX62" fmla="*/ 490041 w 1204859"/>
              <a:gd name="connsiteY62" fmla="*/ 96723 h 526342"/>
              <a:gd name="connsiteX63" fmla="*/ 447222 w 1204859"/>
              <a:gd name="connsiteY63" fmla="*/ 53904 h 526342"/>
              <a:gd name="connsiteX64" fmla="*/ 490041 w 1204859"/>
              <a:gd name="connsiteY64" fmla="*/ 11085 h 526342"/>
              <a:gd name="connsiteX65" fmla="*/ 266430 w 1204859"/>
              <a:gd name="connsiteY65" fmla="*/ 11085 h 526342"/>
              <a:gd name="connsiteX66" fmla="*/ 309249 w 1204859"/>
              <a:gd name="connsiteY66" fmla="*/ 53904 h 526342"/>
              <a:gd name="connsiteX67" fmla="*/ 266430 w 1204859"/>
              <a:gd name="connsiteY67" fmla="*/ 96723 h 526342"/>
              <a:gd name="connsiteX68" fmla="*/ 223611 w 1204859"/>
              <a:gd name="connsiteY68" fmla="*/ 53904 h 526342"/>
              <a:gd name="connsiteX69" fmla="*/ 266430 w 1204859"/>
              <a:gd name="connsiteY69" fmla="*/ 11085 h 526342"/>
              <a:gd name="connsiteX70" fmla="*/ 42819 w 1204859"/>
              <a:gd name="connsiteY70" fmla="*/ 11085 h 526342"/>
              <a:gd name="connsiteX71" fmla="*/ 85638 w 1204859"/>
              <a:gd name="connsiteY71" fmla="*/ 53904 h 526342"/>
              <a:gd name="connsiteX72" fmla="*/ 42819 w 1204859"/>
              <a:gd name="connsiteY72" fmla="*/ 96723 h 526342"/>
              <a:gd name="connsiteX73" fmla="*/ 0 w 1204859"/>
              <a:gd name="connsiteY73" fmla="*/ 53904 h 526342"/>
              <a:gd name="connsiteX74" fmla="*/ 42819 w 1204859"/>
              <a:gd name="connsiteY74" fmla="*/ 11085 h 526342"/>
              <a:gd name="connsiteX75" fmla="*/ 1162040 w 1204859"/>
              <a:gd name="connsiteY75" fmla="*/ 0 h 526342"/>
              <a:gd name="connsiteX76" fmla="*/ 1204859 w 1204859"/>
              <a:gd name="connsiteY76" fmla="*/ 42819 h 526342"/>
              <a:gd name="connsiteX77" fmla="*/ 1162040 w 1204859"/>
              <a:gd name="connsiteY77" fmla="*/ 85638 h 526342"/>
              <a:gd name="connsiteX78" fmla="*/ 1119221 w 1204859"/>
              <a:gd name="connsiteY78" fmla="*/ 42819 h 526342"/>
              <a:gd name="connsiteX79" fmla="*/ 1162040 w 1204859"/>
              <a:gd name="connsiteY79" fmla="*/ 0 h 526342"/>
              <a:gd name="connsiteX80" fmla="*/ 938429 w 1204859"/>
              <a:gd name="connsiteY80" fmla="*/ 0 h 526342"/>
              <a:gd name="connsiteX81" fmla="*/ 981248 w 1204859"/>
              <a:gd name="connsiteY81" fmla="*/ 42819 h 526342"/>
              <a:gd name="connsiteX82" fmla="*/ 938429 w 1204859"/>
              <a:gd name="connsiteY82" fmla="*/ 85638 h 526342"/>
              <a:gd name="connsiteX83" fmla="*/ 895610 w 1204859"/>
              <a:gd name="connsiteY83" fmla="*/ 42819 h 526342"/>
              <a:gd name="connsiteX84" fmla="*/ 938429 w 1204859"/>
              <a:gd name="connsiteY84" fmla="*/ 0 h 526342"/>
              <a:gd name="connsiteX85" fmla="*/ 714818 w 1204859"/>
              <a:gd name="connsiteY85" fmla="*/ 0 h 526342"/>
              <a:gd name="connsiteX86" fmla="*/ 757637 w 1204859"/>
              <a:gd name="connsiteY86" fmla="*/ 42819 h 526342"/>
              <a:gd name="connsiteX87" fmla="*/ 714818 w 1204859"/>
              <a:gd name="connsiteY87" fmla="*/ 85638 h 526342"/>
              <a:gd name="connsiteX88" fmla="*/ 671999 w 1204859"/>
              <a:gd name="connsiteY88" fmla="*/ 42819 h 526342"/>
              <a:gd name="connsiteX89" fmla="*/ 714818 w 1204859"/>
              <a:gd name="connsiteY89" fmla="*/ 0 h 52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04859" h="526342">
                <a:moveTo>
                  <a:pt x="490041" y="440704"/>
                </a:moveTo>
                <a:cubicBezTo>
                  <a:pt x="513689" y="440704"/>
                  <a:pt x="532860" y="459875"/>
                  <a:pt x="532860" y="483523"/>
                </a:cubicBezTo>
                <a:cubicBezTo>
                  <a:pt x="532860" y="507172"/>
                  <a:pt x="513689" y="526342"/>
                  <a:pt x="490041" y="526342"/>
                </a:cubicBezTo>
                <a:cubicBezTo>
                  <a:pt x="466393" y="526342"/>
                  <a:pt x="447222" y="507172"/>
                  <a:pt x="447222" y="483523"/>
                </a:cubicBezTo>
                <a:cubicBezTo>
                  <a:pt x="447222" y="459875"/>
                  <a:pt x="466393" y="440704"/>
                  <a:pt x="490041" y="440704"/>
                </a:cubicBezTo>
                <a:close/>
                <a:moveTo>
                  <a:pt x="266430" y="440704"/>
                </a:moveTo>
                <a:cubicBezTo>
                  <a:pt x="290078" y="440704"/>
                  <a:pt x="309249" y="459875"/>
                  <a:pt x="309249" y="483523"/>
                </a:cubicBezTo>
                <a:cubicBezTo>
                  <a:pt x="309249" y="507172"/>
                  <a:pt x="290078" y="526342"/>
                  <a:pt x="266430" y="526342"/>
                </a:cubicBezTo>
                <a:cubicBezTo>
                  <a:pt x="242781" y="526342"/>
                  <a:pt x="223611" y="507172"/>
                  <a:pt x="223611" y="483523"/>
                </a:cubicBezTo>
                <a:cubicBezTo>
                  <a:pt x="223611" y="459875"/>
                  <a:pt x="242781" y="440704"/>
                  <a:pt x="266430" y="440704"/>
                </a:cubicBezTo>
                <a:close/>
                <a:moveTo>
                  <a:pt x="42819" y="440704"/>
                </a:moveTo>
                <a:cubicBezTo>
                  <a:pt x="66467" y="440704"/>
                  <a:pt x="85638" y="459875"/>
                  <a:pt x="85638" y="483523"/>
                </a:cubicBezTo>
                <a:cubicBezTo>
                  <a:pt x="85638" y="507172"/>
                  <a:pt x="66467" y="526342"/>
                  <a:pt x="42819" y="526342"/>
                </a:cubicBezTo>
                <a:cubicBezTo>
                  <a:pt x="19171" y="526342"/>
                  <a:pt x="0" y="507172"/>
                  <a:pt x="0" y="483523"/>
                </a:cubicBezTo>
                <a:cubicBezTo>
                  <a:pt x="0" y="459875"/>
                  <a:pt x="19171" y="440704"/>
                  <a:pt x="42819" y="440704"/>
                </a:cubicBezTo>
                <a:close/>
                <a:moveTo>
                  <a:pt x="1162040" y="429619"/>
                </a:moveTo>
                <a:cubicBezTo>
                  <a:pt x="1185688" y="429619"/>
                  <a:pt x="1204859" y="448790"/>
                  <a:pt x="1204859" y="472438"/>
                </a:cubicBezTo>
                <a:cubicBezTo>
                  <a:pt x="1204859" y="496087"/>
                  <a:pt x="1185688" y="515257"/>
                  <a:pt x="1162040" y="515257"/>
                </a:cubicBezTo>
                <a:cubicBezTo>
                  <a:pt x="1138392" y="515257"/>
                  <a:pt x="1119221" y="496087"/>
                  <a:pt x="1119221" y="472438"/>
                </a:cubicBezTo>
                <a:cubicBezTo>
                  <a:pt x="1119221" y="448790"/>
                  <a:pt x="1138392" y="429619"/>
                  <a:pt x="1162040" y="429619"/>
                </a:cubicBezTo>
                <a:close/>
                <a:moveTo>
                  <a:pt x="938429" y="429619"/>
                </a:moveTo>
                <a:cubicBezTo>
                  <a:pt x="962077" y="429619"/>
                  <a:pt x="981248" y="448790"/>
                  <a:pt x="981248" y="472438"/>
                </a:cubicBezTo>
                <a:cubicBezTo>
                  <a:pt x="981248" y="496087"/>
                  <a:pt x="962077" y="515257"/>
                  <a:pt x="938429" y="515257"/>
                </a:cubicBezTo>
                <a:cubicBezTo>
                  <a:pt x="914780" y="515257"/>
                  <a:pt x="895610" y="496087"/>
                  <a:pt x="895610" y="472438"/>
                </a:cubicBezTo>
                <a:cubicBezTo>
                  <a:pt x="895610" y="448790"/>
                  <a:pt x="914780" y="429619"/>
                  <a:pt x="938429" y="429619"/>
                </a:cubicBezTo>
                <a:close/>
                <a:moveTo>
                  <a:pt x="714818" y="429619"/>
                </a:moveTo>
                <a:cubicBezTo>
                  <a:pt x="738466" y="429619"/>
                  <a:pt x="757637" y="448790"/>
                  <a:pt x="757637" y="472438"/>
                </a:cubicBezTo>
                <a:cubicBezTo>
                  <a:pt x="757637" y="496087"/>
                  <a:pt x="738466" y="515257"/>
                  <a:pt x="714818" y="515257"/>
                </a:cubicBezTo>
                <a:cubicBezTo>
                  <a:pt x="691170" y="515257"/>
                  <a:pt x="671999" y="496087"/>
                  <a:pt x="671999" y="472438"/>
                </a:cubicBezTo>
                <a:cubicBezTo>
                  <a:pt x="671999" y="448790"/>
                  <a:pt x="691170" y="429619"/>
                  <a:pt x="714818" y="429619"/>
                </a:cubicBezTo>
                <a:close/>
                <a:moveTo>
                  <a:pt x="490041" y="225895"/>
                </a:moveTo>
                <a:cubicBezTo>
                  <a:pt x="513689" y="225895"/>
                  <a:pt x="532860" y="245065"/>
                  <a:pt x="532860" y="268714"/>
                </a:cubicBezTo>
                <a:cubicBezTo>
                  <a:pt x="532860" y="292362"/>
                  <a:pt x="513689" y="311533"/>
                  <a:pt x="490041" y="311533"/>
                </a:cubicBezTo>
                <a:cubicBezTo>
                  <a:pt x="466393" y="311533"/>
                  <a:pt x="447222" y="292362"/>
                  <a:pt x="447222" y="268714"/>
                </a:cubicBezTo>
                <a:cubicBezTo>
                  <a:pt x="447222" y="245065"/>
                  <a:pt x="466393" y="225895"/>
                  <a:pt x="490041" y="225895"/>
                </a:cubicBezTo>
                <a:close/>
                <a:moveTo>
                  <a:pt x="266430" y="225895"/>
                </a:moveTo>
                <a:cubicBezTo>
                  <a:pt x="290078" y="225895"/>
                  <a:pt x="309249" y="245065"/>
                  <a:pt x="309249" y="268714"/>
                </a:cubicBezTo>
                <a:cubicBezTo>
                  <a:pt x="309249" y="292362"/>
                  <a:pt x="290078" y="311533"/>
                  <a:pt x="266430" y="311533"/>
                </a:cubicBezTo>
                <a:cubicBezTo>
                  <a:pt x="242781" y="311533"/>
                  <a:pt x="223611" y="292362"/>
                  <a:pt x="223611" y="268714"/>
                </a:cubicBezTo>
                <a:cubicBezTo>
                  <a:pt x="223611" y="245065"/>
                  <a:pt x="242781" y="225895"/>
                  <a:pt x="266430" y="225895"/>
                </a:cubicBezTo>
                <a:close/>
                <a:moveTo>
                  <a:pt x="42819" y="225895"/>
                </a:moveTo>
                <a:cubicBezTo>
                  <a:pt x="66467" y="225895"/>
                  <a:pt x="85638" y="245065"/>
                  <a:pt x="85638" y="268714"/>
                </a:cubicBezTo>
                <a:cubicBezTo>
                  <a:pt x="85638" y="292362"/>
                  <a:pt x="66467" y="311533"/>
                  <a:pt x="42819" y="311533"/>
                </a:cubicBezTo>
                <a:cubicBezTo>
                  <a:pt x="19171" y="311533"/>
                  <a:pt x="0" y="292362"/>
                  <a:pt x="0" y="268714"/>
                </a:cubicBezTo>
                <a:cubicBezTo>
                  <a:pt x="0" y="245065"/>
                  <a:pt x="19171" y="225895"/>
                  <a:pt x="42819" y="225895"/>
                </a:cubicBezTo>
                <a:close/>
                <a:moveTo>
                  <a:pt x="1162040" y="214810"/>
                </a:moveTo>
                <a:cubicBezTo>
                  <a:pt x="1185688" y="214810"/>
                  <a:pt x="1204859" y="233980"/>
                  <a:pt x="1204859" y="257629"/>
                </a:cubicBezTo>
                <a:cubicBezTo>
                  <a:pt x="1204859" y="281277"/>
                  <a:pt x="1185688" y="300448"/>
                  <a:pt x="1162040" y="300448"/>
                </a:cubicBezTo>
                <a:cubicBezTo>
                  <a:pt x="1138392" y="300448"/>
                  <a:pt x="1119221" y="281277"/>
                  <a:pt x="1119221" y="257629"/>
                </a:cubicBezTo>
                <a:cubicBezTo>
                  <a:pt x="1119221" y="233980"/>
                  <a:pt x="1138392" y="214810"/>
                  <a:pt x="1162040" y="214810"/>
                </a:cubicBezTo>
                <a:close/>
                <a:moveTo>
                  <a:pt x="938429" y="214810"/>
                </a:moveTo>
                <a:cubicBezTo>
                  <a:pt x="962077" y="214810"/>
                  <a:pt x="981248" y="233980"/>
                  <a:pt x="981248" y="257629"/>
                </a:cubicBezTo>
                <a:cubicBezTo>
                  <a:pt x="981248" y="281277"/>
                  <a:pt x="962077" y="300448"/>
                  <a:pt x="938429" y="300448"/>
                </a:cubicBezTo>
                <a:cubicBezTo>
                  <a:pt x="914780" y="300448"/>
                  <a:pt x="895610" y="281277"/>
                  <a:pt x="895610" y="257629"/>
                </a:cubicBezTo>
                <a:cubicBezTo>
                  <a:pt x="895610" y="233980"/>
                  <a:pt x="914780" y="214810"/>
                  <a:pt x="938429" y="214810"/>
                </a:cubicBezTo>
                <a:close/>
                <a:moveTo>
                  <a:pt x="714818" y="214810"/>
                </a:moveTo>
                <a:cubicBezTo>
                  <a:pt x="738466" y="214810"/>
                  <a:pt x="757637" y="233980"/>
                  <a:pt x="757637" y="257629"/>
                </a:cubicBezTo>
                <a:cubicBezTo>
                  <a:pt x="757637" y="281277"/>
                  <a:pt x="738466" y="300448"/>
                  <a:pt x="714818" y="300448"/>
                </a:cubicBezTo>
                <a:cubicBezTo>
                  <a:pt x="691170" y="300448"/>
                  <a:pt x="671999" y="281277"/>
                  <a:pt x="671999" y="257629"/>
                </a:cubicBezTo>
                <a:cubicBezTo>
                  <a:pt x="671999" y="233980"/>
                  <a:pt x="691170" y="214810"/>
                  <a:pt x="714818" y="214810"/>
                </a:cubicBezTo>
                <a:close/>
                <a:moveTo>
                  <a:pt x="490041" y="11085"/>
                </a:moveTo>
                <a:cubicBezTo>
                  <a:pt x="513689" y="11085"/>
                  <a:pt x="532860" y="30256"/>
                  <a:pt x="532860" y="53904"/>
                </a:cubicBezTo>
                <a:cubicBezTo>
                  <a:pt x="532860" y="77553"/>
                  <a:pt x="513689" y="96723"/>
                  <a:pt x="490041" y="96723"/>
                </a:cubicBezTo>
                <a:cubicBezTo>
                  <a:pt x="466393" y="96723"/>
                  <a:pt x="447222" y="77553"/>
                  <a:pt x="447222" y="53904"/>
                </a:cubicBezTo>
                <a:cubicBezTo>
                  <a:pt x="447222" y="30256"/>
                  <a:pt x="466393" y="11085"/>
                  <a:pt x="490041" y="11085"/>
                </a:cubicBezTo>
                <a:close/>
                <a:moveTo>
                  <a:pt x="266430" y="11085"/>
                </a:moveTo>
                <a:cubicBezTo>
                  <a:pt x="290078" y="11085"/>
                  <a:pt x="309249" y="30256"/>
                  <a:pt x="309249" y="53904"/>
                </a:cubicBezTo>
                <a:cubicBezTo>
                  <a:pt x="309249" y="77553"/>
                  <a:pt x="290078" y="96723"/>
                  <a:pt x="266430" y="96723"/>
                </a:cubicBezTo>
                <a:cubicBezTo>
                  <a:pt x="242781" y="96723"/>
                  <a:pt x="223611" y="77553"/>
                  <a:pt x="223611" y="53904"/>
                </a:cubicBezTo>
                <a:cubicBezTo>
                  <a:pt x="223611" y="30256"/>
                  <a:pt x="242781" y="11085"/>
                  <a:pt x="266430" y="11085"/>
                </a:cubicBezTo>
                <a:close/>
                <a:moveTo>
                  <a:pt x="42819" y="11085"/>
                </a:moveTo>
                <a:cubicBezTo>
                  <a:pt x="66467" y="11085"/>
                  <a:pt x="85638" y="30256"/>
                  <a:pt x="85638" y="53904"/>
                </a:cubicBezTo>
                <a:cubicBezTo>
                  <a:pt x="85638" y="77553"/>
                  <a:pt x="66467" y="96723"/>
                  <a:pt x="42819" y="96723"/>
                </a:cubicBezTo>
                <a:cubicBezTo>
                  <a:pt x="19171" y="96723"/>
                  <a:pt x="0" y="77553"/>
                  <a:pt x="0" y="53904"/>
                </a:cubicBezTo>
                <a:cubicBezTo>
                  <a:pt x="0" y="30256"/>
                  <a:pt x="19171" y="11085"/>
                  <a:pt x="42819" y="11085"/>
                </a:cubicBezTo>
                <a:close/>
                <a:moveTo>
                  <a:pt x="1162040" y="0"/>
                </a:moveTo>
                <a:cubicBezTo>
                  <a:pt x="1185688" y="0"/>
                  <a:pt x="1204859" y="19171"/>
                  <a:pt x="1204859" y="42819"/>
                </a:cubicBezTo>
                <a:cubicBezTo>
                  <a:pt x="1204859" y="66468"/>
                  <a:pt x="1185688" y="85638"/>
                  <a:pt x="1162040" y="85638"/>
                </a:cubicBezTo>
                <a:cubicBezTo>
                  <a:pt x="1138392" y="85638"/>
                  <a:pt x="1119221" y="66468"/>
                  <a:pt x="1119221" y="42819"/>
                </a:cubicBezTo>
                <a:cubicBezTo>
                  <a:pt x="1119221" y="19171"/>
                  <a:pt x="1138392" y="0"/>
                  <a:pt x="1162040" y="0"/>
                </a:cubicBezTo>
                <a:close/>
                <a:moveTo>
                  <a:pt x="938429" y="0"/>
                </a:moveTo>
                <a:cubicBezTo>
                  <a:pt x="962077" y="0"/>
                  <a:pt x="981248" y="19171"/>
                  <a:pt x="981248" y="42819"/>
                </a:cubicBezTo>
                <a:cubicBezTo>
                  <a:pt x="981248" y="66468"/>
                  <a:pt x="962077" y="85638"/>
                  <a:pt x="938429" y="85638"/>
                </a:cubicBezTo>
                <a:cubicBezTo>
                  <a:pt x="914780" y="85638"/>
                  <a:pt x="895610" y="66468"/>
                  <a:pt x="895610" y="42819"/>
                </a:cubicBezTo>
                <a:cubicBezTo>
                  <a:pt x="895610" y="19171"/>
                  <a:pt x="914780" y="0"/>
                  <a:pt x="938429" y="0"/>
                </a:cubicBezTo>
                <a:close/>
                <a:moveTo>
                  <a:pt x="714818" y="0"/>
                </a:moveTo>
                <a:cubicBezTo>
                  <a:pt x="738466" y="0"/>
                  <a:pt x="757637" y="19171"/>
                  <a:pt x="757637" y="42819"/>
                </a:cubicBezTo>
                <a:cubicBezTo>
                  <a:pt x="757637" y="66468"/>
                  <a:pt x="738466" y="85638"/>
                  <a:pt x="714818" y="85638"/>
                </a:cubicBezTo>
                <a:cubicBezTo>
                  <a:pt x="691170" y="85638"/>
                  <a:pt x="671999" y="66468"/>
                  <a:pt x="671999" y="42819"/>
                </a:cubicBezTo>
                <a:cubicBezTo>
                  <a:pt x="671999" y="19171"/>
                  <a:pt x="691170" y="0"/>
                  <a:pt x="714818"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hasCustomPrompt="1"/>
            <p:custDataLst>
              <p:tags r:id="rId7"/>
            </p:custDataLst>
          </p:nvPr>
        </p:nvSpPr>
        <p:spPr>
          <a:xfrm>
            <a:off x="534479" y="2081948"/>
            <a:ext cx="2651646" cy="1081088"/>
          </a:xfrm>
        </p:spPr>
        <p:txBody>
          <a:bodyPr wrap="square" anchor="b">
            <a:normAutofit/>
          </a:bodyPr>
          <a:lstStyle>
            <a:lvl1pPr algn="ctr">
              <a:defRPr sz="6000">
                <a:solidFill>
                  <a:srgbClr val="FFFFFF"/>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9"/>
            </p:custDataLst>
          </p:nvPr>
        </p:nvSpPr>
        <p:spPr/>
        <p:txBody>
          <a:bodyPr/>
          <a:lstStyle/>
          <a:p>
            <a:endParaRPr lang="zh-CN" altLang="en-US"/>
          </a:p>
        </p:txBody>
      </p:sp>
      <p:sp>
        <p:nvSpPr>
          <p:cNvPr id="9" name="灯片编号占位符 5"/>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E69F973-FC63-4681-8639-75B9D3D0AC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16C2A1-CA88-4D2D-9529-F4D267AF6C37}"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0" y="0"/>
            <a:ext cx="12192000" cy="6858000"/>
          </a:xfrm>
          <a:prstGeom prst="rect">
            <a:avLst/>
          </a:prstGeom>
          <a:gradFill>
            <a:gsLst>
              <a:gs pos="30000">
                <a:schemeClr val="bg1"/>
              </a:gs>
              <a:gs pos="100000">
                <a:schemeClr val="bg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userDrawn="1">
            <p:custDataLst>
              <p:tags r:id="rId3"/>
            </p:custDataLst>
          </p:nvPr>
        </p:nvSpPr>
        <p:spPr>
          <a:xfrm>
            <a:off x="0" y="0"/>
            <a:ext cx="5400925" cy="6858000"/>
          </a:xfrm>
          <a:custGeom>
            <a:avLst/>
            <a:gdLst>
              <a:gd name="connsiteX0" fmla="*/ 0 w 5400925"/>
              <a:gd name="connsiteY0" fmla="*/ 0 h 6858000"/>
              <a:gd name="connsiteX1" fmla="*/ 5268659 w 5400925"/>
              <a:gd name="connsiteY1" fmla="*/ 0 h 6858000"/>
              <a:gd name="connsiteX2" fmla="*/ 5322359 w 5400925"/>
              <a:gd name="connsiteY2" fmla="*/ 300702 h 6858000"/>
              <a:gd name="connsiteX3" fmla="*/ 5400925 w 5400925"/>
              <a:gd name="connsiteY3" fmla="*/ 1339118 h 6858000"/>
              <a:gd name="connsiteX4" fmla="*/ 2661974 w 5400925"/>
              <a:gd name="connsiteY4" fmla="*/ 6803161 h 6858000"/>
              <a:gd name="connsiteX5" fmla="*/ 2584856 w 5400925"/>
              <a:gd name="connsiteY5" fmla="*/ 6858000 h 6858000"/>
              <a:gd name="connsiteX6" fmla="*/ 0 w 54009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925" h="6858000">
                <a:moveTo>
                  <a:pt x="0" y="0"/>
                </a:moveTo>
                <a:lnTo>
                  <a:pt x="5268659" y="0"/>
                </a:lnTo>
                <a:lnTo>
                  <a:pt x="5322359" y="300702"/>
                </a:lnTo>
                <a:cubicBezTo>
                  <a:pt x="5374094" y="639288"/>
                  <a:pt x="5400925" y="986070"/>
                  <a:pt x="5400925" y="1339118"/>
                </a:cubicBezTo>
                <a:cubicBezTo>
                  <a:pt x="5400925" y="3575090"/>
                  <a:pt x="4324686" y="5559694"/>
                  <a:pt x="2661974" y="6803161"/>
                </a:cubicBezTo>
                <a:lnTo>
                  <a:pt x="2584856" y="6858000"/>
                </a:lnTo>
                <a:lnTo>
                  <a:pt x="0" y="6858000"/>
                </a:lnTo>
                <a:close/>
              </a:path>
            </a:pathLst>
          </a:cu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p:cNvSpPr/>
          <p:nvPr userDrawn="1">
            <p:custDataLst>
              <p:tags r:id="rId4"/>
            </p:custDataLst>
          </p:nvPr>
        </p:nvSpPr>
        <p:spPr>
          <a:xfrm>
            <a:off x="0" y="0"/>
            <a:ext cx="4201341" cy="6858000"/>
          </a:xfrm>
          <a:custGeom>
            <a:avLst/>
            <a:gdLst>
              <a:gd name="connsiteX0" fmla="*/ 0 w 4201341"/>
              <a:gd name="connsiteY0" fmla="*/ 0 h 6858000"/>
              <a:gd name="connsiteX1" fmla="*/ 3991600 w 4201341"/>
              <a:gd name="connsiteY1" fmla="*/ 0 h 6858000"/>
              <a:gd name="connsiteX2" fmla="*/ 4062810 w 4201341"/>
              <a:gd name="connsiteY2" fmla="*/ 308540 h 6858000"/>
              <a:gd name="connsiteX3" fmla="*/ 4201341 w 4201341"/>
              <a:gd name="connsiteY3" fmla="*/ 1682740 h 6858000"/>
              <a:gd name="connsiteX4" fmla="*/ 1967390 w 4201341"/>
              <a:gd name="connsiteY4" fmla="*/ 6730044 h 6858000"/>
              <a:gd name="connsiteX5" fmla="*/ 1819673 w 4201341"/>
              <a:gd name="connsiteY5" fmla="*/ 6858000 h 6858000"/>
              <a:gd name="connsiteX6" fmla="*/ 0 w 42013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1341" h="6858000">
                <a:moveTo>
                  <a:pt x="0" y="0"/>
                </a:moveTo>
                <a:lnTo>
                  <a:pt x="3991600" y="0"/>
                </a:lnTo>
                <a:lnTo>
                  <a:pt x="4062810" y="308540"/>
                </a:lnTo>
                <a:cubicBezTo>
                  <a:pt x="4153641" y="752419"/>
                  <a:pt x="4201341" y="1212009"/>
                  <a:pt x="4201341" y="1682740"/>
                </a:cubicBezTo>
                <a:cubicBezTo>
                  <a:pt x="4201341" y="3683347"/>
                  <a:pt x="3339753" y="5482719"/>
                  <a:pt x="1967390" y="6730044"/>
                </a:cubicBezTo>
                <a:lnTo>
                  <a:pt x="1819673" y="6858000"/>
                </a:lnTo>
                <a:lnTo>
                  <a:pt x="0" y="6858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3" name="任意多边形: 形状 12"/>
          <p:cNvSpPr/>
          <p:nvPr userDrawn="1">
            <p:custDataLst>
              <p:tags r:id="rId5"/>
            </p:custDataLst>
          </p:nvPr>
        </p:nvSpPr>
        <p:spPr>
          <a:xfrm>
            <a:off x="280967" y="336020"/>
            <a:ext cx="400955" cy="387709"/>
          </a:xfrm>
          <a:custGeom>
            <a:avLst/>
            <a:gdLst>
              <a:gd name="connsiteX0" fmla="*/ 747485 w 812799"/>
              <a:gd name="connsiteY0" fmla="*/ 655320 h 785948"/>
              <a:gd name="connsiteX1" fmla="*/ 812799 w 812799"/>
              <a:gd name="connsiteY1" fmla="*/ 720634 h 785948"/>
              <a:gd name="connsiteX2" fmla="*/ 747485 w 812799"/>
              <a:gd name="connsiteY2" fmla="*/ 785948 h 785948"/>
              <a:gd name="connsiteX3" fmla="*/ 682171 w 812799"/>
              <a:gd name="connsiteY3" fmla="*/ 720634 h 785948"/>
              <a:gd name="connsiteX4" fmla="*/ 747485 w 812799"/>
              <a:gd name="connsiteY4" fmla="*/ 655320 h 785948"/>
              <a:gd name="connsiteX5" fmla="*/ 406399 w 812799"/>
              <a:gd name="connsiteY5" fmla="*/ 655320 h 785948"/>
              <a:gd name="connsiteX6" fmla="*/ 471713 w 812799"/>
              <a:gd name="connsiteY6" fmla="*/ 720634 h 785948"/>
              <a:gd name="connsiteX7" fmla="*/ 406399 w 812799"/>
              <a:gd name="connsiteY7" fmla="*/ 785948 h 785948"/>
              <a:gd name="connsiteX8" fmla="*/ 341085 w 812799"/>
              <a:gd name="connsiteY8" fmla="*/ 720634 h 785948"/>
              <a:gd name="connsiteX9" fmla="*/ 406399 w 812799"/>
              <a:gd name="connsiteY9" fmla="*/ 655320 h 785948"/>
              <a:gd name="connsiteX10" fmla="*/ 65314 w 812799"/>
              <a:gd name="connsiteY10" fmla="*/ 655320 h 785948"/>
              <a:gd name="connsiteX11" fmla="*/ 130628 w 812799"/>
              <a:gd name="connsiteY11" fmla="*/ 720634 h 785948"/>
              <a:gd name="connsiteX12" fmla="*/ 65314 w 812799"/>
              <a:gd name="connsiteY12" fmla="*/ 785948 h 785948"/>
              <a:gd name="connsiteX13" fmla="*/ 0 w 812799"/>
              <a:gd name="connsiteY13" fmla="*/ 720634 h 785948"/>
              <a:gd name="connsiteX14" fmla="*/ 65314 w 812799"/>
              <a:gd name="connsiteY14" fmla="*/ 655320 h 785948"/>
              <a:gd name="connsiteX15" fmla="*/ 747485 w 812799"/>
              <a:gd name="connsiteY15" fmla="*/ 327660 h 785948"/>
              <a:gd name="connsiteX16" fmla="*/ 812799 w 812799"/>
              <a:gd name="connsiteY16" fmla="*/ 392974 h 785948"/>
              <a:gd name="connsiteX17" fmla="*/ 747485 w 812799"/>
              <a:gd name="connsiteY17" fmla="*/ 458288 h 785948"/>
              <a:gd name="connsiteX18" fmla="*/ 682171 w 812799"/>
              <a:gd name="connsiteY18" fmla="*/ 392974 h 785948"/>
              <a:gd name="connsiteX19" fmla="*/ 747485 w 812799"/>
              <a:gd name="connsiteY19" fmla="*/ 327660 h 785948"/>
              <a:gd name="connsiteX20" fmla="*/ 406399 w 812799"/>
              <a:gd name="connsiteY20" fmla="*/ 327660 h 785948"/>
              <a:gd name="connsiteX21" fmla="*/ 471713 w 812799"/>
              <a:gd name="connsiteY21" fmla="*/ 392974 h 785948"/>
              <a:gd name="connsiteX22" fmla="*/ 406399 w 812799"/>
              <a:gd name="connsiteY22" fmla="*/ 458288 h 785948"/>
              <a:gd name="connsiteX23" fmla="*/ 341085 w 812799"/>
              <a:gd name="connsiteY23" fmla="*/ 392974 h 785948"/>
              <a:gd name="connsiteX24" fmla="*/ 406399 w 812799"/>
              <a:gd name="connsiteY24" fmla="*/ 327660 h 785948"/>
              <a:gd name="connsiteX25" fmla="*/ 65314 w 812799"/>
              <a:gd name="connsiteY25" fmla="*/ 327660 h 785948"/>
              <a:gd name="connsiteX26" fmla="*/ 130628 w 812799"/>
              <a:gd name="connsiteY26" fmla="*/ 392974 h 785948"/>
              <a:gd name="connsiteX27" fmla="*/ 65314 w 812799"/>
              <a:gd name="connsiteY27" fmla="*/ 458288 h 785948"/>
              <a:gd name="connsiteX28" fmla="*/ 0 w 812799"/>
              <a:gd name="connsiteY28" fmla="*/ 392974 h 785948"/>
              <a:gd name="connsiteX29" fmla="*/ 65314 w 812799"/>
              <a:gd name="connsiteY29" fmla="*/ 327660 h 785948"/>
              <a:gd name="connsiteX30" fmla="*/ 747485 w 812799"/>
              <a:gd name="connsiteY30" fmla="*/ 0 h 785948"/>
              <a:gd name="connsiteX31" fmla="*/ 812799 w 812799"/>
              <a:gd name="connsiteY31" fmla="*/ 65314 h 785948"/>
              <a:gd name="connsiteX32" fmla="*/ 747485 w 812799"/>
              <a:gd name="connsiteY32" fmla="*/ 130628 h 785948"/>
              <a:gd name="connsiteX33" fmla="*/ 682171 w 812799"/>
              <a:gd name="connsiteY33" fmla="*/ 65314 h 785948"/>
              <a:gd name="connsiteX34" fmla="*/ 747485 w 812799"/>
              <a:gd name="connsiteY34" fmla="*/ 0 h 785948"/>
              <a:gd name="connsiteX35" fmla="*/ 406399 w 812799"/>
              <a:gd name="connsiteY35" fmla="*/ 0 h 785948"/>
              <a:gd name="connsiteX36" fmla="*/ 471713 w 812799"/>
              <a:gd name="connsiteY36" fmla="*/ 65314 h 785948"/>
              <a:gd name="connsiteX37" fmla="*/ 406399 w 812799"/>
              <a:gd name="connsiteY37" fmla="*/ 130628 h 785948"/>
              <a:gd name="connsiteX38" fmla="*/ 341085 w 812799"/>
              <a:gd name="connsiteY38" fmla="*/ 65314 h 785948"/>
              <a:gd name="connsiteX39" fmla="*/ 406399 w 812799"/>
              <a:gd name="connsiteY39" fmla="*/ 0 h 785948"/>
              <a:gd name="connsiteX40" fmla="*/ 65314 w 812799"/>
              <a:gd name="connsiteY40" fmla="*/ 0 h 785948"/>
              <a:gd name="connsiteX41" fmla="*/ 130628 w 812799"/>
              <a:gd name="connsiteY41" fmla="*/ 65314 h 785948"/>
              <a:gd name="connsiteX42" fmla="*/ 65314 w 812799"/>
              <a:gd name="connsiteY42" fmla="*/ 130628 h 785948"/>
              <a:gd name="connsiteX43" fmla="*/ 0 w 812799"/>
              <a:gd name="connsiteY43" fmla="*/ 65314 h 785948"/>
              <a:gd name="connsiteX44" fmla="*/ 65314 w 812799"/>
              <a:gd name="connsiteY44" fmla="*/ 0 h 7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2799" h="785948">
                <a:moveTo>
                  <a:pt x="747485" y="655320"/>
                </a:moveTo>
                <a:cubicBezTo>
                  <a:pt x="783557" y="655320"/>
                  <a:pt x="812799" y="684562"/>
                  <a:pt x="812799" y="720634"/>
                </a:cubicBezTo>
                <a:cubicBezTo>
                  <a:pt x="812799" y="756706"/>
                  <a:pt x="783557" y="785948"/>
                  <a:pt x="747485" y="785948"/>
                </a:cubicBezTo>
                <a:cubicBezTo>
                  <a:pt x="711413" y="785948"/>
                  <a:pt x="682171" y="756706"/>
                  <a:pt x="682171" y="720634"/>
                </a:cubicBezTo>
                <a:cubicBezTo>
                  <a:pt x="682171" y="684562"/>
                  <a:pt x="711413" y="655320"/>
                  <a:pt x="747485" y="655320"/>
                </a:cubicBezTo>
                <a:close/>
                <a:moveTo>
                  <a:pt x="406399" y="655320"/>
                </a:moveTo>
                <a:cubicBezTo>
                  <a:pt x="442471" y="655320"/>
                  <a:pt x="471713" y="684562"/>
                  <a:pt x="471713" y="720634"/>
                </a:cubicBezTo>
                <a:cubicBezTo>
                  <a:pt x="471713" y="756706"/>
                  <a:pt x="442471" y="785948"/>
                  <a:pt x="406399" y="785948"/>
                </a:cubicBezTo>
                <a:cubicBezTo>
                  <a:pt x="370327" y="785948"/>
                  <a:pt x="341085" y="756706"/>
                  <a:pt x="341085" y="720634"/>
                </a:cubicBezTo>
                <a:cubicBezTo>
                  <a:pt x="341085" y="684562"/>
                  <a:pt x="370327" y="655320"/>
                  <a:pt x="406399" y="655320"/>
                </a:cubicBezTo>
                <a:close/>
                <a:moveTo>
                  <a:pt x="65314" y="655320"/>
                </a:moveTo>
                <a:cubicBezTo>
                  <a:pt x="101386" y="655320"/>
                  <a:pt x="130628" y="684562"/>
                  <a:pt x="130628" y="720634"/>
                </a:cubicBezTo>
                <a:cubicBezTo>
                  <a:pt x="130628" y="756706"/>
                  <a:pt x="101386" y="785948"/>
                  <a:pt x="65314" y="785948"/>
                </a:cubicBezTo>
                <a:cubicBezTo>
                  <a:pt x="29242" y="785948"/>
                  <a:pt x="0" y="756706"/>
                  <a:pt x="0" y="720634"/>
                </a:cubicBezTo>
                <a:cubicBezTo>
                  <a:pt x="0" y="684562"/>
                  <a:pt x="29242" y="655320"/>
                  <a:pt x="65314" y="655320"/>
                </a:cubicBezTo>
                <a:close/>
                <a:moveTo>
                  <a:pt x="747485" y="327660"/>
                </a:moveTo>
                <a:cubicBezTo>
                  <a:pt x="783557" y="327660"/>
                  <a:pt x="812799" y="356902"/>
                  <a:pt x="812799" y="392974"/>
                </a:cubicBezTo>
                <a:cubicBezTo>
                  <a:pt x="812799" y="429046"/>
                  <a:pt x="783557" y="458288"/>
                  <a:pt x="747485" y="458288"/>
                </a:cubicBezTo>
                <a:cubicBezTo>
                  <a:pt x="711413" y="458288"/>
                  <a:pt x="682171" y="429046"/>
                  <a:pt x="682171" y="392974"/>
                </a:cubicBezTo>
                <a:cubicBezTo>
                  <a:pt x="682171" y="356902"/>
                  <a:pt x="711413" y="327660"/>
                  <a:pt x="747485" y="327660"/>
                </a:cubicBezTo>
                <a:close/>
                <a:moveTo>
                  <a:pt x="406399" y="327660"/>
                </a:moveTo>
                <a:cubicBezTo>
                  <a:pt x="442471" y="327660"/>
                  <a:pt x="471713" y="356902"/>
                  <a:pt x="471713" y="392974"/>
                </a:cubicBezTo>
                <a:cubicBezTo>
                  <a:pt x="471713" y="429046"/>
                  <a:pt x="442471" y="458288"/>
                  <a:pt x="406399" y="458288"/>
                </a:cubicBezTo>
                <a:cubicBezTo>
                  <a:pt x="370327" y="458288"/>
                  <a:pt x="341085" y="429046"/>
                  <a:pt x="341085" y="392974"/>
                </a:cubicBezTo>
                <a:cubicBezTo>
                  <a:pt x="341085" y="356902"/>
                  <a:pt x="370327" y="327660"/>
                  <a:pt x="406399" y="327660"/>
                </a:cubicBezTo>
                <a:close/>
                <a:moveTo>
                  <a:pt x="65314" y="327660"/>
                </a:moveTo>
                <a:cubicBezTo>
                  <a:pt x="101386" y="327660"/>
                  <a:pt x="130628" y="356902"/>
                  <a:pt x="130628" y="392974"/>
                </a:cubicBezTo>
                <a:cubicBezTo>
                  <a:pt x="130628" y="429046"/>
                  <a:pt x="101386" y="458288"/>
                  <a:pt x="65314" y="458288"/>
                </a:cubicBezTo>
                <a:cubicBezTo>
                  <a:pt x="29242" y="458288"/>
                  <a:pt x="0" y="429046"/>
                  <a:pt x="0" y="392974"/>
                </a:cubicBezTo>
                <a:cubicBezTo>
                  <a:pt x="0" y="356902"/>
                  <a:pt x="29242" y="327660"/>
                  <a:pt x="65314" y="327660"/>
                </a:cubicBezTo>
                <a:close/>
                <a:moveTo>
                  <a:pt x="747485" y="0"/>
                </a:moveTo>
                <a:cubicBezTo>
                  <a:pt x="783557" y="0"/>
                  <a:pt x="812799" y="29242"/>
                  <a:pt x="812799" y="65314"/>
                </a:cubicBezTo>
                <a:cubicBezTo>
                  <a:pt x="812799" y="101386"/>
                  <a:pt x="783557" y="130628"/>
                  <a:pt x="747485" y="130628"/>
                </a:cubicBezTo>
                <a:cubicBezTo>
                  <a:pt x="711413" y="130628"/>
                  <a:pt x="682171" y="101386"/>
                  <a:pt x="682171" y="65314"/>
                </a:cubicBezTo>
                <a:cubicBezTo>
                  <a:pt x="682171" y="29242"/>
                  <a:pt x="711413" y="0"/>
                  <a:pt x="747485" y="0"/>
                </a:cubicBezTo>
                <a:close/>
                <a:moveTo>
                  <a:pt x="406399" y="0"/>
                </a:moveTo>
                <a:cubicBezTo>
                  <a:pt x="442471" y="0"/>
                  <a:pt x="471713" y="29242"/>
                  <a:pt x="471713" y="65314"/>
                </a:cubicBezTo>
                <a:cubicBezTo>
                  <a:pt x="471713" y="101386"/>
                  <a:pt x="442471" y="130628"/>
                  <a:pt x="406399" y="130628"/>
                </a:cubicBezTo>
                <a:cubicBezTo>
                  <a:pt x="370327" y="130628"/>
                  <a:pt x="341085" y="101386"/>
                  <a:pt x="341085" y="65314"/>
                </a:cubicBezTo>
                <a:cubicBezTo>
                  <a:pt x="341085" y="29242"/>
                  <a:pt x="370327" y="0"/>
                  <a:pt x="406399" y="0"/>
                </a:cubicBezTo>
                <a:close/>
                <a:moveTo>
                  <a:pt x="65314" y="0"/>
                </a:moveTo>
                <a:cubicBezTo>
                  <a:pt x="101386" y="0"/>
                  <a:pt x="130628" y="29242"/>
                  <a:pt x="130628" y="65314"/>
                </a:cubicBezTo>
                <a:cubicBezTo>
                  <a:pt x="130628" y="101386"/>
                  <a:pt x="101386" y="130628"/>
                  <a:pt x="65314" y="130628"/>
                </a:cubicBezTo>
                <a:cubicBezTo>
                  <a:pt x="29242" y="130628"/>
                  <a:pt x="0" y="101386"/>
                  <a:pt x="0" y="65314"/>
                </a:cubicBezTo>
                <a:cubicBezTo>
                  <a:pt x="0" y="29242"/>
                  <a:pt x="29242" y="0"/>
                  <a:pt x="6531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custDataLst>
              <p:tags r:id="rId6"/>
            </p:custDataLst>
          </p:nvPr>
        </p:nvSpPr>
        <p:spPr>
          <a:xfrm>
            <a:off x="10922000" y="6108913"/>
            <a:ext cx="873947" cy="381783"/>
          </a:xfrm>
          <a:custGeom>
            <a:avLst/>
            <a:gdLst>
              <a:gd name="connsiteX0" fmla="*/ 490041 w 1204859"/>
              <a:gd name="connsiteY0" fmla="*/ 440704 h 526342"/>
              <a:gd name="connsiteX1" fmla="*/ 532860 w 1204859"/>
              <a:gd name="connsiteY1" fmla="*/ 483523 h 526342"/>
              <a:gd name="connsiteX2" fmla="*/ 490041 w 1204859"/>
              <a:gd name="connsiteY2" fmla="*/ 526342 h 526342"/>
              <a:gd name="connsiteX3" fmla="*/ 447222 w 1204859"/>
              <a:gd name="connsiteY3" fmla="*/ 483523 h 526342"/>
              <a:gd name="connsiteX4" fmla="*/ 490041 w 1204859"/>
              <a:gd name="connsiteY4" fmla="*/ 440704 h 526342"/>
              <a:gd name="connsiteX5" fmla="*/ 266430 w 1204859"/>
              <a:gd name="connsiteY5" fmla="*/ 440704 h 526342"/>
              <a:gd name="connsiteX6" fmla="*/ 309249 w 1204859"/>
              <a:gd name="connsiteY6" fmla="*/ 483523 h 526342"/>
              <a:gd name="connsiteX7" fmla="*/ 266430 w 1204859"/>
              <a:gd name="connsiteY7" fmla="*/ 526342 h 526342"/>
              <a:gd name="connsiteX8" fmla="*/ 223611 w 1204859"/>
              <a:gd name="connsiteY8" fmla="*/ 483523 h 526342"/>
              <a:gd name="connsiteX9" fmla="*/ 266430 w 1204859"/>
              <a:gd name="connsiteY9" fmla="*/ 440704 h 526342"/>
              <a:gd name="connsiteX10" fmla="*/ 42819 w 1204859"/>
              <a:gd name="connsiteY10" fmla="*/ 440704 h 526342"/>
              <a:gd name="connsiteX11" fmla="*/ 85638 w 1204859"/>
              <a:gd name="connsiteY11" fmla="*/ 483523 h 526342"/>
              <a:gd name="connsiteX12" fmla="*/ 42819 w 1204859"/>
              <a:gd name="connsiteY12" fmla="*/ 526342 h 526342"/>
              <a:gd name="connsiteX13" fmla="*/ 0 w 1204859"/>
              <a:gd name="connsiteY13" fmla="*/ 483523 h 526342"/>
              <a:gd name="connsiteX14" fmla="*/ 42819 w 1204859"/>
              <a:gd name="connsiteY14" fmla="*/ 440704 h 526342"/>
              <a:gd name="connsiteX15" fmla="*/ 1162040 w 1204859"/>
              <a:gd name="connsiteY15" fmla="*/ 429619 h 526342"/>
              <a:gd name="connsiteX16" fmla="*/ 1204859 w 1204859"/>
              <a:gd name="connsiteY16" fmla="*/ 472438 h 526342"/>
              <a:gd name="connsiteX17" fmla="*/ 1162040 w 1204859"/>
              <a:gd name="connsiteY17" fmla="*/ 515257 h 526342"/>
              <a:gd name="connsiteX18" fmla="*/ 1119221 w 1204859"/>
              <a:gd name="connsiteY18" fmla="*/ 472438 h 526342"/>
              <a:gd name="connsiteX19" fmla="*/ 1162040 w 1204859"/>
              <a:gd name="connsiteY19" fmla="*/ 429619 h 526342"/>
              <a:gd name="connsiteX20" fmla="*/ 938429 w 1204859"/>
              <a:gd name="connsiteY20" fmla="*/ 429619 h 526342"/>
              <a:gd name="connsiteX21" fmla="*/ 981248 w 1204859"/>
              <a:gd name="connsiteY21" fmla="*/ 472438 h 526342"/>
              <a:gd name="connsiteX22" fmla="*/ 938429 w 1204859"/>
              <a:gd name="connsiteY22" fmla="*/ 515257 h 526342"/>
              <a:gd name="connsiteX23" fmla="*/ 895610 w 1204859"/>
              <a:gd name="connsiteY23" fmla="*/ 472438 h 526342"/>
              <a:gd name="connsiteX24" fmla="*/ 938429 w 1204859"/>
              <a:gd name="connsiteY24" fmla="*/ 429619 h 526342"/>
              <a:gd name="connsiteX25" fmla="*/ 714818 w 1204859"/>
              <a:gd name="connsiteY25" fmla="*/ 429619 h 526342"/>
              <a:gd name="connsiteX26" fmla="*/ 757637 w 1204859"/>
              <a:gd name="connsiteY26" fmla="*/ 472438 h 526342"/>
              <a:gd name="connsiteX27" fmla="*/ 714818 w 1204859"/>
              <a:gd name="connsiteY27" fmla="*/ 515257 h 526342"/>
              <a:gd name="connsiteX28" fmla="*/ 671999 w 1204859"/>
              <a:gd name="connsiteY28" fmla="*/ 472438 h 526342"/>
              <a:gd name="connsiteX29" fmla="*/ 714818 w 1204859"/>
              <a:gd name="connsiteY29" fmla="*/ 429619 h 526342"/>
              <a:gd name="connsiteX30" fmla="*/ 490041 w 1204859"/>
              <a:gd name="connsiteY30" fmla="*/ 225895 h 526342"/>
              <a:gd name="connsiteX31" fmla="*/ 532860 w 1204859"/>
              <a:gd name="connsiteY31" fmla="*/ 268714 h 526342"/>
              <a:gd name="connsiteX32" fmla="*/ 490041 w 1204859"/>
              <a:gd name="connsiteY32" fmla="*/ 311533 h 526342"/>
              <a:gd name="connsiteX33" fmla="*/ 447222 w 1204859"/>
              <a:gd name="connsiteY33" fmla="*/ 268714 h 526342"/>
              <a:gd name="connsiteX34" fmla="*/ 490041 w 1204859"/>
              <a:gd name="connsiteY34" fmla="*/ 225895 h 526342"/>
              <a:gd name="connsiteX35" fmla="*/ 266430 w 1204859"/>
              <a:gd name="connsiteY35" fmla="*/ 225895 h 526342"/>
              <a:gd name="connsiteX36" fmla="*/ 309249 w 1204859"/>
              <a:gd name="connsiteY36" fmla="*/ 268714 h 526342"/>
              <a:gd name="connsiteX37" fmla="*/ 266430 w 1204859"/>
              <a:gd name="connsiteY37" fmla="*/ 311533 h 526342"/>
              <a:gd name="connsiteX38" fmla="*/ 223611 w 1204859"/>
              <a:gd name="connsiteY38" fmla="*/ 268714 h 526342"/>
              <a:gd name="connsiteX39" fmla="*/ 266430 w 1204859"/>
              <a:gd name="connsiteY39" fmla="*/ 225895 h 526342"/>
              <a:gd name="connsiteX40" fmla="*/ 42819 w 1204859"/>
              <a:gd name="connsiteY40" fmla="*/ 225895 h 526342"/>
              <a:gd name="connsiteX41" fmla="*/ 85638 w 1204859"/>
              <a:gd name="connsiteY41" fmla="*/ 268714 h 526342"/>
              <a:gd name="connsiteX42" fmla="*/ 42819 w 1204859"/>
              <a:gd name="connsiteY42" fmla="*/ 311533 h 526342"/>
              <a:gd name="connsiteX43" fmla="*/ 0 w 1204859"/>
              <a:gd name="connsiteY43" fmla="*/ 268714 h 526342"/>
              <a:gd name="connsiteX44" fmla="*/ 42819 w 1204859"/>
              <a:gd name="connsiteY44" fmla="*/ 225895 h 526342"/>
              <a:gd name="connsiteX45" fmla="*/ 1162040 w 1204859"/>
              <a:gd name="connsiteY45" fmla="*/ 214810 h 526342"/>
              <a:gd name="connsiteX46" fmla="*/ 1204859 w 1204859"/>
              <a:gd name="connsiteY46" fmla="*/ 257629 h 526342"/>
              <a:gd name="connsiteX47" fmla="*/ 1162040 w 1204859"/>
              <a:gd name="connsiteY47" fmla="*/ 300448 h 526342"/>
              <a:gd name="connsiteX48" fmla="*/ 1119221 w 1204859"/>
              <a:gd name="connsiteY48" fmla="*/ 257629 h 526342"/>
              <a:gd name="connsiteX49" fmla="*/ 1162040 w 1204859"/>
              <a:gd name="connsiteY49" fmla="*/ 214810 h 526342"/>
              <a:gd name="connsiteX50" fmla="*/ 938429 w 1204859"/>
              <a:gd name="connsiteY50" fmla="*/ 214810 h 526342"/>
              <a:gd name="connsiteX51" fmla="*/ 981248 w 1204859"/>
              <a:gd name="connsiteY51" fmla="*/ 257629 h 526342"/>
              <a:gd name="connsiteX52" fmla="*/ 938429 w 1204859"/>
              <a:gd name="connsiteY52" fmla="*/ 300448 h 526342"/>
              <a:gd name="connsiteX53" fmla="*/ 895610 w 1204859"/>
              <a:gd name="connsiteY53" fmla="*/ 257629 h 526342"/>
              <a:gd name="connsiteX54" fmla="*/ 938429 w 1204859"/>
              <a:gd name="connsiteY54" fmla="*/ 214810 h 526342"/>
              <a:gd name="connsiteX55" fmla="*/ 714818 w 1204859"/>
              <a:gd name="connsiteY55" fmla="*/ 214810 h 526342"/>
              <a:gd name="connsiteX56" fmla="*/ 757637 w 1204859"/>
              <a:gd name="connsiteY56" fmla="*/ 257629 h 526342"/>
              <a:gd name="connsiteX57" fmla="*/ 714818 w 1204859"/>
              <a:gd name="connsiteY57" fmla="*/ 300448 h 526342"/>
              <a:gd name="connsiteX58" fmla="*/ 671999 w 1204859"/>
              <a:gd name="connsiteY58" fmla="*/ 257629 h 526342"/>
              <a:gd name="connsiteX59" fmla="*/ 714818 w 1204859"/>
              <a:gd name="connsiteY59" fmla="*/ 214810 h 526342"/>
              <a:gd name="connsiteX60" fmla="*/ 490041 w 1204859"/>
              <a:gd name="connsiteY60" fmla="*/ 11085 h 526342"/>
              <a:gd name="connsiteX61" fmla="*/ 532860 w 1204859"/>
              <a:gd name="connsiteY61" fmla="*/ 53904 h 526342"/>
              <a:gd name="connsiteX62" fmla="*/ 490041 w 1204859"/>
              <a:gd name="connsiteY62" fmla="*/ 96723 h 526342"/>
              <a:gd name="connsiteX63" fmla="*/ 447222 w 1204859"/>
              <a:gd name="connsiteY63" fmla="*/ 53904 h 526342"/>
              <a:gd name="connsiteX64" fmla="*/ 490041 w 1204859"/>
              <a:gd name="connsiteY64" fmla="*/ 11085 h 526342"/>
              <a:gd name="connsiteX65" fmla="*/ 266430 w 1204859"/>
              <a:gd name="connsiteY65" fmla="*/ 11085 h 526342"/>
              <a:gd name="connsiteX66" fmla="*/ 309249 w 1204859"/>
              <a:gd name="connsiteY66" fmla="*/ 53904 h 526342"/>
              <a:gd name="connsiteX67" fmla="*/ 266430 w 1204859"/>
              <a:gd name="connsiteY67" fmla="*/ 96723 h 526342"/>
              <a:gd name="connsiteX68" fmla="*/ 223611 w 1204859"/>
              <a:gd name="connsiteY68" fmla="*/ 53904 h 526342"/>
              <a:gd name="connsiteX69" fmla="*/ 266430 w 1204859"/>
              <a:gd name="connsiteY69" fmla="*/ 11085 h 526342"/>
              <a:gd name="connsiteX70" fmla="*/ 42819 w 1204859"/>
              <a:gd name="connsiteY70" fmla="*/ 11085 h 526342"/>
              <a:gd name="connsiteX71" fmla="*/ 85638 w 1204859"/>
              <a:gd name="connsiteY71" fmla="*/ 53904 h 526342"/>
              <a:gd name="connsiteX72" fmla="*/ 42819 w 1204859"/>
              <a:gd name="connsiteY72" fmla="*/ 96723 h 526342"/>
              <a:gd name="connsiteX73" fmla="*/ 0 w 1204859"/>
              <a:gd name="connsiteY73" fmla="*/ 53904 h 526342"/>
              <a:gd name="connsiteX74" fmla="*/ 42819 w 1204859"/>
              <a:gd name="connsiteY74" fmla="*/ 11085 h 526342"/>
              <a:gd name="connsiteX75" fmla="*/ 1162040 w 1204859"/>
              <a:gd name="connsiteY75" fmla="*/ 0 h 526342"/>
              <a:gd name="connsiteX76" fmla="*/ 1204859 w 1204859"/>
              <a:gd name="connsiteY76" fmla="*/ 42819 h 526342"/>
              <a:gd name="connsiteX77" fmla="*/ 1162040 w 1204859"/>
              <a:gd name="connsiteY77" fmla="*/ 85638 h 526342"/>
              <a:gd name="connsiteX78" fmla="*/ 1119221 w 1204859"/>
              <a:gd name="connsiteY78" fmla="*/ 42819 h 526342"/>
              <a:gd name="connsiteX79" fmla="*/ 1162040 w 1204859"/>
              <a:gd name="connsiteY79" fmla="*/ 0 h 526342"/>
              <a:gd name="connsiteX80" fmla="*/ 938429 w 1204859"/>
              <a:gd name="connsiteY80" fmla="*/ 0 h 526342"/>
              <a:gd name="connsiteX81" fmla="*/ 981248 w 1204859"/>
              <a:gd name="connsiteY81" fmla="*/ 42819 h 526342"/>
              <a:gd name="connsiteX82" fmla="*/ 938429 w 1204859"/>
              <a:gd name="connsiteY82" fmla="*/ 85638 h 526342"/>
              <a:gd name="connsiteX83" fmla="*/ 895610 w 1204859"/>
              <a:gd name="connsiteY83" fmla="*/ 42819 h 526342"/>
              <a:gd name="connsiteX84" fmla="*/ 938429 w 1204859"/>
              <a:gd name="connsiteY84" fmla="*/ 0 h 526342"/>
              <a:gd name="connsiteX85" fmla="*/ 714818 w 1204859"/>
              <a:gd name="connsiteY85" fmla="*/ 0 h 526342"/>
              <a:gd name="connsiteX86" fmla="*/ 757637 w 1204859"/>
              <a:gd name="connsiteY86" fmla="*/ 42819 h 526342"/>
              <a:gd name="connsiteX87" fmla="*/ 714818 w 1204859"/>
              <a:gd name="connsiteY87" fmla="*/ 85638 h 526342"/>
              <a:gd name="connsiteX88" fmla="*/ 671999 w 1204859"/>
              <a:gd name="connsiteY88" fmla="*/ 42819 h 526342"/>
              <a:gd name="connsiteX89" fmla="*/ 714818 w 1204859"/>
              <a:gd name="connsiteY89" fmla="*/ 0 h 52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04859" h="526342">
                <a:moveTo>
                  <a:pt x="490041" y="440704"/>
                </a:moveTo>
                <a:cubicBezTo>
                  <a:pt x="513689" y="440704"/>
                  <a:pt x="532860" y="459875"/>
                  <a:pt x="532860" y="483523"/>
                </a:cubicBezTo>
                <a:cubicBezTo>
                  <a:pt x="532860" y="507172"/>
                  <a:pt x="513689" y="526342"/>
                  <a:pt x="490041" y="526342"/>
                </a:cubicBezTo>
                <a:cubicBezTo>
                  <a:pt x="466393" y="526342"/>
                  <a:pt x="447222" y="507172"/>
                  <a:pt x="447222" y="483523"/>
                </a:cubicBezTo>
                <a:cubicBezTo>
                  <a:pt x="447222" y="459875"/>
                  <a:pt x="466393" y="440704"/>
                  <a:pt x="490041" y="440704"/>
                </a:cubicBezTo>
                <a:close/>
                <a:moveTo>
                  <a:pt x="266430" y="440704"/>
                </a:moveTo>
                <a:cubicBezTo>
                  <a:pt x="290078" y="440704"/>
                  <a:pt x="309249" y="459875"/>
                  <a:pt x="309249" y="483523"/>
                </a:cubicBezTo>
                <a:cubicBezTo>
                  <a:pt x="309249" y="507172"/>
                  <a:pt x="290078" y="526342"/>
                  <a:pt x="266430" y="526342"/>
                </a:cubicBezTo>
                <a:cubicBezTo>
                  <a:pt x="242781" y="526342"/>
                  <a:pt x="223611" y="507172"/>
                  <a:pt x="223611" y="483523"/>
                </a:cubicBezTo>
                <a:cubicBezTo>
                  <a:pt x="223611" y="459875"/>
                  <a:pt x="242781" y="440704"/>
                  <a:pt x="266430" y="440704"/>
                </a:cubicBezTo>
                <a:close/>
                <a:moveTo>
                  <a:pt x="42819" y="440704"/>
                </a:moveTo>
                <a:cubicBezTo>
                  <a:pt x="66467" y="440704"/>
                  <a:pt x="85638" y="459875"/>
                  <a:pt x="85638" y="483523"/>
                </a:cubicBezTo>
                <a:cubicBezTo>
                  <a:pt x="85638" y="507172"/>
                  <a:pt x="66467" y="526342"/>
                  <a:pt x="42819" y="526342"/>
                </a:cubicBezTo>
                <a:cubicBezTo>
                  <a:pt x="19171" y="526342"/>
                  <a:pt x="0" y="507172"/>
                  <a:pt x="0" y="483523"/>
                </a:cubicBezTo>
                <a:cubicBezTo>
                  <a:pt x="0" y="459875"/>
                  <a:pt x="19171" y="440704"/>
                  <a:pt x="42819" y="440704"/>
                </a:cubicBezTo>
                <a:close/>
                <a:moveTo>
                  <a:pt x="1162040" y="429619"/>
                </a:moveTo>
                <a:cubicBezTo>
                  <a:pt x="1185688" y="429619"/>
                  <a:pt x="1204859" y="448790"/>
                  <a:pt x="1204859" y="472438"/>
                </a:cubicBezTo>
                <a:cubicBezTo>
                  <a:pt x="1204859" y="496087"/>
                  <a:pt x="1185688" y="515257"/>
                  <a:pt x="1162040" y="515257"/>
                </a:cubicBezTo>
                <a:cubicBezTo>
                  <a:pt x="1138392" y="515257"/>
                  <a:pt x="1119221" y="496087"/>
                  <a:pt x="1119221" y="472438"/>
                </a:cubicBezTo>
                <a:cubicBezTo>
                  <a:pt x="1119221" y="448790"/>
                  <a:pt x="1138392" y="429619"/>
                  <a:pt x="1162040" y="429619"/>
                </a:cubicBezTo>
                <a:close/>
                <a:moveTo>
                  <a:pt x="938429" y="429619"/>
                </a:moveTo>
                <a:cubicBezTo>
                  <a:pt x="962077" y="429619"/>
                  <a:pt x="981248" y="448790"/>
                  <a:pt x="981248" y="472438"/>
                </a:cubicBezTo>
                <a:cubicBezTo>
                  <a:pt x="981248" y="496087"/>
                  <a:pt x="962077" y="515257"/>
                  <a:pt x="938429" y="515257"/>
                </a:cubicBezTo>
                <a:cubicBezTo>
                  <a:pt x="914780" y="515257"/>
                  <a:pt x="895610" y="496087"/>
                  <a:pt x="895610" y="472438"/>
                </a:cubicBezTo>
                <a:cubicBezTo>
                  <a:pt x="895610" y="448790"/>
                  <a:pt x="914780" y="429619"/>
                  <a:pt x="938429" y="429619"/>
                </a:cubicBezTo>
                <a:close/>
                <a:moveTo>
                  <a:pt x="714818" y="429619"/>
                </a:moveTo>
                <a:cubicBezTo>
                  <a:pt x="738466" y="429619"/>
                  <a:pt x="757637" y="448790"/>
                  <a:pt x="757637" y="472438"/>
                </a:cubicBezTo>
                <a:cubicBezTo>
                  <a:pt x="757637" y="496087"/>
                  <a:pt x="738466" y="515257"/>
                  <a:pt x="714818" y="515257"/>
                </a:cubicBezTo>
                <a:cubicBezTo>
                  <a:pt x="691170" y="515257"/>
                  <a:pt x="671999" y="496087"/>
                  <a:pt x="671999" y="472438"/>
                </a:cubicBezTo>
                <a:cubicBezTo>
                  <a:pt x="671999" y="448790"/>
                  <a:pt x="691170" y="429619"/>
                  <a:pt x="714818" y="429619"/>
                </a:cubicBezTo>
                <a:close/>
                <a:moveTo>
                  <a:pt x="490041" y="225895"/>
                </a:moveTo>
                <a:cubicBezTo>
                  <a:pt x="513689" y="225895"/>
                  <a:pt x="532860" y="245065"/>
                  <a:pt x="532860" y="268714"/>
                </a:cubicBezTo>
                <a:cubicBezTo>
                  <a:pt x="532860" y="292362"/>
                  <a:pt x="513689" y="311533"/>
                  <a:pt x="490041" y="311533"/>
                </a:cubicBezTo>
                <a:cubicBezTo>
                  <a:pt x="466393" y="311533"/>
                  <a:pt x="447222" y="292362"/>
                  <a:pt x="447222" y="268714"/>
                </a:cubicBezTo>
                <a:cubicBezTo>
                  <a:pt x="447222" y="245065"/>
                  <a:pt x="466393" y="225895"/>
                  <a:pt x="490041" y="225895"/>
                </a:cubicBezTo>
                <a:close/>
                <a:moveTo>
                  <a:pt x="266430" y="225895"/>
                </a:moveTo>
                <a:cubicBezTo>
                  <a:pt x="290078" y="225895"/>
                  <a:pt x="309249" y="245065"/>
                  <a:pt x="309249" y="268714"/>
                </a:cubicBezTo>
                <a:cubicBezTo>
                  <a:pt x="309249" y="292362"/>
                  <a:pt x="290078" y="311533"/>
                  <a:pt x="266430" y="311533"/>
                </a:cubicBezTo>
                <a:cubicBezTo>
                  <a:pt x="242781" y="311533"/>
                  <a:pt x="223611" y="292362"/>
                  <a:pt x="223611" y="268714"/>
                </a:cubicBezTo>
                <a:cubicBezTo>
                  <a:pt x="223611" y="245065"/>
                  <a:pt x="242781" y="225895"/>
                  <a:pt x="266430" y="225895"/>
                </a:cubicBezTo>
                <a:close/>
                <a:moveTo>
                  <a:pt x="42819" y="225895"/>
                </a:moveTo>
                <a:cubicBezTo>
                  <a:pt x="66467" y="225895"/>
                  <a:pt x="85638" y="245065"/>
                  <a:pt x="85638" y="268714"/>
                </a:cubicBezTo>
                <a:cubicBezTo>
                  <a:pt x="85638" y="292362"/>
                  <a:pt x="66467" y="311533"/>
                  <a:pt x="42819" y="311533"/>
                </a:cubicBezTo>
                <a:cubicBezTo>
                  <a:pt x="19171" y="311533"/>
                  <a:pt x="0" y="292362"/>
                  <a:pt x="0" y="268714"/>
                </a:cubicBezTo>
                <a:cubicBezTo>
                  <a:pt x="0" y="245065"/>
                  <a:pt x="19171" y="225895"/>
                  <a:pt x="42819" y="225895"/>
                </a:cubicBezTo>
                <a:close/>
                <a:moveTo>
                  <a:pt x="1162040" y="214810"/>
                </a:moveTo>
                <a:cubicBezTo>
                  <a:pt x="1185688" y="214810"/>
                  <a:pt x="1204859" y="233980"/>
                  <a:pt x="1204859" y="257629"/>
                </a:cubicBezTo>
                <a:cubicBezTo>
                  <a:pt x="1204859" y="281277"/>
                  <a:pt x="1185688" y="300448"/>
                  <a:pt x="1162040" y="300448"/>
                </a:cubicBezTo>
                <a:cubicBezTo>
                  <a:pt x="1138392" y="300448"/>
                  <a:pt x="1119221" y="281277"/>
                  <a:pt x="1119221" y="257629"/>
                </a:cubicBezTo>
                <a:cubicBezTo>
                  <a:pt x="1119221" y="233980"/>
                  <a:pt x="1138392" y="214810"/>
                  <a:pt x="1162040" y="214810"/>
                </a:cubicBezTo>
                <a:close/>
                <a:moveTo>
                  <a:pt x="938429" y="214810"/>
                </a:moveTo>
                <a:cubicBezTo>
                  <a:pt x="962077" y="214810"/>
                  <a:pt x="981248" y="233980"/>
                  <a:pt x="981248" y="257629"/>
                </a:cubicBezTo>
                <a:cubicBezTo>
                  <a:pt x="981248" y="281277"/>
                  <a:pt x="962077" y="300448"/>
                  <a:pt x="938429" y="300448"/>
                </a:cubicBezTo>
                <a:cubicBezTo>
                  <a:pt x="914780" y="300448"/>
                  <a:pt x="895610" y="281277"/>
                  <a:pt x="895610" y="257629"/>
                </a:cubicBezTo>
                <a:cubicBezTo>
                  <a:pt x="895610" y="233980"/>
                  <a:pt x="914780" y="214810"/>
                  <a:pt x="938429" y="214810"/>
                </a:cubicBezTo>
                <a:close/>
                <a:moveTo>
                  <a:pt x="714818" y="214810"/>
                </a:moveTo>
                <a:cubicBezTo>
                  <a:pt x="738466" y="214810"/>
                  <a:pt x="757637" y="233980"/>
                  <a:pt x="757637" y="257629"/>
                </a:cubicBezTo>
                <a:cubicBezTo>
                  <a:pt x="757637" y="281277"/>
                  <a:pt x="738466" y="300448"/>
                  <a:pt x="714818" y="300448"/>
                </a:cubicBezTo>
                <a:cubicBezTo>
                  <a:pt x="691170" y="300448"/>
                  <a:pt x="671999" y="281277"/>
                  <a:pt x="671999" y="257629"/>
                </a:cubicBezTo>
                <a:cubicBezTo>
                  <a:pt x="671999" y="233980"/>
                  <a:pt x="691170" y="214810"/>
                  <a:pt x="714818" y="214810"/>
                </a:cubicBezTo>
                <a:close/>
                <a:moveTo>
                  <a:pt x="490041" y="11085"/>
                </a:moveTo>
                <a:cubicBezTo>
                  <a:pt x="513689" y="11085"/>
                  <a:pt x="532860" y="30256"/>
                  <a:pt x="532860" y="53904"/>
                </a:cubicBezTo>
                <a:cubicBezTo>
                  <a:pt x="532860" y="77553"/>
                  <a:pt x="513689" y="96723"/>
                  <a:pt x="490041" y="96723"/>
                </a:cubicBezTo>
                <a:cubicBezTo>
                  <a:pt x="466393" y="96723"/>
                  <a:pt x="447222" y="77553"/>
                  <a:pt x="447222" y="53904"/>
                </a:cubicBezTo>
                <a:cubicBezTo>
                  <a:pt x="447222" y="30256"/>
                  <a:pt x="466393" y="11085"/>
                  <a:pt x="490041" y="11085"/>
                </a:cubicBezTo>
                <a:close/>
                <a:moveTo>
                  <a:pt x="266430" y="11085"/>
                </a:moveTo>
                <a:cubicBezTo>
                  <a:pt x="290078" y="11085"/>
                  <a:pt x="309249" y="30256"/>
                  <a:pt x="309249" y="53904"/>
                </a:cubicBezTo>
                <a:cubicBezTo>
                  <a:pt x="309249" y="77553"/>
                  <a:pt x="290078" y="96723"/>
                  <a:pt x="266430" y="96723"/>
                </a:cubicBezTo>
                <a:cubicBezTo>
                  <a:pt x="242781" y="96723"/>
                  <a:pt x="223611" y="77553"/>
                  <a:pt x="223611" y="53904"/>
                </a:cubicBezTo>
                <a:cubicBezTo>
                  <a:pt x="223611" y="30256"/>
                  <a:pt x="242781" y="11085"/>
                  <a:pt x="266430" y="11085"/>
                </a:cubicBezTo>
                <a:close/>
                <a:moveTo>
                  <a:pt x="42819" y="11085"/>
                </a:moveTo>
                <a:cubicBezTo>
                  <a:pt x="66467" y="11085"/>
                  <a:pt x="85638" y="30256"/>
                  <a:pt x="85638" y="53904"/>
                </a:cubicBezTo>
                <a:cubicBezTo>
                  <a:pt x="85638" y="77553"/>
                  <a:pt x="66467" y="96723"/>
                  <a:pt x="42819" y="96723"/>
                </a:cubicBezTo>
                <a:cubicBezTo>
                  <a:pt x="19171" y="96723"/>
                  <a:pt x="0" y="77553"/>
                  <a:pt x="0" y="53904"/>
                </a:cubicBezTo>
                <a:cubicBezTo>
                  <a:pt x="0" y="30256"/>
                  <a:pt x="19171" y="11085"/>
                  <a:pt x="42819" y="11085"/>
                </a:cubicBezTo>
                <a:close/>
                <a:moveTo>
                  <a:pt x="1162040" y="0"/>
                </a:moveTo>
                <a:cubicBezTo>
                  <a:pt x="1185688" y="0"/>
                  <a:pt x="1204859" y="19171"/>
                  <a:pt x="1204859" y="42819"/>
                </a:cubicBezTo>
                <a:cubicBezTo>
                  <a:pt x="1204859" y="66468"/>
                  <a:pt x="1185688" y="85638"/>
                  <a:pt x="1162040" y="85638"/>
                </a:cubicBezTo>
                <a:cubicBezTo>
                  <a:pt x="1138392" y="85638"/>
                  <a:pt x="1119221" y="66468"/>
                  <a:pt x="1119221" y="42819"/>
                </a:cubicBezTo>
                <a:cubicBezTo>
                  <a:pt x="1119221" y="19171"/>
                  <a:pt x="1138392" y="0"/>
                  <a:pt x="1162040" y="0"/>
                </a:cubicBezTo>
                <a:close/>
                <a:moveTo>
                  <a:pt x="938429" y="0"/>
                </a:moveTo>
                <a:cubicBezTo>
                  <a:pt x="962077" y="0"/>
                  <a:pt x="981248" y="19171"/>
                  <a:pt x="981248" y="42819"/>
                </a:cubicBezTo>
                <a:cubicBezTo>
                  <a:pt x="981248" y="66468"/>
                  <a:pt x="962077" y="85638"/>
                  <a:pt x="938429" y="85638"/>
                </a:cubicBezTo>
                <a:cubicBezTo>
                  <a:pt x="914780" y="85638"/>
                  <a:pt x="895610" y="66468"/>
                  <a:pt x="895610" y="42819"/>
                </a:cubicBezTo>
                <a:cubicBezTo>
                  <a:pt x="895610" y="19171"/>
                  <a:pt x="914780" y="0"/>
                  <a:pt x="938429" y="0"/>
                </a:cubicBezTo>
                <a:close/>
                <a:moveTo>
                  <a:pt x="714818" y="0"/>
                </a:moveTo>
                <a:cubicBezTo>
                  <a:pt x="738466" y="0"/>
                  <a:pt x="757637" y="19171"/>
                  <a:pt x="757637" y="42819"/>
                </a:cubicBezTo>
                <a:cubicBezTo>
                  <a:pt x="757637" y="66468"/>
                  <a:pt x="738466" y="85638"/>
                  <a:pt x="714818" y="85638"/>
                </a:cubicBezTo>
                <a:cubicBezTo>
                  <a:pt x="691170" y="85638"/>
                  <a:pt x="671999" y="66468"/>
                  <a:pt x="671999" y="42819"/>
                </a:cubicBezTo>
                <a:cubicBezTo>
                  <a:pt x="671999" y="19171"/>
                  <a:pt x="691170" y="0"/>
                  <a:pt x="714818"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hasCustomPrompt="1"/>
            <p:custDataLst>
              <p:tags r:id="rId7"/>
            </p:custDataLst>
          </p:nvPr>
        </p:nvSpPr>
        <p:spPr>
          <a:xfrm>
            <a:off x="534479" y="2081948"/>
            <a:ext cx="2651646" cy="1081088"/>
          </a:xfrm>
        </p:spPr>
        <p:txBody>
          <a:bodyPr wrap="square" anchor="b">
            <a:normAutofit/>
          </a:bodyPr>
          <a:lstStyle>
            <a:lvl1pPr algn="ctr">
              <a:defRPr sz="6000">
                <a:solidFill>
                  <a:srgbClr val="FFFFFF"/>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9"/>
            </p:custDataLst>
          </p:nvPr>
        </p:nvSpPr>
        <p:spPr/>
        <p:txBody>
          <a:bodyPr/>
          <a:lstStyle/>
          <a:p>
            <a:endParaRPr lang="zh-CN" altLang="en-US"/>
          </a:p>
        </p:txBody>
      </p:sp>
      <p:sp>
        <p:nvSpPr>
          <p:cNvPr id="9" name="灯片编号占位符 5"/>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E69F973-FC63-4681-8639-75B9D3D0AC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16C2A1-CA88-4D2D-9529-F4D267AF6C3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0" y="0"/>
            <a:ext cx="12192000" cy="6858000"/>
          </a:xfrm>
          <a:prstGeom prst="rect">
            <a:avLst/>
          </a:prstGeom>
          <a:gradFill>
            <a:gsLst>
              <a:gs pos="30000">
                <a:schemeClr val="bg1"/>
              </a:gs>
              <a:gs pos="100000">
                <a:schemeClr val="bg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userDrawn="1">
            <p:custDataLst>
              <p:tags r:id="rId3"/>
            </p:custDataLst>
          </p:nvPr>
        </p:nvSpPr>
        <p:spPr>
          <a:xfrm>
            <a:off x="0" y="0"/>
            <a:ext cx="5400925" cy="6858000"/>
          </a:xfrm>
          <a:custGeom>
            <a:avLst/>
            <a:gdLst>
              <a:gd name="connsiteX0" fmla="*/ 0 w 5400925"/>
              <a:gd name="connsiteY0" fmla="*/ 0 h 6858000"/>
              <a:gd name="connsiteX1" fmla="*/ 5268659 w 5400925"/>
              <a:gd name="connsiteY1" fmla="*/ 0 h 6858000"/>
              <a:gd name="connsiteX2" fmla="*/ 5322359 w 5400925"/>
              <a:gd name="connsiteY2" fmla="*/ 300702 h 6858000"/>
              <a:gd name="connsiteX3" fmla="*/ 5400925 w 5400925"/>
              <a:gd name="connsiteY3" fmla="*/ 1339118 h 6858000"/>
              <a:gd name="connsiteX4" fmla="*/ 2661974 w 5400925"/>
              <a:gd name="connsiteY4" fmla="*/ 6803161 h 6858000"/>
              <a:gd name="connsiteX5" fmla="*/ 2584856 w 5400925"/>
              <a:gd name="connsiteY5" fmla="*/ 6858000 h 6858000"/>
              <a:gd name="connsiteX6" fmla="*/ 0 w 54009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925" h="6858000">
                <a:moveTo>
                  <a:pt x="0" y="0"/>
                </a:moveTo>
                <a:lnTo>
                  <a:pt x="5268659" y="0"/>
                </a:lnTo>
                <a:lnTo>
                  <a:pt x="5322359" y="300702"/>
                </a:lnTo>
                <a:cubicBezTo>
                  <a:pt x="5374094" y="639288"/>
                  <a:pt x="5400925" y="986070"/>
                  <a:pt x="5400925" y="1339118"/>
                </a:cubicBezTo>
                <a:cubicBezTo>
                  <a:pt x="5400925" y="3575090"/>
                  <a:pt x="4324686" y="5559694"/>
                  <a:pt x="2661974" y="6803161"/>
                </a:cubicBezTo>
                <a:lnTo>
                  <a:pt x="2584856" y="6858000"/>
                </a:lnTo>
                <a:lnTo>
                  <a:pt x="0" y="6858000"/>
                </a:lnTo>
                <a:close/>
              </a:path>
            </a:pathLst>
          </a:cu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p:cNvSpPr/>
          <p:nvPr userDrawn="1">
            <p:custDataLst>
              <p:tags r:id="rId4"/>
            </p:custDataLst>
          </p:nvPr>
        </p:nvSpPr>
        <p:spPr>
          <a:xfrm>
            <a:off x="0" y="0"/>
            <a:ext cx="4201341" cy="6858000"/>
          </a:xfrm>
          <a:custGeom>
            <a:avLst/>
            <a:gdLst>
              <a:gd name="connsiteX0" fmla="*/ 0 w 4201341"/>
              <a:gd name="connsiteY0" fmla="*/ 0 h 6858000"/>
              <a:gd name="connsiteX1" fmla="*/ 3991600 w 4201341"/>
              <a:gd name="connsiteY1" fmla="*/ 0 h 6858000"/>
              <a:gd name="connsiteX2" fmla="*/ 4062810 w 4201341"/>
              <a:gd name="connsiteY2" fmla="*/ 308540 h 6858000"/>
              <a:gd name="connsiteX3" fmla="*/ 4201341 w 4201341"/>
              <a:gd name="connsiteY3" fmla="*/ 1682740 h 6858000"/>
              <a:gd name="connsiteX4" fmla="*/ 1967390 w 4201341"/>
              <a:gd name="connsiteY4" fmla="*/ 6730044 h 6858000"/>
              <a:gd name="connsiteX5" fmla="*/ 1819673 w 4201341"/>
              <a:gd name="connsiteY5" fmla="*/ 6858000 h 6858000"/>
              <a:gd name="connsiteX6" fmla="*/ 0 w 42013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1341" h="6858000">
                <a:moveTo>
                  <a:pt x="0" y="0"/>
                </a:moveTo>
                <a:lnTo>
                  <a:pt x="3991600" y="0"/>
                </a:lnTo>
                <a:lnTo>
                  <a:pt x="4062810" y="308540"/>
                </a:lnTo>
                <a:cubicBezTo>
                  <a:pt x="4153641" y="752419"/>
                  <a:pt x="4201341" y="1212009"/>
                  <a:pt x="4201341" y="1682740"/>
                </a:cubicBezTo>
                <a:cubicBezTo>
                  <a:pt x="4201341" y="3683347"/>
                  <a:pt x="3339753" y="5482719"/>
                  <a:pt x="1967390" y="6730044"/>
                </a:cubicBezTo>
                <a:lnTo>
                  <a:pt x="1819673" y="6858000"/>
                </a:lnTo>
                <a:lnTo>
                  <a:pt x="0" y="6858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3" name="任意多边形: 形状 12"/>
          <p:cNvSpPr/>
          <p:nvPr userDrawn="1">
            <p:custDataLst>
              <p:tags r:id="rId5"/>
            </p:custDataLst>
          </p:nvPr>
        </p:nvSpPr>
        <p:spPr>
          <a:xfrm>
            <a:off x="280967" y="336020"/>
            <a:ext cx="400955" cy="387709"/>
          </a:xfrm>
          <a:custGeom>
            <a:avLst/>
            <a:gdLst>
              <a:gd name="connsiteX0" fmla="*/ 747485 w 812799"/>
              <a:gd name="connsiteY0" fmla="*/ 655320 h 785948"/>
              <a:gd name="connsiteX1" fmla="*/ 812799 w 812799"/>
              <a:gd name="connsiteY1" fmla="*/ 720634 h 785948"/>
              <a:gd name="connsiteX2" fmla="*/ 747485 w 812799"/>
              <a:gd name="connsiteY2" fmla="*/ 785948 h 785948"/>
              <a:gd name="connsiteX3" fmla="*/ 682171 w 812799"/>
              <a:gd name="connsiteY3" fmla="*/ 720634 h 785948"/>
              <a:gd name="connsiteX4" fmla="*/ 747485 w 812799"/>
              <a:gd name="connsiteY4" fmla="*/ 655320 h 785948"/>
              <a:gd name="connsiteX5" fmla="*/ 406399 w 812799"/>
              <a:gd name="connsiteY5" fmla="*/ 655320 h 785948"/>
              <a:gd name="connsiteX6" fmla="*/ 471713 w 812799"/>
              <a:gd name="connsiteY6" fmla="*/ 720634 h 785948"/>
              <a:gd name="connsiteX7" fmla="*/ 406399 w 812799"/>
              <a:gd name="connsiteY7" fmla="*/ 785948 h 785948"/>
              <a:gd name="connsiteX8" fmla="*/ 341085 w 812799"/>
              <a:gd name="connsiteY8" fmla="*/ 720634 h 785948"/>
              <a:gd name="connsiteX9" fmla="*/ 406399 w 812799"/>
              <a:gd name="connsiteY9" fmla="*/ 655320 h 785948"/>
              <a:gd name="connsiteX10" fmla="*/ 65314 w 812799"/>
              <a:gd name="connsiteY10" fmla="*/ 655320 h 785948"/>
              <a:gd name="connsiteX11" fmla="*/ 130628 w 812799"/>
              <a:gd name="connsiteY11" fmla="*/ 720634 h 785948"/>
              <a:gd name="connsiteX12" fmla="*/ 65314 w 812799"/>
              <a:gd name="connsiteY12" fmla="*/ 785948 h 785948"/>
              <a:gd name="connsiteX13" fmla="*/ 0 w 812799"/>
              <a:gd name="connsiteY13" fmla="*/ 720634 h 785948"/>
              <a:gd name="connsiteX14" fmla="*/ 65314 w 812799"/>
              <a:gd name="connsiteY14" fmla="*/ 655320 h 785948"/>
              <a:gd name="connsiteX15" fmla="*/ 747485 w 812799"/>
              <a:gd name="connsiteY15" fmla="*/ 327660 h 785948"/>
              <a:gd name="connsiteX16" fmla="*/ 812799 w 812799"/>
              <a:gd name="connsiteY16" fmla="*/ 392974 h 785948"/>
              <a:gd name="connsiteX17" fmla="*/ 747485 w 812799"/>
              <a:gd name="connsiteY17" fmla="*/ 458288 h 785948"/>
              <a:gd name="connsiteX18" fmla="*/ 682171 w 812799"/>
              <a:gd name="connsiteY18" fmla="*/ 392974 h 785948"/>
              <a:gd name="connsiteX19" fmla="*/ 747485 w 812799"/>
              <a:gd name="connsiteY19" fmla="*/ 327660 h 785948"/>
              <a:gd name="connsiteX20" fmla="*/ 406399 w 812799"/>
              <a:gd name="connsiteY20" fmla="*/ 327660 h 785948"/>
              <a:gd name="connsiteX21" fmla="*/ 471713 w 812799"/>
              <a:gd name="connsiteY21" fmla="*/ 392974 h 785948"/>
              <a:gd name="connsiteX22" fmla="*/ 406399 w 812799"/>
              <a:gd name="connsiteY22" fmla="*/ 458288 h 785948"/>
              <a:gd name="connsiteX23" fmla="*/ 341085 w 812799"/>
              <a:gd name="connsiteY23" fmla="*/ 392974 h 785948"/>
              <a:gd name="connsiteX24" fmla="*/ 406399 w 812799"/>
              <a:gd name="connsiteY24" fmla="*/ 327660 h 785948"/>
              <a:gd name="connsiteX25" fmla="*/ 65314 w 812799"/>
              <a:gd name="connsiteY25" fmla="*/ 327660 h 785948"/>
              <a:gd name="connsiteX26" fmla="*/ 130628 w 812799"/>
              <a:gd name="connsiteY26" fmla="*/ 392974 h 785948"/>
              <a:gd name="connsiteX27" fmla="*/ 65314 w 812799"/>
              <a:gd name="connsiteY27" fmla="*/ 458288 h 785948"/>
              <a:gd name="connsiteX28" fmla="*/ 0 w 812799"/>
              <a:gd name="connsiteY28" fmla="*/ 392974 h 785948"/>
              <a:gd name="connsiteX29" fmla="*/ 65314 w 812799"/>
              <a:gd name="connsiteY29" fmla="*/ 327660 h 785948"/>
              <a:gd name="connsiteX30" fmla="*/ 747485 w 812799"/>
              <a:gd name="connsiteY30" fmla="*/ 0 h 785948"/>
              <a:gd name="connsiteX31" fmla="*/ 812799 w 812799"/>
              <a:gd name="connsiteY31" fmla="*/ 65314 h 785948"/>
              <a:gd name="connsiteX32" fmla="*/ 747485 w 812799"/>
              <a:gd name="connsiteY32" fmla="*/ 130628 h 785948"/>
              <a:gd name="connsiteX33" fmla="*/ 682171 w 812799"/>
              <a:gd name="connsiteY33" fmla="*/ 65314 h 785948"/>
              <a:gd name="connsiteX34" fmla="*/ 747485 w 812799"/>
              <a:gd name="connsiteY34" fmla="*/ 0 h 785948"/>
              <a:gd name="connsiteX35" fmla="*/ 406399 w 812799"/>
              <a:gd name="connsiteY35" fmla="*/ 0 h 785948"/>
              <a:gd name="connsiteX36" fmla="*/ 471713 w 812799"/>
              <a:gd name="connsiteY36" fmla="*/ 65314 h 785948"/>
              <a:gd name="connsiteX37" fmla="*/ 406399 w 812799"/>
              <a:gd name="connsiteY37" fmla="*/ 130628 h 785948"/>
              <a:gd name="connsiteX38" fmla="*/ 341085 w 812799"/>
              <a:gd name="connsiteY38" fmla="*/ 65314 h 785948"/>
              <a:gd name="connsiteX39" fmla="*/ 406399 w 812799"/>
              <a:gd name="connsiteY39" fmla="*/ 0 h 785948"/>
              <a:gd name="connsiteX40" fmla="*/ 65314 w 812799"/>
              <a:gd name="connsiteY40" fmla="*/ 0 h 785948"/>
              <a:gd name="connsiteX41" fmla="*/ 130628 w 812799"/>
              <a:gd name="connsiteY41" fmla="*/ 65314 h 785948"/>
              <a:gd name="connsiteX42" fmla="*/ 65314 w 812799"/>
              <a:gd name="connsiteY42" fmla="*/ 130628 h 785948"/>
              <a:gd name="connsiteX43" fmla="*/ 0 w 812799"/>
              <a:gd name="connsiteY43" fmla="*/ 65314 h 785948"/>
              <a:gd name="connsiteX44" fmla="*/ 65314 w 812799"/>
              <a:gd name="connsiteY44" fmla="*/ 0 h 7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2799" h="785948">
                <a:moveTo>
                  <a:pt x="747485" y="655320"/>
                </a:moveTo>
                <a:cubicBezTo>
                  <a:pt x="783557" y="655320"/>
                  <a:pt x="812799" y="684562"/>
                  <a:pt x="812799" y="720634"/>
                </a:cubicBezTo>
                <a:cubicBezTo>
                  <a:pt x="812799" y="756706"/>
                  <a:pt x="783557" y="785948"/>
                  <a:pt x="747485" y="785948"/>
                </a:cubicBezTo>
                <a:cubicBezTo>
                  <a:pt x="711413" y="785948"/>
                  <a:pt x="682171" y="756706"/>
                  <a:pt x="682171" y="720634"/>
                </a:cubicBezTo>
                <a:cubicBezTo>
                  <a:pt x="682171" y="684562"/>
                  <a:pt x="711413" y="655320"/>
                  <a:pt x="747485" y="655320"/>
                </a:cubicBezTo>
                <a:close/>
                <a:moveTo>
                  <a:pt x="406399" y="655320"/>
                </a:moveTo>
                <a:cubicBezTo>
                  <a:pt x="442471" y="655320"/>
                  <a:pt x="471713" y="684562"/>
                  <a:pt x="471713" y="720634"/>
                </a:cubicBezTo>
                <a:cubicBezTo>
                  <a:pt x="471713" y="756706"/>
                  <a:pt x="442471" y="785948"/>
                  <a:pt x="406399" y="785948"/>
                </a:cubicBezTo>
                <a:cubicBezTo>
                  <a:pt x="370327" y="785948"/>
                  <a:pt x="341085" y="756706"/>
                  <a:pt x="341085" y="720634"/>
                </a:cubicBezTo>
                <a:cubicBezTo>
                  <a:pt x="341085" y="684562"/>
                  <a:pt x="370327" y="655320"/>
                  <a:pt x="406399" y="655320"/>
                </a:cubicBezTo>
                <a:close/>
                <a:moveTo>
                  <a:pt x="65314" y="655320"/>
                </a:moveTo>
                <a:cubicBezTo>
                  <a:pt x="101386" y="655320"/>
                  <a:pt x="130628" y="684562"/>
                  <a:pt x="130628" y="720634"/>
                </a:cubicBezTo>
                <a:cubicBezTo>
                  <a:pt x="130628" y="756706"/>
                  <a:pt x="101386" y="785948"/>
                  <a:pt x="65314" y="785948"/>
                </a:cubicBezTo>
                <a:cubicBezTo>
                  <a:pt x="29242" y="785948"/>
                  <a:pt x="0" y="756706"/>
                  <a:pt x="0" y="720634"/>
                </a:cubicBezTo>
                <a:cubicBezTo>
                  <a:pt x="0" y="684562"/>
                  <a:pt x="29242" y="655320"/>
                  <a:pt x="65314" y="655320"/>
                </a:cubicBezTo>
                <a:close/>
                <a:moveTo>
                  <a:pt x="747485" y="327660"/>
                </a:moveTo>
                <a:cubicBezTo>
                  <a:pt x="783557" y="327660"/>
                  <a:pt x="812799" y="356902"/>
                  <a:pt x="812799" y="392974"/>
                </a:cubicBezTo>
                <a:cubicBezTo>
                  <a:pt x="812799" y="429046"/>
                  <a:pt x="783557" y="458288"/>
                  <a:pt x="747485" y="458288"/>
                </a:cubicBezTo>
                <a:cubicBezTo>
                  <a:pt x="711413" y="458288"/>
                  <a:pt x="682171" y="429046"/>
                  <a:pt x="682171" y="392974"/>
                </a:cubicBezTo>
                <a:cubicBezTo>
                  <a:pt x="682171" y="356902"/>
                  <a:pt x="711413" y="327660"/>
                  <a:pt x="747485" y="327660"/>
                </a:cubicBezTo>
                <a:close/>
                <a:moveTo>
                  <a:pt x="406399" y="327660"/>
                </a:moveTo>
                <a:cubicBezTo>
                  <a:pt x="442471" y="327660"/>
                  <a:pt x="471713" y="356902"/>
                  <a:pt x="471713" y="392974"/>
                </a:cubicBezTo>
                <a:cubicBezTo>
                  <a:pt x="471713" y="429046"/>
                  <a:pt x="442471" y="458288"/>
                  <a:pt x="406399" y="458288"/>
                </a:cubicBezTo>
                <a:cubicBezTo>
                  <a:pt x="370327" y="458288"/>
                  <a:pt x="341085" y="429046"/>
                  <a:pt x="341085" y="392974"/>
                </a:cubicBezTo>
                <a:cubicBezTo>
                  <a:pt x="341085" y="356902"/>
                  <a:pt x="370327" y="327660"/>
                  <a:pt x="406399" y="327660"/>
                </a:cubicBezTo>
                <a:close/>
                <a:moveTo>
                  <a:pt x="65314" y="327660"/>
                </a:moveTo>
                <a:cubicBezTo>
                  <a:pt x="101386" y="327660"/>
                  <a:pt x="130628" y="356902"/>
                  <a:pt x="130628" y="392974"/>
                </a:cubicBezTo>
                <a:cubicBezTo>
                  <a:pt x="130628" y="429046"/>
                  <a:pt x="101386" y="458288"/>
                  <a:pt x="65314" y="458288"/>
                </a:cubicBezTo>
                <a:cubicBezTo>
                  <a:pt x="29242" y="458288"/>
                  <a:pt x="0" y="429046"/>
                  <a:pt x="0" y="392974"/>
                </a:cubicBezTo>
                <a:cubicBezTo>
                  <a:pt x="0" y="356902"/>
                  <a:pt x="29242" y="327660"/>
                  <a:pt x="65314" y="327660"/>
                </a:cubicBezTo>
                <a:close/>
                <a:moveTo>
                  <a:pt x="747485" y="0"/>
                </a:moveTo>
                <a:cubicBezTo>
                  <a:pt x="783557" y="0"/>
                  <a:pt x="812799" y="29242"/>
                  <a:pt x="812799" y="65314"/>
                </a:cubicBezTo>
                <a:cubicBezTo>
                  <a:pt x="812799" y="101386"/>
                  <a:pt x="783557" y="130628"/>
                  <a:pt x="747485" y="130628"/>
                </a:cubicBezTo>
                <a:cubicBezTo>
                  <a:pt x="711413" y="130628"/>
                  <a:pt x="682171" y="101386"/>
                  <a:pt x="682171" y="65314"/>
                </a:cubicBezTo>
                <a:cubicBezTo>
                  <a:pt x="682171" y="29242"/>
                  <a:pt x="711413" y="0"/>
                  <a:pt x="747485" y="0"/>
                </a:cubicBezTo>
                <a:close/>
                <a:moveTo>
                  <a:pt x="406399" y="0"/>
                </a:moveTo>
                <a:cubicBezTo>
                  <a:pt x="442471" y="0"/>
                  <a:pt x="471713" y="29242"/>
                  <a:pt x="471713" y="65314"/>
                </a:cubicBezTo>
                <a:cubicBezTo>
                  <a:pt x="471713" y="101386"/>
                  <a:pt x="442471" y="130628"/>
                  <a:pt x="406399" y="130628"/>
                </a:cubicBezTo>
                <a:cubicBezTo>
                  <a:pt x="370327" y="130628"/>
                  <a:pt x="341085" y="101386"/>
                  <a:pt x="341085" y="65314"/>
                </a:cubicBezTo>
                <a:cubicBezTo>
                  <a:pt x="341085" y="29242"/>
                  <a:pt x="370327" y="0"/>
                  <a:pt x="406399" y="0"/>
                </a:cubicBezTo>
                <a:close/>
                <a:moveTo>
                  <a:pt x="65314" y="0"/>
                </a:moveTo>
                <a:cubicBezTo>
                  <a:pt x="101386" y="0"/>
                  <a:pt x="130628" y="29242"/>
                  <a:pt x="130628" y="65314"/>
                </a:cubicBezTo>
                <a:cubicBezTo>
                  <a:pt x="130628" y="101386"/>
                  <a:pt x="101386" y="130628"/>
                  <a:pt x="65314" y="130628"/>
                </a:cubicBezTo>
                <a:cubicBezTo>
                  <a:pt x="29242" y="130628"/>
                  <a:pt x="0" y="101386"/>
                  <a:pt x="0" y="65314"/>
                </a:cubicBezTo>
                <a:cubicBezTo>
                  <a:pt x="0" y="29242"/>
                  <a:pt x="29242" y="0"/>
                  <a:pt x="6531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custDataLst>
              <p:tags r:id="rId6"/>
            </p:custDataLst>
          </p:nvPr>
        </p:nvSpPr>
        <p:spPr>
          <a:xfrm>
            <a:off x="10922000" y="6108913"/>
            <a:ext cx="873947" cy="381783"/>
          </a:xfrm>
          <a:custGeom>
            <a:avLst/>
            <a:gdLst>
              <a:gd name="connsiteX0" fmla="*/ 490041 w 1204859"/>
              <a:gd name="connsiteY0" fmla="*/ 440704 h 526342"/>
              <a:gd name="connsiteX1" fmla="*/ 532860 w 1204859"/>
              <a:gd name="connsiteY1" fmla="*/ 483523 h 526342"/>
              <a:gd name="connsiteX2" fmla="*/ 490041 w 1204859"/>
              <a:gd name="connsiteY2" fmla="*/ 526342 h 526342"/>
              <a:gd name="connsiteX3" fmla="*/ 447222 w 1204859"/>
              <a:gd name="connsiteY3" fmla="*/ 483523 h 526342"/>
              <a:gd name="connsiteX4" fmla="*/ 490041 w 1204859"/>
              <a:gd name="connsiteY4" fmla="*/ 440704 h 526342"/>
              <a:gd name="connsiteX5" fmla="*/ 266430 w 1204859"/>
              <a:gd name="connsiteY5" fmla="*/ 440704 h 526342"/>
              <a:gd name="connsiteX6" fmla="*/ 309249 w 1204859"/>
              <a:gd name="connsiteY6" fmla="*/ 483523 h 526342"/>
              <a:gd name="connsiteX7" fmla="*/ 266430 w 1204859"/>
              <a:gd name="connsiteY7" fmla="*/ 526342 h 526342"/>
              <a:gd name="connsiteX8" fmla="*/ 223611 w 1204859"/>
              <a:gd name="connsiteY8" fmla="*/ 483523 h 526342"/>
              <a:gd name="connsiteX9" fmla="*/ 266430 w 1204859"/>
              <a:gd name="connsiteY9" fmla="*/ 440704 h 526342"/>
              <a:gd name="connsiteX10" fmla="*/ 42819 w 1204859"/>
              <a:gd name="connsiteY10" fmla="*/ 440704 h 526342"/>
              <a:gd name="connsiteX11" fmla="*/ 85638 w 1204859"/>
              <a:gd name="connsiteY11" fmla="*/ 483523 h 526342"/>
              <a:gd name="connsiteX12" fmla="*/ 42819 w 1204859"/>
              <a:gd name="connsiteY12" fmla="*/ 526342 h 526342"/>
              <a:gd name="connsiteX13" fmla="*/ 0 w 1204859"/>
              <a:gd name="connsiteY13" fmla="*/ 483523 h 526342"/>
              <a:gd name="connsiteX14" fmla="*/ 42819 w 1204859"/>
              <a:gd name="connsiteY14" fmla="*/ 440704 h 526342"/>
              <a:gd name="connsiteX15" fmla="*/ 1162040 w 1204859"/>
              <a:gd name="connsiteY15" fmla="*/ 429619 h 526342"/>
              <a:gd name="connsiteX16" fmla="*/ 1204859 w 1204859"/>
              <a:gd name="connsiteY16" fmla="*/ 472438 h 526342"/>
              <a:gd name="connsiteX17" fmla="*/ 1162040 w 1204859"/>
              <a:gd name="connsiteY17" fmla="*/ 515257 h 526342"/>
              <a:gd name="connsiteX18" fmla="*/ 1119221 w 1204859"/>
              <a:gd name="connsiteY18" fmla="*/ 472438 h 526342"/>
              <a:gd name="connsiteX19" fmla="*/ 1162040 w 1204859"/>
              <a:gd name="connsiteY19" fmla="*/ 429619 h 526342"/>
              <a:gd name="connsiteX20" fmla="*/ 938429 w 1204859"/>
              <a:gd name="connsiteY20" fmla="*/ 429619 h 526342"/>
              <a:gd name="connsiteX21" fmla="*/ 981248 w 1204859"/>
              <a:gd name="connsiteY21" fmla="*/ 472438 h 526342"/>
              <a:gd name="connsiteX22" fmla="*/ 938429 w 1204859"/>
              <a:gd name="connsiteY22" fmla="*/ 515257 h 526342"/>
              <a:gd name="connsiteX23" fmla="*/ 895610 w 1204859"/>
              <a:gd name="connsiteY23" fmla="*/ 472438 h 526342"/>
              <a:gd name="connsiteX24" fmla="*/ 938429 w 1204859"/>
              <a:gd name="connsiteY24" fmla="*/ 429619 h 526342"/>
              <a:gd name="connsiteX25" fmla="*/ 714818 w 1204859"/>
              <a:gd name="connsiteY25" fmla="*/ 429619 h 526342"/>
              <a:gd name="connsiteX26" fmla="*/ 757637 w 1204859"/>
              <a:gd name="connsiteY26" fmla="*/ 472438 h 526342"/>
              <a:gd name="connsiteX27" fmla="*/ 714818 w 1204859"/>
              <a:gd name="connsiteY27" fmla="*/ 515257 h 526342"/>
              <a:gd name="connsiteX28" fmla="*/ 671999 w 1204859"/>
              <a:gd name="connsiteY28" fmla="*/ 472438 h 526342"/>
              <a:gd name="connsiteX29" fmla="*/ 714818 w 1204859"/>
              <a:gd name="connsiteY29" fmla="*/ 429619 h 526342"/>
              <a:gd name="connsiteX30" fmla="*/ 490041 w 1204859"/>
              <a:gd name="connsiteY30" fmla="*/ 225895 h 526342"/>
              <a:gd name="connsiteX31" fmla="*/ 532860 w 1204859"/>
              <a:gd name="connsiteY31" fmla="*/ 268714 h 526342"/>
              <a:gd name="connsiteX32" fmla="*/ 490041 w 1204859"/>
              <a:gd name="connsiteY32" fmla="*/ 311533 h 526342"/>
              <a:gd name="connsiteX33" fmla="*/ 447222 w 1204859"/>
              <a:gd name="connsiteY33" fmla="*/ 268714 h 526342"/>
              <a:gd name="connsiteX34" fmla="*/ 490041 w 1204859"/>
              <a:gd name="connsiteY34" fmla="*/ 225895 h 526342"/>
              <a:gd name="connsiteX35" fmla="*/ 266430 w 1204859"/>
              <a:gd name="connsiteY35" fmla="*/ 225895 h 526342"/>
              <a:gd name="connsiteX36" fmla="*/ 309249 w 1204859"/>
              <a:gd name="connsiteY36" fmla="*/ 268714 h 526342"/>
              <a:gd name="connsiteX37" fmla="*/ 266430 w 1204859"/>
              <a:gd name="connsiteY37" fmla="*/ 311533 h 526342"/>
              <a:gd name="connsiteX38" fmla="*/ 223611 w 1204859"/>
              <a:gd name="connsiteY38" fmla="*/ 268714 h 526342"/>
              <a:gd name="connsiteX39" fmla="*/ 266430 w 1204859"/>
              <a:gd name="connsiteY39" fmla="*/ 225895 h 526342"/>
              <a:gd name="connsiteX40" fmla="*/ 42819 w 1204859"/>
              <a:gd name="connsiteY40" fmla="*/ 225895 h 526342"/>
              <a:gd name="connsiteX41" fmla="*/ 85638 w 1204859"/>
              <a:gd name="connsiteY41" fmla="*/ 268714 h 526342"/>
              <a:gd name="connsiteX42" fmla="*/ 42819 w 1204859"/>
              <a:gd name="connsiteY42" fmla="*/ 311533 h 526342"/>
              <a:gd name="connsiteX43" fmla="*/ 0 w 1204859"/>
              <a:gd name="connsiteY43" fmla="*/ 268714 h 526342"/>
              <a:gd name="connsiteX44" fmla="*/ 42819 w 1204859"/>
              <a:gd name="connsiteY44" fmla="*/ 225895 h 526342"/>
              <a:gd name="connsiteX45" fmla="*/ 1162040 w 1204859"/>
              <a:gd name="connsiteY45" fmla="*/ 214810 h 526342"/>
              <a:gd name="connsiteX46" fmla="*/ 1204859 w 1204859"/>
              <a:gd name="connsiteY46" fmla="*/ 257629 h 526342"/>
              <a:gd name="connsiteX47" fmla="*/ 1162040 w 1204859"/>
              <a:gd name="connsiteY47" fmla="*/ 300448 h 526342"/>
              <a:gd name="connsiteX48" fmla="*/ 1119221 w 1204859"/>
              <a:gd name="connsiteY48" fmla="*/ 257629 h 526342"/>
              <a:gd name="connsiteX49" fmla="*/ 1162040 w 1204859"/>
              <a:gd name="connsiteY49" fmla="*/ 214810 h 526342"/>
              <a:gd name="connsiteX50" fmla="*/ 938429 w 1204859"/>
              <a:gd name="connsiteY50" fmla="*/ 214810 h 526342"/>
              <a:gd name="connsiteX51" fmla="*/ 981248 w 1204859"/>
              <a:gd name="connsiteY51" fmla="*/ 257629 h 526342"/>
              <a:gd name="connsiteX52" fmla="*/ 938429 w 1204859"/>
              <a:gd name="connsiteY52" fmla="*/ 300448 h 526342"/>
              <a:gd name="connsiteX53" fmla="*/ 895610 w 1204859"/>
              <a:gd name="connsiteY53" fmla="*/ 257629 h 526342"/>
              <a:gd name="connsiteX54" fmla="*/ 938429 w 1204859"/>
              <a:gd name="connsiteY54" fmla="*/ 214810 h 526342"/>
              <a:gd name="connsiteX55" fmla="*/ 714818 w 1204859"/>
              <a:gd name="connsiteY55" fmla="*/ 214810 h 526342"/>
              <a:gd name="connsiteX56" fmla="*/ 757637 w 1204859"/>
              <a:gd name="connsiteY56" fmla="*/ 257629 h 526342"/>
              <a:gd name="connsiteX57" fmla="*/ 714818 w 1204859"/>
              <a:gd name="connsiteY57" fmla="*/ 300448 h 526342"/>
              <a:gd name="connsiteX58" fmla="*/ 671999 w 1204859"/>
              <a:gd name="connsiteY58" fmla="*/ 257629 h 526342"/>
              <a:gd name="connsiteX59" fmla="*/ 714818 w 1204859"/>
              <a:gd name="connsiteY59" fmla="*/ 214810 h 526342"/>
              <a:gd name="connsiteX60" fmla="*/ 490041 w 1204859"/>
              <a:gd name="connsiteY60" fmla="*/ 11085 h 526342"/>
              <a:gd name="connsiteX61" fmla="*/ 532860 w 1204859"/>
              <a:gd name="connsiteY61" fmla="*/ 53904 h 526342"/>
              <a:gd name="connsiteX62" fmla="*/ 490041 w 1204859"/>
              <a:gd name="connsiteY62" fmla="*/ 96723 h 526342"/>
              <a:gd name="connsiteX63" fmla="*/ 447222 w 1204859"/>
              <a:gd name="connsiteY63" fmla="*/ 53904 h 526342"/>
              <a:gd name="connsiteX64" fmla="*/ 490041 w 1204859"/>
              <a:gd name="connsiteY64" fmla="*/ 11085 h 526342"/>
              <a:gd name="connsiteX65" fmla="*/ 266430 w 1204859"/>
              <a:gd name="connsiteY65" fmla="*/ 11085 h 526342"/>
              <a:gd name="connsiteX66" fmla="*/ 309249 w 1204859"/>
              <a:gd name="connsiteY66" fmla="*/ 53904 h 526342"/>
              <a:gd name="connsiteX67" fmla="*/ 266430 w 1204859"/>
              <a:gd name="connsiteY67" fmla="*/ 96723 h 526342"/>
              <a:gd name="connsiteX68" fmla="*/ 223611 w 1204859"/>
              <a:gd name="connsiteY68" fmla="*/ 53904 h 526342"/>
              <a:gd name="connsiteX69" fmla="*/ 266430 w 1204859"/>
              <a:gd name="connsiteY69" fmla="*/ 11085 h 526342"/>
              <a:gd name="connsiteX70" fmla="*/ 42819 w 1204859"/>
              <a:gd name="connsiteY70" fmla="*/ 11085 h 526342"/>
              <a:gd name="connsiteX71" fmla="*/ 85638 w 1204859"/>
              <a:gd name="connsiteY71" fmla="*/ 53904 h 526342"/>
              <a:gd name="connsiteX72" fmla="*/ 42819 w 1204859"/>
              <a:gd name="connsiteY72" fmla="*/ 96723 h 526342"/>
              <a:gd name="connsiteX73" fmla="*/ 0 w 1204859"/>
              <a:gd name="connsiteY73" fmla="*/ 53904 h 526342"/>
              <a:gd name="connsiteX74" fmla="*/ 42819 w 1204859"/>
              <a:gd name="connsiteY74" fmla="*/ 11085 h 526342"/>
              <a:gd name="connsiteX75" fmla="*/ 1162040 w 1204859"/>
              <a:gd name="connsiteY75" fmla="*/ 0 h 526342"/>
              <a:gd name="connsiteX76" fmla="*/ 1204859 w 1204859"/>
              <a:gd name="connsiteY76" fmla="*/ 42819 h 526342"/>
              <a:gd name="connsiteX77" fmla="*/ 1162040 w 1204859"/>
              <a:gd name="connsiteY77" fmla="*/ 85638 h 526342"/>
              <a:gd name="connsiteX78" fmla="*/ 1119221 w 1204859"/>
              <a:gd name="connsiteY78" fmla="*/ 42819 h 526342"/>
              <a:gd name="connsiteX79" fmla="*/ 1162040 w 1204859"/>
              <a:gd name="connsiteY79" fmla="*/ 0 h 526342"/>
              <a:gd name="connsiteX80" fmla="*/ 938429 w 1204859"/>
              <a:gd name="connsiteY80" fmla="*/ 0 h 526342"/>
              <a:gd name="connsiteX81" fmla="*/ 981248 w 1204859"/>
              <a:gd name="connsiteY81" fmla="*/ 42819 h 526342"/>
              <a:gd name="connsiteX82" fmla="*/ 938429 w 1204859"/>
              <a:gd name="connsiteY82" fmla="*/ 85638 h 526342"/>
              <a:gd name="connsiteX83" fmla="*/ 895610 w 1204859"/>
              <a:gd name="connsiteY83" fmla="*/ 42819 h 526342"/>
              <a:gd name="connsiteX84" fmla="*/ 938429 w 1204859"/>
              <a:gd name="connsiteY84" fmla="*/ 0 h 526342"/>
              <a:gd name="connsiteX85" fmla="*/ 714818 w 1204859"/>
              <a:gd name="connsiteY85" fmla="*/ 0 h 526342"/>
              <a:gd name="connsiteX86" fmla="*/ 757637 w 1204859"/>
              <a:gd name="connsiteY86" fmla="*/ 42819 h 526342"/>
              <a:gd name="connsiteX87" fmla="*/ 714818 w 1204859"/>
              <a:gd name="connsiteY87" fmla="*/ 85638 h 526342"/>
              <a:gd name="connsiteX88" fmla="*/ 671999 w 1204859"/>
              <a:gd name="connsiteY88" fmla="*/ 42819 h 526342"/>
              <a:gd name="connsiteX89" fmla="*/ 714818 w 1204859"/>
              <a:gd name="connsiteY89" fmla="*/ 0 h 52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04859" h="526342">
                <a:moveTo>
                  <a:pt x="490041" y="440704"/>
                </a:moveTo>
                <a:cubicBezTo>
                  <a:pt x="513689" y="440704"/>
                  <a:pt x="532860" y="459875"/>
                  <a:pt x="532860" y="483523"/>
                </a:cubicBezTo>
                <a:cubicBezTo>
                  <a:pt x="532860" y="507172"/>
                  <a:pt x="513689" y="526342"/>
                  <a:pt x="490041" y="526342"/>
                </a:cubicBezTo>
                <a:cubicBezTo>
                  <a:pt x="466393" y="526342"/>
                  <a:pt x="447222" y="507172"/>
                  <a:pt x="447222" y="483523"/>
                </a:cubicBezTo>
                <a:cubicBezTo>
                  <a:pt x="447222" y="459875"/>
                  <a:pt x="466393" y="440704"/>
                  <a:pt x="490041" y="440704"/>
                </a:cubicBezTo>
                <a:close/>
                <a:moveTo>
                  <a:pt x="266430" y="440704"/>
                </a:moveTo>
                <a:cubicBezTo>
                  <a:pt x="290078" y="440704"/>
                  <a:pt x="309249" y="459875"/>
                  <a:pt x="309249" y="483523"/>
                </a:cubicBezTo>
                <a:cubicBezTo>
                  <a:pt x="309249" y="507172"/>
                  <a:pt x="290078" y="526342"/>
                  <a:pt x="266430" y="526342"/>
                </a:cubicBezTo>
                <a:cubicBezTo>
                  <a:pt x="242781" y="526342"/>
                  <a:pt x="223611" y="507172"/>
                  <a:pt x="223611" y="483523"/>
                </a:cubicBezTo>
                <a:cubicBezTo>
                  <a:pt x="223611" y="459875"/>
                  <a:pt x="242781" y="440704"/>
                  <a:pt x="266430" y="440704"/>
                </a:cubicBezTo>
                <a:close/>
                <a:moveTo>
                  <a:pt x="42819" y="440704"/>
                </a:moveTo>
                <a:cubicBezTo>
                  <a:pt x="66467" y="440704"/>
                  <a:pt x="85638" y="459875"/>
                  <a:pt x="85638" y="483523"/>
                </a:cubicBezTo>
                <a:cubicBezTo>
                  <a:pt x="85638" y="507172"/>
                  <a:pt x="66467" y="526342"/>
                  <a:pt x="42819" y="526342"/>
                </a:cubicBezTo>
                <a:cubicBezTo>
                  <a:pt x="19171" y="526342"/>
                  <a:pt x="0" y="507172"/>
                  <a:pt x="0" y="483523"/>
                </a:cubicBezTo>
                <a:cubicBezTo>
                  <a:pt x="0" y="459875"/>
                  <a:pt x="19171" y="440704"/>
                  <a:pt x="42819" y="440704"/>
                </a:cubicBezTo>
                <a:close/>
                <a:moveTo>
                  <a:pt x="1162040" y="429619"/>
                </a:moveTo>
                <a:cubicBezTo>
                  <a:pt x="1185688" y="429619"/>
                  <a:pt x="1204859" y="448790"/>
                  <a:pt x="1204859" y="472438"/>
                </a:cubicBezTo>
                <a:cubicBezTo>
                  <a:pt x="1204859" y="496087"/>
                  <a:pt x="1185688" y="515257"/>
                  <a:pt x="1162040" y="515257"/>
                </a:cubicBezTo>
                <a:cubicBezTo>
                  <a:pt x="1138392" y="515257"/>
                  <a:pt x="1119221" y="496087"/>
                  <a:pt x="1119221" y="472438"/>
                </a:cubicBezTo>
                <a:cubicBezTo>
                  <a:pt x="1119221" y="448790"/>
                  <a:pt x="1138392" y="429619"/>
                  <a:pt x="1162040" y="429619"/>
                </a:cubicBezTo>
                <a:close/>
                <a:moveTo>
                  <a:pt x="938429" y="429619"/>
                </a:moveTo>
                <a:cubicBezTo>
                  <a:pt x="962077" y="429619"/>
                  <a:pt x="981248" y="448790"/>
                  <a:pt x="981248" y="472438"/>
                </a:cubicBezTo>
                <a:cubicBezTo>
                  <a:pt x="981248" y="496087"/>
                  <a:pt x="962077" y="515257"/>
                  <a:pt x="938429" y="515257"/>
                </a:cubicBezTo>
                <a:cubicBezTo>
                  <a:pt x="914780" y="515257"/>
                  <a:pt x="895610" y="496087"/>
                  <a:pt x="895610" y="472438"/>
                </a:cubicBezTo>
                <a:cubicBezTo>
                  <a:pt x="895610" y="448790"/>
                  <a:pt x="914780" y="429619"/>
                  <a:pt x="938429" y="429619"/>
                </a:cubicBezTo>
                <a:close/>
                <a:moveTo>
                  <a:pt x="714818" y="429619"/>
                </a:moveTo>
                <a:cubicBezTo>
                  <a:pt x="738466" y="429619"/>
                  <a:pt x="757637" y="448790"/>
                  <a:pt x="757637" y="472438"/>
                </a:cubicBezTo>
                <a:cubicBezTo>
                  <a:pt x="757637" y="496087"/>
                  <a:pt x="738466" y="515257"/>
                  <a:pt x="714818" y="515257"/>
                </a:cubicBezTo>
                <a:cubicBezTo>
                  <a:pt x="691170" y="515257"/>
                  <a:pt x="671999" y="496087"/>
                  <a:pt x="671999" y="472438"/>
                </a:cubicBezTo>
                <a:cubicBezTo>
                  <a:pt x="671999" y="448790"/>
                  <a:pt x="691170" y="429619"/>
                  <a:pt x="714818" y="429619"/>
                </a:cubicBezTo>
                <a:close/>
                <a:moveTo>
                  <a:pt x="490041" y="225895"/>
                </a:moveTo>
                <a:cubicBezTo>
                  <a:pt x="513689" y="225895"/>
                  <a:pt x="532860" y="245065"/>
                  <a:pt x="532860" y="268714"/>
                </a:cubicBezTo>
                <a:cubicBezTo>
                  <a:pt x="532860" y="292362"/>
                  <a:pt x="513689" y="311533"/>
                  <a:pt x="490041" y="311533"/>
                </a:cubicBezTo>
                <a:cubicBezTo>
                  <a:pt x="466393" y="311533"/>
                  <a:pt x="447222" y="292362"/>
                  <a:pt x="447222" y="268714"/>
                </a:cubicBezTo>
                <a:cubicBezTo>
                  <a:pt x="447222" y="245065"/>
                  <a:pt x="466393" y="225895"/>
                  <a:pt x="490041" y="225895"/>
                </a:cubicBezTo>
                <a:close/>
                <a:moveTo>
                  <a:pt x="266430" y="225895"/>
                </a:moveTo>
                <a:cubicBezTo>
                  <a:pt x="290078" y="225895"/>
                  <a:pt x="309249" y="245065"/>
                  <a:pt x="309249" y="268714"/>
                </a:cubicBezTo>
                <a:cubicBezTo>
                  <a:pt x="309249" y="292362"/>
                  <a:pt x="290078" y="311533"/>
                  <a:pt x="266430" y="311533"/>
                </a:cubicBezTo>
                <a:cubicBezTo>
                  <a:pt x="242781" y="311533"/>
                  <a:pt x="223611" y="292362"/>
                  <a:pt x="223611" y="268714"/>
                </a:cubicBezTo>
                <a:cubicBezTo>
                  <a:pt x="223611" y="245065"/>
                  <a:pt x="242781" y="225895"/>
                  <a:pt x="266430" y="225895"/>
                </a:cubicBezTo>
                <a:close/>
                <a:moveTo>
                  <a:pt x="42819" y="225895"/>
                </a:moveTo>
                <a:cubicBezTo>
                  <a:pt x="66467" y="225895"/>
                  <a:pt x="85638" y="245065"/>
                  <a:pt x="85638" y="268714"/>
                </a:cubicBezTo>
                <a:cubicBezTo>
                  <a:pt x="85638" y="292362"/>
                  <a:pt x="66467" y="311533"/>
                  <a:pt x="42819" y="311533"/>
                </a:cubicBezTo>
                <a:cubicBezTo>
                  <a:pt x="19171" y="311533"/>
                  <a:pt x="0" y="292362"/>
                  <a:pt x="0" y="268714"/>
                </a:cubicBezTo>
                <a:cubicBezTo>
                  <a:pt x="0" y="245065"/>
                  <a:pt x="19171" y="225895"/>
                  <a:pt x="42819" y="225895"/>
                </a:cubicBezTo>
                <a:close/>
                <a:moveTo>
                  <a:pt x="1162040" y="214810"/>
                </a:moveTo>
                <a:cubicBezTo>
                  <a:pt x="1185688" y="214810"/>
                  <a:pt x="1204859" y="233980"/>
                  <a:pt x="1204859" y="257629"/>
                </a:cubicBezTo>
                <a:cubicBezTo>
                  <a:pt x="1204859" y="281277"/>
                  <a:pt x="1185688" y="300448"/>
                  <a:pt x="1162040" y="300448"/>
                </a:cubicBezTo>
                <a:cubicBezTo>
                  <a:pt x="1138392" y="300448"/>
                  <a:pt x="1119221" y="281277"/>
                  <a:pt x="1119221" y="257629"/>
                </a:cubicBezTo>
                <a:cubicBezTo>
                  <a:pt x="1119221" y="233980"/>
                  <a:pt x="1138392" y="214810"/>
                  <a:pt x="1162040" y="214810"/>
                </a:cubicBezTo>
                <a:close/>
                <a:moveTo>
                  <a:pt x="938429" y="214810"/>
                </a:moveTo>
                <a:cubicBezTo>
                  <a:pt x="962077" y="214810"/>
                  <a:pt x="981248" y="233980"/>
                  <a:pt x="981248" y="257629"/>
                </a:cubicBezTo>
                <a:cubicBezTo>
                  <a:pt x="981248" y="281277"/>
                  <a:pt x="962077" y="300448"/>
                  <a:pt x="938429" y="300448"/>
                </a:cubicBezTo>
                <a:cubicBezTo>
                  <a:pt x="914780" y="300448"/>
                  <a:pt x="895610" y="281277"/>
                  <a:pt x="895610" y="257629"/>
                </a:cubicBezTo>
                <a:cubicBezTo>
                  <a:pt x="895610" y="233980"/>
                  <a:pt x="914780" y="214810"/>
                  <a:pt x="938429" y="214810"/>
                </a:cubicBezTo>
                <a:close/>
                <a:moveTo>
                  <a:pt x="714818" y="214810"/>
                </a:moveTo>
                <a:cubicBezTo>
                  <a:pt x="738466" y="214810"/>
                  <a:pt x="757637" y="233980"/>
                  <a:pt x="757637" y="257629"/>
                </a:cubicBezTo>
                <a:cubicBezTo>
                  <a:pt x="757637" y="281277"/>
                  <a:pt x="738466" y="300448"/>
                  <a:pt x="714818" y="300448"/>
                </a:cubicBezTo>
                <a:cubicBezTo>
                  <a:pt x="691170" y="300448"/>
                  <a:pt x="671999" y="281277"/>
                  <a:pt x="671999" y="257629"/>
                </a:cubicBezTo>
                <a:cubicBezTo>
                  <a:pt x="671999" y="233980"/>
                  <a:pt x="691170" y="214810"/>
                  <a:pt x="714818" y="214810"/>
                </a:cubicBezTo>
                <a:close/>
                <a:moveTo>
                  <a:pt x="490041" y="11085"/>
                </a:moveTo>
                <a:cubicBezTo>
                  <a:pt x="513689" y="11085"/>
                  <a:pt x="532860" y="30256"/>
                  <a:pt x="532860" y="53904"/>
                </a:cubicBezTo>
                <a:cubicBezTo>
                  <a:pt x="532860" y="77553"/>
                  <a:pt x="513689" y="96723"/>
                  <a:pt x="490041" y="96723"/>
                </a:cubicBezTo>
                <a:cubicBezTo>
                  <a:pt x="466393" y="96723"/>
                  <a:pt x="447222" y="77553"/>
                  <a:pt x="447222" y="53904"/>
                </a:cubicBezTo>
                <a:cubicBezTo>
                  <a:pt x="447222" y="30256"/>
                  <a:pt x="466393" y="11085"/>
                  <a:pt x="490041" y="11085"/>
                </a:cubicBezTo>
                <a:close/>
                <a:moveTo>
                  <a:pt x="266430" y="11085"/>
                </a:moveTo>
                <a:cubicBezTo>
                  <a:pt x="290078" y="11085"/>
                  <a:pt x="309249" y="30256"/>
                  <a:pt x="309249" y="53904"/>
                </a:cubicBezTo>
                <a:cubicBezTo>
                  <a:pt x="309249" y="77553"/>
                  <a:pt x="290078" y="96723"/>
                  <a:pt x="266430" y="96723"/>
                </a:cubicBezTo>
                <a:cubicBezTo>
                  <a:pt x="242781" y="96723"/>
                  <a:pt x="223611" y="77553"/>
                  <a:pt x="223611" y="53904"/>
                </a:cubicBezTo>
                <a:cubicBezTo>
                  <a:pt x="223611" y="30256"/>
                  <a:pt x="242781" y="11085"/>
                  <a:pt x="266430" y="11085"/>
                </a:cubicBezTo>
                <a:close/>
                <a:moveTo>
                  <a:pt x="42819" y="11085"/>
                </a:moveTo>
                <a:cubicBezTo>
                  <a:pt x="66467" y="11085"/>
                  <a:pt x="85638" y="30256"/>
                  <a:pt x="85638" y="53904"/>
                </a:cubicBezTo>
                <a:cubicBezTo>
                  <a:pt x="85638" y="77553"/>
                  <a:pt x="66467" y="96723"/>
                  <a:pt x="42819" y="96723"/>
                </a:cubicBezTo>
                <a:cubicBezTo>
                  <a:pt x="19171" y="96723"/>
                  <a:pt x="0" y="77553"/>
                  <a:pt x="0" y="53904"/>
                </a:cubicBezTo>
                <a:cubicBezTo>
                  <a:pt x="0" y="30256"/>
                  <a:pt x="19171" y="11085"/>
                  <a:pt x="42819" y="11085"/>
                </a:cubicBezTo>
                <a:close/>
                <a:moveTo>
                  <a:pt x="1162040" y="0"/>
                </a:moveTo>
                <a:cubicBezTo>
                  <a:pt x="1185688" y="0"/>
                  <a:pt x="1204859" y="19171"/>
                  <a:pt x="1204859" y="42819"/>
                </a:cubicBezTo>
                <a:cubicBezTo>
                  <a:pt x="1204859" y="66468"/>
                  <a:pt x="1185688" y="85638"/>
                  <a:pt x="1162040" y="85638"/>
                </a:cubicBezTo>
                <a:cubicBezTo>
                  <a:pt x="1138392" y="85638"/>
                  <a:pt x="1119221" y="66468"/>
                  <a:pt x="1119221" y="42819"/>
                </a:cubicBezTo>
                <a:cubicBezTo>
                  <a:pt x="1119221" y="19171"/>
                  <a:pt x="1138392" y="0"/>
                  <a:pt x="1162040" y="0"/>
                </a:cubicBezTo>
                <a:close/>
                <a:moveTo>
                  <a:pt x="938429" y="0"/>
                </a:moveTo>
                <a:cubicBezTo>
                  <a:pt x="962077" y="0"/>
                  <a:pt x="981248" y="19171"/>
                  <a:pt x="981248" y="42819"/>
                </a:cubicBezTo>
                <a:cubicBezTo>
                  <a:pt x="981248" y="66468"/>
                  <a:pt x="962077" y="85638"/>
                  <a:pt x="938429" y="85638"/>
                </a:cubicBezTo>
                <a:cubicBezTo>
                  <a:pt x="914780" y="85638"/>
                  <a:pt x="895610" y="66468"/>
                  <a:pt x="895610" y="42819"/>
                </a:cubicBezTo>
                <a:cubicBezTo>
                  <a:pt x="895610" y="19171"/>
                  <a:pt x="914780" y="0"/>
                  <a:pt x="938429" y="0"/>
                </a:cubicBezTo>
                <a:close/>
                <a:moveTo>
                  <a:pt x="714818" y="0"/>
                </a:moveTo>
                <a:cubicBezTo>
                  <a:pt x="738466" y="0"/>
                  <a:pt x="757637" y="19171"/>
                  <a:pt x="757637" y="42819"/>
                </a:cubicBezTo>
                <a:cubicBezTo>
                  <a:pt x="757637" y="66468"/>
                  <a:pt x="738466" y="85638"/>
                  <a:pt x="714818" y="85638"/>
                </a:cubicBezTo>
                <a:cubicBezTo>
                  <a:pt x="691170" y="85638"/>
                  <a:pt x="671999" y="66468"/>
                  <a:pt x="671999" y="42819"/>
                </a:cubicBezTo>
                <a:cubicBezTo>
                  <a:pt x="671999" y="19171"/>
                  <a:pt x="691170" y="0"/>
                  <a:pt x="714818"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hasCustomPrompt="1"/>
            <p:custDataLst>
              <p:tags r:id="rId7"/>
            </p:custDataLst>
          </p:nvPr>
        </p:nvSpPr>
        <p:spPr>
          <a:xfrm>
            <a:off x="534479" y="2081948"/>
            <a:ext cx="2651646" cy="1081088"/>
          </a:xfrm>
        </p:spPr>
        <p:txBody>
          <a:bodyPr wrap="square" anchor="b">
            <a:normAutofit/>
          </a:bodyPr>
          <a:lstStyle>
            <a:lvl1pPr algn="ctr">
              <a:defRPr sz="6000">
                <a:solidFill>
                  <a:srgbClr val="FFFFFF"/>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9"/>
            </p:custDataLst>
          </p:nvPr>
        </p:nvSpPr>
        <p:spPr/>
        <p:txBody>
          <a:bodyPr/>
          <a:lstStyle/>
          <a:p>
            <a:endParaRPr lang="zh-CN" altLang="en-US"/>
          </a:p>
        </p:txBody>
      </p:sp>
      <p:sp>
        <p:nvSpPr>
          <p:cNvPr id="9" name="灯片编号占位符 5"/>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E69F973-FC63-4681-8639-75B9D3D0AC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16C2A1-CA88-4D2D-9529-F4D267AF6C37}"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42" name="任意多边形: 形状 41"/>
          <p:cNvSpPr/>
          <p:nvPr userDrawn="1">
            <p:custDataLst>
              <p:tags r:id="rId2"/>
            </p:custDataLst>
          </p:nvPr>
        </p:nvSpPr>
        <p:spPr>
          <a:xfrm flipV="1">
            <a:off x="6298413" y="0"/>
            <a:ext cx="5893586" cy="6858000"/>
          </a:xfrm>
          <a:custGeom>
            <a:avLst/>
            <a:gdLst>
              <a:gd name="connsiteX0" fmla="*/ 3803699 w 5893586"/>
              <a:gd name="connsiteY0" fmla="*/ 6858000 h 6858000"/>
              <a:gd name="connsiteX1" fmla="*/ 5893586 w 5893586"/>
              <a:gd name="connsiteY1" fmla="*/ 6858000 h 6858000"/>
              <a:gd name="connsiteX2" fmla="*/ 5893586 w 5893586"/>
              <a:gd name="connsiteY2" fmla="*/ 0 h 6858000"/>
              <a:gd name="connsiteX3" fmla="*/ 3054301 w 5893586"/>
              <a:gd name="connsiteY3" fmla="*/ 0 h 6858000"/>
              <a:gd name="connsiteX4" fmla="*/ 3051563 w 5893586"/>
              <a:gd name="connsiteY4" fmla="*/ 2738 h 6858000"/>
              <a:gd name="connsiteX5" fmla="*/ 1695331 w 5893586"/>
              <a:gd name="connsiteY5" fmla="*/ 2738 h 6858000"/>
              <a:gd name="connsiteX6" fmla="*/ 2373447 w 5893586"/>
              <a:gd name="connsiteY6" fmla="*/ 680854 h 6858000"/>
              <a:gd name="connsiteX7" fmla="*/ 0 w 5893586"/>
              <a:gd name="connsiteY7" fmla="*/ 305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3586" h="6858000">
                <a:moveTo>
                  <a:pt x="3803699" y="6858000"/>
                </a:moveTo>
                <a:lnTo>
                  <a:pt x="5893586" y="6858000"/>
                </a:lnTo>
                <a:lnTo>
                  <a:pt x="5893586" y="0"/>
                </a:lnTo>
                <a:lnTo>
                  <a:pt x="3054301" y="0"/>
                </a:lnTo>
                <a:lnTo>
                  <a:pt x="3051563" y="2738"/>
                </a:lnTo>
                <a:lnTo>
                  <a:pt x="1695331" y="2738"/>
                </a:lnTo>
                <a:lnTo>
                  <a:pt x="2373447" y="680854"/>
                </a:lnTo>
                <a:lnTo>
                  <a:pt x="0" y="3054301"/>
                </a:lnTo>
                <a:close/>
              </a:path>
            </a:pathLst>
          </a:custGeom>
          <a:gradFill flip="none" rotWithShape="1">
            <a:gsLst>
              <a:gs pos="0">
                <a:schemeClr val="bg2"/>
              </a:gs>
              <a:gs pos="100000">
                <a:schemeClr val="bg2">
                  <a:lumMod val="99000"/>
                </a:schemeClr>
              </a:gs>
            </a:gsLst>
            <a:lin ang="10800000" scaled="1"/>
            <a:tileRect/>
          </a:gradFill>
          <a:ln>
            <a:noFill/>
          </a:ln>
          <a:effectLst>
            <a:outerShdw blurRad="635000" dist="127000" dir="8100000" algn="tr" rotWithShape="0">
              <a:schemeClr val="tx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38" name="任意多边形: 形状 37"/>
          <p:cNvSpPr/>
          <p:nvPr userDrawn="1">
            <p:custDataLst>
              <p:tags r:id="rId3"/>
            </p:custDataLst>
          </p:nvPr>
        </p:nvSpPr>
        <p:spPr>
          <a:xfrm>
            <a:off x="8625978" y="1152698"/>
            <a:ext cx="3566022" cy="5705300"/>
          </a:xfrm>
          <a:custGeom>
            <a:avLst/>
            <a:gdLst>
              <a:gd name="connsiteX0" fmla="*/ 2290726 w 2674517"/>
              <a:gd name="connsiteY0" fmla="*/ 0 h 4278976"/>
              <a:gd name="connsiteX1" fmla="*/ 2674517 w 2674517"/>
              <a:gd name="connsiteY1" fmla="*/ 0 h 4278976"/>
              <a:gd name="connsiteX2" fmla="*/ 2674517 w 2674517"/>
              <a:gd name="connsiteY2" fmla="*/ 4278976 h 4278976"/>
              <a:gd name="connsiteX3" fmla="*/ 1988250 w 2674517"/>
              <a:gd name="connsiteY3" fmla="*/ 4278976 h 4278976"/>
              <a:gd name="connsiteX4" fmla="*/ 0 w 2674517"/>
              <a:gd name="connsiteY4" fmla="*/ 2290726 h 4278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517" h="4278976">
                <a:moveTo>
                  <a:pt x="2290726" y="0"/>
                </a:moveTo>
                <a:lnTo>
                  <a:pt x="2674517" y="0"/>
                </a:lnTo>
                <a:lnTo>
                  <a:pt x="2674517" y="4278976"/>
                </a:lnTo>
                <a:lnTo>
                  <a:pt x="1988250" y="4278976"/>
                </a:lnTo>
                <a:lnTo>
                  <a:pt x="0" y="2290726"/>
                </a:lnTo>
                <a:close/>
              </a:path>
            </a:pathLst>
          </a:custGeom>
          <a:gradFill flip="none" rotWithShape="1">
            <a:gsLst>
              <a:gs pos="0">
                <a:schemeClr val="bg2"/>
              </a:gs>
              <a:gs pos="100000">
                <a:schemeClr val="bg2">
                  <a:lumMod val="99000"/>
                </a:schemeClr>
              </a:gs>
            </a:gsLst>
            <a:lin ang="0" scaled="1"/>
            <a:tileRect/>
          </a:gradFill>
          <a:ln>
            <a:noFill/>
          </a:ln>
          <a:effectLst>
            <a:outerShdw blurRad="381000" dist="127000" dir="10800000" algn="r" rotWithShape="0">
              <a:schemeClr val="tx1">
                <a:alpha val="4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9" name="任意多边形: 形状 38"/>
          <p:cNvSpPr/>
          <p:nvPr userDrawn="1">
            <p:custDataLst>
              <p:tags r:id="rId4"/>
            </p:custDataLst>
          </p:nvPr>
        </p:nvSpPr>
        <p:spPr>
          <a:xfrm>
            <a:off x="10408987" y="2933834"/>
            <a:ext cx="1783012" cy="3566023"/>
          </a:xfrm>
          <a:custGeom>
            <a:avLst/>
            <a:gdLst>
              <a:gd name="connsiteX0" fmla="*/ 1337259 w 1337259"/>
              <a:gd name="connsiteY0" fmla="*/ 0 h 2674518"/>
              <a:gd name="connsiteX1" fmla="*/ 1337259 w 1337259"/>
              <a:gd name="connsiteY1" fmla="*/ 2674518 h 2674518"/>
              <a:gd name="connsiteX2" fmla="*/ 0 w 1337259"/>
              <a:gd name="connsiteY2" fmla="*/ 1337259 h 2674518"/>
            </a:gdLst>
            <a:ahLst/>
            <a:cxnLst>
              <a:cxn ang="0">
                <a:pos x="connsiteX0" y="connsiteY0"/>
              </a:cxn>
              <a:cxn ang="0">
                <a:pos x="connsiteX1" y="connsiteY1"/>
              </a:cxn>
              <a:cxn ang="0">
                <a:pos x="connsiteX2" y="connsiteY2"/>
              </a:cxn>
            </a:cxnLst>
            <a:rect l="l" t="t" r="r" b="b"/>
            <a:pathLst>
              <a:path w="1337259" h="2674518">
                <a:moveTo>
                  <a:pt x="1337259" y="0"/>
                </a:moveTo>
                <a:lnTo>
                  <a:pt x="1337259" y="2674518"/>
                </a:lnTo>
                <a:lnTo>
                  <a:pt x="0" y="1337259"/>
                </a:lnTo>
                <a:close/>
              </a:path>
            </a:pathLst>
          </a:custGeom>
          <a:gradFill flip="none" rotWithShape="1">
            <a:gsLst>
              <a:gs pos="57000">
                <a:schemeClr val="bg2">
                  <a:lumMod val="99000"/>
                </a:schemeClr>
              </a:gs>
              <a:gs pos="0">
                <a:schemeClr val="bg2"/>
              </a:gs>
              <a:gs pos="100000">
                <a:schemeClr val="bg2">
                  <a:lumMod val="98000"/>
                </a:schemeClr>
              </a:gs>
            </a:gsLst>
            <a:lin ang="0" scaled="1"/>
            <a:tileRect/>
          </a:gradFill>
          <a:ln>
            <a:noFill/>
          </a:ln>
          <a:effectLst>
            <a:outerShdw blurRad="254000" dist="38100" dir="10800000" algn="r" rotWithShape="0">
              <a:schemeClr val="tx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任意多边形: 形状 25"/>
          <p:cNvSpPr/>
          <p:nvPr userDrawn="1">
            <p:custDataLst>
              <p:tags r:id="rId5"/>
            </p:custDataLst>
          </p:nvPr>
        </p:nvSpPr>
        <p:spPr>
          <a:xfrm>
            <a:off x="0" y="0"/>
            <a:ext cx="5652770" cy="6857365"/>
          </a:xfrm>
          <a:custGeom>
            <a:avLst/>
            <a:gdLst>
              <a:gd name="connsiteX0" fmla="*/ 0 w 4073236"/>
              <a:gd name="connsiteY0" fmla="*/ 0 h 4943995"/>
              <a:gd name="connsiteX1" fmla="*/ 2741690 w 4073236"/>
              <a:gd name="connsiteY1" fmla="*/ 0 h 4943995"/>
              <a:gd name="connsiteX2" fmla="*/ 4073236 w 4073236"/>
              <a:gd name="connsiteY2" fmla="*/ 1331546 h 4943995"/>
              <a:gd name="connsiteX3" fmla="*/ 460787 w 4073236"/>
              <a:gd name="connsiteY3" fmla="*/ 4943995 h 4943995"/>
              <a:gd name="connsiteX4" fmla="*/ 0 w 4073236"/>
              <a:gd name="connsiteY4" fmla="*/ 4943995 h 494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3236" h="4943995">
                <a:moveTo>
                  <a:pt x="0" y="0"/>
                </a:moveTo>
                <a:lnTo>
                  <a:pt x="2741690" y="0"/>
                </a:lnTo>
                <a:lnTo>
                  <a:pt x="4073236" y="1331546"/>
                </a:lnTo>
                <a:lnTo>
                  <a:pt x="460787" y="4943995"/>
                </a:lnTo>
                <a:lnTo>
                  <a:pt x="0" y="4943995"/>
                </a:lnTo>
                <a:close/>
              </a:path>
            </a:pathLst>
          </a:custGeom>
          <a:gradFill flip="none" rotWithShape="1">
            <a:gsLst>
              <a:gs pos="44000">
                <a:schemeClr val="bg2">
                  <a:lumMod val="98000"/>
                </a:schemeClr>
              </a:gs>
              <a:gs pos="80000">
                <a:schemeClr val="bg2"/>
              </a:gs>
            </a:gsLst>
            <a:lin ang="5400000" scaled="1"/>
            <a:tileRect/>
          </a:gradFill>
          <a:ln>
            <a:noFill/>
          </a:ln>
          <a:effectLst>
            <a:outerShdw blurRad="381000" dist="381000" dir="2700000" algn="tl" rotWithShape="0">
              <a:prstClr val="black">
                <a:alpha val="1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27" name="任意多边形: 形状 26"/>
          <p:cNvSpPr/>
          <p:nvPr userDrawn="1">
            <p:custDataLst>
              <p:tags r:id="rId6"/>
            </p:custDataLst>
          </p:nvPr>
        </p:nvSpPr>
        <p:spPr>
          <a:xfrm>
            <a:off x="1" y="0"/>
            <a:ext cx="4211783" cy="6059644"/>
          </a:xfrm>
          <a:custGeom>
            <a:avLst/>
            <a:gdLst>
              <a:gd name="connsiteX0" fmla="*/ 0 w 3158837"/>
              <a:gd name="connsiteY0" fmla="*/ 0 h 4544733"/>
              <a:gd name="connsiteX1" fmla="*/ 1772942 w 3158837"/>
              <a:gd name="connsiteY1" fmla="*/ 0 h 4544733"/>
              <a:gd name="connsiteX2" fmla="*/ 3158837 w 3158837"/>
              <a:gd name="connsiteY2" fmla="*/ 1385896 h 4544733"/>
              <a:gd name="connsiteX3" fmla="*/ 0 w 3158837"/>
              <a:gd name="connsiteY3" fmla="*/ 4544733 h 4544733"/>
            </a:gdLst>
            <a:ahLst/>
            <a:cxnLst>
              <a:cxn ang="0">
                <a:pos x="connsiteX0" y="connsiteY0"/>
              </a:cxn>
              <a:cxn ang="0">
                <a:pos x="connsiteX1" y="connsiteY1"/>
              </a:cxn>
              <a:cxn ang="0">
                <a:pos x="connsiteX2" y="connsiteY2"/>
              </a:cxn>
              <a:cxn ang="0">
                <a:pos x="connsiteX3" y="connsiteY3"/>
              </a:cxn>
            </a:cxnLst>
            <a:rect l="l" t="t" r="r" b="b"/>
            <a:pathLst>
              <a:path w="3158837" h="4544733">
                <a:moveTo>
                  <a:pt x="0" y="0"/>
                </a:moveTo>
                <a:lnTo>
                  <a:pt x="1772942" y="0"/>
                </a:lnTo>
                <a:lnTo>
                  <a:pt x="3158837" y="1385896"/>
                </a:lnTo>
                <a:lnTo>
                  <a:pt x="0" y="4544733"/>
                </a:lnTo>
                <a:close/>
              </a:path>
            </a:pathLst>
          </a:custGeom>
          <a:gradFill flip="none" rotWithShape="1">
            <a:gsLst>
              <a:gs pos="0">
                <a:schemeClr val="bg2"/>
              </a:gs>
              <a:gs pos="100000">
                <a:schemeClr val="bg2">
                  <a:lumMod val="98000"/>
                </a:schemeClr>
              </a:gs>
            </a:gsLst>
            <a:lin ang="10800000" scaled="1"/>
            <a:tileRect/>
          </a:gradFill>
          <a:ln>
            <a:noFill/>
          </a:ln>
          <a:effectLst>
            <a:outerShdw blurRad="127000" dist="127000" dir="10800000" algn="r" rotWithShape="0">
              <a:prstClr val="black">
                <a:alpha val="2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dirty="0"/>
          </a:p>
        </p:txBody>
      </p:sp>
      <p:sp>
        <p:nvSpPr>
          <p:cNvPr id="28" name="任意多边形: 形状 27"/>
          <p:cNvSpPr/>
          <p:nvPr userDrawn="1">
            <p:custDataLst>
              <p:tags r:id="rId7"/>
            </p:custDataLst>
          </p:nvPr>
        </p:nvSpPr>
        <p:spPr>
          <a:xfrm rot="10800000">
            <a:off x="0" y="0"/>
            <a:ext cx="2305396" cy="4610792"/>
          </a:xfrm>
          <a:custGeom>
            <a:avLst/>
            <a:gdLst>
              <a:gd name="connsiteX0" fmla="*/ 1337259 w 1337259"/>
              <a:gd name="connsiteY0" fmla="*/ 0 h 2674518"/>
              <a:gd name="connsiteX1" fmla="*/ 1337259 w 1337259"/>
              <a:gd name="connsiteY1" fmla="*/ 2674518 h 2674518"/>
              <a:gd name="connsiteX2" fmla="*/ 0 w 1337259"/>
              <a:gd name="connsiteY2" fmla="*/ 1337259 h 2674518"/>
            </a:gdLst>
            <a:ahLst/>
            <a:cxnLst>
              <a:cxn ang="0">
                <a:pos x="connsiteX0" y="connsiteY0"/>
              </a:cxn>
              <a:cxn ang="0">
                <a:pos x="connsiteX1" y="connsiteY1"/>
              </a:cxn>
              <a:cxn ang="0">
                <a:pos x="connsiteX2" y="connsiteY2"/>
              </a:cxn>
            </a:cxnLst>
            <a:rect l="l" t="t" r="r" b="b"/>
            <a:pathLst>
              <a:path w="1337259" h="2674518">
                <a:moveTo>
                  <a:pt x="1337259" y="0"/>
                </a:moveTo>
                <a:lnTo>
                  <a:pt x="1337259" y="2674518"/>
                </a:lnTo>
                <a:lnTo>
                  <a:pt x="0" y="1337259"/>
                </a:lnTo>
                <a:close/>
              </a:path>
            </a:pathLst>
          </a:custGeom>
          <a:solidFill>
            <a:schemeClr val="bg2"/>
          </a:solidFill>
          <a:ln>
            <a:noFill/>
          </a:ln>
          <a:effectLst>
            <a:outerShdw blurRad="381000" dist="254000" dir="18900000" algn="bl" rotWithShape="0">
              <a:prstClr val="black">
                <a:alpha val="1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29" name="等腰三角形 28"/>
          <p:cNvSpPr/>
          <p:nvPr userDrawn="1">
            <p:custDataLst>
              <p:tags r:id="rId8"/>
            </p:custDataLst>
          </p:nvPr>
        </p:nvSpPr>
        <p:spPr>
          <a:xfrm rot="10800000">
            <a:off x="3631978" y="1"/>
            <a:ext cx="5268825" cy="2560551"/>
          </a:xfrm>
          <a:prstGeom prst="triangle">
            <a:avLst/>
          </a:prstGeom>
          <a:gradFill flip="none" rotWithShape="1">
            <a:gsLst>
              <a:gs pos="0">
                <a:schemeClr val="bg2"/>
              </a:gs>
              <a:gs pos="100000">
                <a:schemeClr val="bg2">
                  <a:lumMod val="98000"/>
                </a:schemeClr>
              </a:gs>
            </a:gsLst>
            <a:lin ang="10800000" scaled="1"/>
            <a:tileRect/>
          </a:gradFill>
          <a:ln>
            <a:noFill/>
          </a:ln>
          <a:effectLst>
            <a:outerShdw blurRad="127000" dist="381000" dir="8100000" algn="tr" rotWithShape="0">
              <a:prstClr val="black">
                <a:alpha val="2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0" name="矩形 29"/>
          <p:cNvSpPr/>
          <p:nvPr userDrawn="1">
            <p:custDataLst>
              <p:tags r:id="rId9"/>
            </p:custDataLst>
          </p:nvPr>
        </p:nvSpPr>
        <p:spPr>
          <a:xfrm>
            <a:off x="0" y="0"/>
            <a:ext cx="12192000" cy="6858000"/>
          </a:xfrm>
          <a:prstGeom prst="rect">
            <a:avLst/>
          </a:prstGeom>
          <a:gradFill flip="none" rotWithShape="1">
            <a:gsLst>
              <a:gs pos="45000">
                <a:schemeClr val="bg2"/>
              </a:gs>
              <a:gs pos="5800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useBgFill="1">
        <p:nvSpPr>
          <p:cNvPr id="40" name="箭头: V 形 39"/>
          <p:cNvSpPr/>
          <p:nvPr userDrawn="1">
            <p:custDataLst>
              <p:tags r:id="rId10"/>
            </p:custDataLst>
          </p:nvPr>
        </p:nvSpPr>
        <p:spPr>
          <a:xfrm flipH="1">
            <a:off x="4876912" y="1"/>
            <a:ext cx="6858000" cy="6857998"/>
          </a:xfrm>
          <a:prstGeom prst="chevr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p>
        </p:txBody>
      </p:sp>
      <p:sp>
        <p:nvSpPr>
          <p:cNvPr id="9" name="箭头: V 形 39"/>
          <p:cNvSpPr/>
          <p:nvPr userDrawn="1">
            <p:custDataLst>
              <p:tags r:id="rId11"/>
            </p:custDataLst>
          </p:nvPr>
        </p:nvSpPr>
        <p:spPr>
          <a:xfrm flipH="1">
            <a:off x="4876912" y="1"/>
            <a:ext cx="6858000" cy="6857998"/>
          </a:xfrm>
          <a:prstGeom prst="chevron">
            <a:avLst/>
          </a:prstGeom>
          <a:gradFill flip="none" rotWithShape="1">
            <a:gsLst>
              <a:gs pos="10000">
                <a:schemeClr val="accent1">
                  <a:alpha val="6000"/>
                </a:schemeClr>
              </a:gs>
              <a:gs pos="95000">
                <a:schemeClr val="accent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p>
        </p:txBody>
      </p:sp>
      <p:sp>
        <p:nvSpPr>
          <p:cNvPr id="11" name="任意多边形: 形状 30"/>
          <p:cNvSpPr/>
          <p:nvPr userDrawn="1">
            <p:custDataLst>
              <p:tags r:id="rId12"/>
            </p:custDataLst>
          </p:nvPr>
        </p:nvSpPr>
        <p:spPr>
          <a:xfrm flipH="1">
            <a:off x="0" y="1"/>
            <a:ext cx="2965215" cy="6857998"/>
          </a:xfrm>
          <a:custGeom>
            <a:avLst/>
            <a:gdLst>
              <a:gd name="connsiteX0" fmla="*/ 2223911 w 2223911"/>
              <a:gd name="connsiteY0" fmla="*/ 2991559 h 5215469"/>
              <a:gd name="connsiteX1" fmla="*/ 0 w 2223911"/>
              <a:gd name="connsiteY1" fmla="*/ 5215469 h 5215469"/>
              <a:gd name="connsiteX2" fmla="*/ 2223911 w 2223911"/>
              <a:gd name="connsiteY2" fmla="*/ 5215469 h 5215469"/>
              <a:gd name="connsiteX3" fmla="*/ 2223911 w 2223911"/>
              <a:gd name="connsiteY3" fmla="*/ 0 h 5215469"/>
              <a:gd name="connsiteX4" fmla="*/ 0 w 2223911"/>
              <a:gd name="connsiteY4" fmla="*/ 0 h 5215469"/>
              <a:gd name="connsiteX5" fmla="*/ 2223911 w 2223911"/>
              <a:gd name="connsiteY5" fmla="*/ 2223911 h 521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911" h="5215469">
                <a:moveTo>
                  <a:pt x="2223911" y="2991559"/>
                </a:moveTo>
                <a:lnTo>
                  <a:pt x="0" y="5215469"/>
                </a:lnTo>
                <a:lnTo>
                  <a:pt x="2223911" y="5215469"/>
                </a:lnTo>
                <a:close/>
                <a:moveTo>
                  <a:pt x="2223911" y="0"/>
                </a:moveTo>
                <a:lnTo>
                  <a:pt x="0" y="0"/>
                </a:lnTo>
                <a:lnTo>
                  <a:pt x="2223911" y="2223911"/>
                </a:lnTo>
                <a:close/>
              </a:path>
            </a:pathLst>
          </a:custGeom>
          <a:gradFill flip="none" rotWithShape="1">
            <a:gsLst>
              <a:gs pos="10000">
                <a:schemeClr val="accent1"/>
              </a:gs>
              <a:gs pos="9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p>
        </p:txBody>
      </p:sp>
      <p:sp>
        <p:nvSpPr>
          <p:cNvPr id="2" name="标题 1"/>
          <p:cNvSpPr>
            <a:spLocks noGrp="1"/>
          </p:cNvSpPr>
          <p:nvPr>
            <p:ph type="ctrTitle" hasCustomPrompt="1"/>
            <p:custDataLst>
              <p:tags r:id="rId13"/>
            </p:custDataLst>
          </p:nvPr>
        </p:nvSpPr>
        <p:spPr>
          <a:xfrm>
            <a:off x="1872000" y="1932912"/>
            <a:ext cx="6940670" cy="1834325"/>
          </a:xfrm>
        </p:spPr>
        <p:txBody>
          <a:bodyPr wrap="square" anchor="b">
            <a:normAutofit/>
          </a:bodyPr>
          <a:lstStyle>
            <a:lvl1pPr algn="l">
              <a:lnSpc>
                <a:spcPct val="100000"/>
              </a:lnSpc>
              <a:defRPr sz="6000">
                <a:solidFill>
                  <a:schemeClr val="accent1">
                    <a:lumMod val="75000"/>
                  </a:schemeClr>
                </a:solidFill>
              </a:defRPr>
            </a:lvl1pPr>
          </a:lstStyle>
          <a:p>
            <a:r>
              <a:rPr lang="zh-CN" altLang="en-US" dirty="0"/>
              <a:t>编辑母版标题</a:t>
            </a:r>
            <a:endParaRPr lang="zh-CN" altLang="en-US" dirty="0"/>
          </a:p>
        </p:txBody>
      </p:sp>
      <p:sp>
        <p:nvSpPr>
          <p:cNvPr id="3" name="副标题 2"/>
          <p:cNvSpPr>
            <a:spLocks noGrp="1"/>
          </p:cNvSpPr>
          <p:nvPr>
            <p:ph type="subTitle" idx="1" hasCustomPrompt="1"/>
            <p:custDataLst>
              <p:tags r:id="rId14"/>
            </p:custDataLst>
          </p:nvPr>
        </p:nvSpPr>
        <p:spPr>
          <a:xfrm>
            <a:off x="1872000" y="3896716"/>
            <a:ext cx="6926156" cy="675283"/>
          </a:xfrm>
        </p:spPr>
        <p:txBody>
          <a:bodyPr wrap="square">
            <a:normAutofit/>
          </a:bodyPr>
          <a:lstStyle>
            <a:lvl1pPr marL="0" indent="0" algn="l">
              <a:lnSpc>
                <a:spcPct val="100000"/>
              </a:lnSpc>
              <a:buNone/>
              <a:defRPr sz="2000">
                <a:solidFill>
                  <a:schemeClr val="tx1">
                    <a:lumMod val="75000"/>
                    <a:lumOff val="25000"/>
                  </a:schemeClr>
                </a:solidFill>
                <a:ea typeface="宋体" panose="0201060003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5"/>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7"/>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18"/>
            </p:custDataLst>
          </p:nvPr>
        </p:nvSpPr>
        <p:spPr>
          <a:xfrm>
            <a:off x="327818" y="200386"/>
            <a:ext cx="2093689" cy="504000"/>
          </a:xfrm>
        </p:spPr>
        <p:txBody>
          <a:bodyPr wrap="square" anchor="ctr">
            <a:normAutofit/>
          </a:bodyPr>
          <a:lstStyle>
            <a:lvl1pPr marL="0" indent="0">
              <a:lnSpc>
                <a:spcPct val="100000"/>
              </a:lnSpc>
              <a:buNone/>
              <a:defRPr sz="1400" b="1">
                <a:solidFill>
                  <a:srgbClr val="FFFFFF"/>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19"/>
            </p:custDataLst>
          </p:nvPr>
        </p:nvSpPr>
        <p:spPr>
          <a:xfrm>
            <a:off x="1872000" y="4788000"/>
            <a:ext cx="2304000" cy="540000"/>
          </a:xfrm>
          <a:prstGeom prst="roundRect">
            <a:avLst>
              <a:gd name="adj" fmla="val 50000"/>
            </a:avLst>
          </a:prstGeom>
          <a:solidFill>
            <a:schemeClr val="accent1"/>
          </a:solidFill>
          <a:effectLst>
            <a:outerShdw blurRad="127000" dist="177800" dir="2400000" algn="tl" rotWithShape="0">
              <a:schemeClr val="accent1">
                <a:alpha val="40000"/>
              </a:schemeClr>
            </a:outerShdw>
          </a:effectLst>
        </p:spPr>
        <p:txBody>
          <a:bodyPr wrap="square" anchor="ctr">
            <a:normAutofit/>
          </a:bodyPr>
          <a:lstStyle>
            <a:lvl1pPr marL="0" indent="0" algn="ctr">
              <a:lnSpc>
                <a:spcPct val="100000"/>
              </a:lnSpc>
              <a:buNone/>
              <a:defRPr sz="1800" b="1">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4" name="任意多边形: 形状 41"/>
          <p:cNvSpPr/>
          <p:nvPr userDrawn="1">
            <p:custDataLst>
              <p:tags r:id="rId2"/>
            </p:custDataLst>
          </p:nvPr>
        </p:nvSpPr>
        <p:spPr>
          <a:xfrm flipV="1">
            <a:off x="6298413" y="0"/>
            <a:ext cx="5893586" cy="6858000"/>
          </a:xfrm>
          <a:custGeom>
            <a:avLst/>
            <a:gdLst>
              <a:gd name="connsiteX0" fmla="*/ 3803699 w 5893586"/>
              <a:gd name="connsiteY0" fmla="*/ 6858000 h 6858000"/>
              <a:gd name="connsiteX1" fmla="*/ 5893586 w 5893586"/>
              <a:gd name="connsiteY1" fmla="*/ 6858000 h 6858000"/>
              <a:gd name="connsiteX2" fmla="*/ 5893586 w 5893586"/>
              <a:gd name="connsiteY2" fmla="*/ 0 h 6858000"/>
              <a:gd name="connsiteX3" fmla="*/ 3054301 w 5893586"/>
              <a:gd name="connsiteY3" fmla="*/ 0 h 6858000"/>
              <a:gd name="connsiteX4" fmla="*/ 3051563 w 5893586"/>
              <a:gd name="connsiteY4" fmla="*/ 2738 h 6858000"/>
              <a:gd name="connsiteX5" fmla="*/ 1695331 w 5893586"/>
              <a:gd name="connsiteY5" fmla="*/ 2738 h 6858000"/>
              <a:gd name="connsiteX6" fmla="*/ 2373447 w 5893586"/>
              <a:gd name="connsiteY6" fmla="*/ 680854 h 6858000"/>
              <a:gd name="connsiteX7" fmla="*/ 0 w 5893586"/>
              <a:gd name="connsiteY7" fmla="*/ 305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3586" h="6858000">
                <a:moveTo>
                  <a:pt x="3803699" y="6858000"/>
                </a:moveTo>
                <a:lnTo>
                  <a:pt x="5893586" y="6858000"/>
                </a:lnTo>
                <a:lnTo>
                  <a:pt x="5893586" y="0"/>
                </a:lnTo>
                <a:lnTo>
                  <a:pt x="3054301" y="0"/>
                </a:lnTo>
                <a:lnTo>
                  <a:pt x="3051563" y="2738"/>
                </a:lnTo>
                <a:lnTo>
                  <a:pt x="1695331" y="2738"/>
                </a:lnTo>
                <a:lnTo>
                  <a:pt x="2373447" y="680854"/>
                </a:lnTo>
                <a:lnTo>
                  <a:pt x="0" y="3054301"/>
                </a:lnTo>
                <a:close/>
              </a:path>
            </a:pathLst>
          </a:custGeom>
          <a:gradFill flip="none" rotWithShape="1">
            <a:gsLst>
              <a:gs pos="0">
                <a:schemeClr val="bg2"/>
              </a:gs>
              <a:gs pos="100000">
                <a:schemeClr val="bg2">
                  <a:lumMod val="99000"/>
                </a:schemeClr>
              </a:gs>
            </a:gsLst>
            <a:lin ang="10800000" scaled="1"/>
            <a:tileRect/>
          </a:gradFill>
          <a:ln>
            <a:noFill/>
          </a:ln>
          <a:effectLst>
            <a:outerShdw blurRad="635000" dist="127000" dir="8100000" algn="tr" rotWithShape="0">
              <a:schemeClr val="tx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 name="任意多边形: 形状 37"/>
          <p:cNvSpPr/>
          <p:nvPr userDrawn="1">
            <p:custDataLst>
              <p:tags r:id="rId3"/>
            </p:custDataLst>
          </p:nvPr>
        </p:nvSpPr>
        <p:spPr>
          <a:xfrm>
            <a:off x="8625978" y="1152698"/>
            <a:ext cx="3566022" cy="5705300"/>
          </a:xfrm>
          <a:custGeom>
            <a:avLst/>
            <a:gdLst>
              <a:gd name="connsiteX0" fmla="*/ 2290726 w 2674517"/>
              <a:gd name="connsiteY0" fmla="*/ 0 h 4278976"/>
              <a:gd name="connsiteX1" fmla="*/ 2674517 w 2674517"/>
              <a:gd name="connsiteY1" fmla="*/ 0 h 4278976"/>
              <a:gd name="connsiteX2" fmla="*/ 2674517 w 2674517"/>
              <a:gd name="connsiteY2" fmla="*/ 4278976 h 4278976"/>
              <a:gd name="connsiteX3" fmla="*/ 1988250 w 2674517"/>
              <a:gd name="connsiteY3" fmla="*/ 4278976 h 4278976"/>
              <a:gd name="connsiteX4" fmla="*/ 0 w 2674517"/>
              <a:gd name="connsiteY4" fmla="*/ 2290726 h 4278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517" h="4278976">
                <a:moveTo>
                  <a:pt x="2290726" y="0"/>
                </a:moveTo>
                <a:lnTo>
                  <a:pt x="2674517" y="0"/>
                </a:lnTo>
                <a:lnTo>
                  <a:pt x="2674517" y="4278976"/>
                </a:lnTo>
                <a:lnTo>
                  <a:pt x="1988250" y="4278976"/>
                </a:lnTo>
                <a:lnTo>
                  <a:pt x="0" y="2290726"/>
                </a:lnTo>
                <a:close/>
              </a:path>
            </a:pathLst>
          </a:custGeom>
          <a:gradFill flip="none" rotWithShape="1">
            <a:gsLst>
              <a:gs pos="0">
                <a:schemeClr val="bg2"/>
              </a:gs>
              <a:gs pos="100000">
                <a:schemeClr val="bg2">
                  <a:lumMod val="99000"/>
                </a:schemeClr>
              </a:gs>
            </a:gsLst>
            <a:lin ang="0" scaled="1"/>
            <a:tileRect/>
          </a:gradFill>
          <a:ln>
            <a:noFill/>
          </a:ln>
          <a:effectLst>
            <a:outerShdw blurRad="381000" dist="127000" dir="10800000" algn="r" rotWithShape="0">
              <a:schemeClr val="tx1">
                <a:alpha val="4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38"/>
          <p:cNvSpPr/>
          <p:nvPr userDrawn="1">
            <p:custDataLst>
              <p:tags r:id="rId4"/>
            </p:custDataLst>
          </p:nvPr>
        </p:nvSpPr>
        <p:spPr>
          <a:xfrm>
            <a:off x="10408987" y="2933834"/>
            <a:ext cx="1783012" cy="3566023"/>
          </a:xfrm>
          <a:custGeom>
            <a:avLst/>
            <a:gdLst>
              <a:gd name="connsiteX0" fmla="*/ 1337259 w 1337259"/>
              <a:gd name="connsiteY0" fmla="*/ 0 h 2674518"/>
              <a:gd name="connsiteX1" fmla="*/ 1337259 w 1337259"/>
              <a:gd name="connsiteY1" fmla="*/ 2674518 h 2674518"/>
              <a:gd name="connsiteX2" fmla="*/ 0 w 1337259"/>
              <a:gd name="connsiteY2" fmla="*/ 1337259 h 2674518"/>
            </a:gdLst>
            <a:ahLst/>
            <a:cxnLst>
              <a:cxn ang="0">
                <a:pos x="connsiteX0" y="connsiteY0"/>
              </a:cxn>
              <a:cxn ang="0">
                <a:pos x="connsiteX1" y="connsiteY1"/>
              </a:cxn>
              <a:cxn ang="0">
                <a:pos x="connsiteX2" y="connsiteY2"/>
              </a:cxn>
            </a:cxnLst>
            <a:rect l="l" t="t" r="r" b="b"/>
            <a:pathLst>
              <a:path w="1337259" h="2674518">
                <a:moveTo>
                  <a:pt x="1337259" y="0"/>
                </a:moveTo>
                <a:lnTo>
                  <a:pt x="1337259" y="2674518"/>
                </a:lnTo>
                <a:lnTo>
                  <a:pt x="0" y="1337259"/>
                </a:lnTo>
                <a:close/>
              </a:path>
            </a:pathLst>
          </a:custGeom>
          <a:gradFill flip="none" rotWithShape="1">
            <a:gsLst>
              <a:gs pos="57000">
                <a:schemeClr val="bg2">
                  <a:lumMod val="99000"/>
                </a:schemeClr>
              </a:gs>
              <a:gs pos="0">
                <a:schemeClr val="bg2"/>
              </a:gs>
              <a:gs pos="100000">
                <a:schemeClr val="bg2">
                  <a:lumMod val="98000"/>
                </a:schemeClr>
              </a:gs>
            </a:gsLst>
            <a:lin ang="0" scaled="1"/>
            <a:tileRect/>
          </a:gradFill>
          <a:ln>
            <a:noFill/>
          </a:ln>
          <a:effectLst>
            <a:outerShdw blurRad="254000" dist="38100" dir="10800000" algn="r" rotWithShape="0">
              <a:schemeClr val="tx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25"/>
          <p:cNvSpPr/>
          <p:nvPr userDrawn="1">
            <p:custDataLst>
              <p:tags r:id="rId5"/>
            </p:custDataLst>
          </p:nvPr>
        </p:nvSpPr>
        <p:spPr>
          <a:xfrm>
            <a:off x="0" y="0"/>
            <a:ext cx="5652770" cy="6858000"/>
          </a:xfrm>
          <a:custGeom>
            <a:avLst/>
            <a:gdLst>
              <a:gd name="connsiteX0" fmla="*/ 0 w 4073236"/>
              <a:gd name="connsiteY0" fmla="*/ 0 h 4943995"/>
              <a:gd name="connsiteX1" fmla="*/ 2741690 w 4073236"/>
              <a:gd name="connsiteY1" fmla="*/ 0 h 4943995"/>
              <a:gd name="connsiteX2" fmla="*/ 4073236 w 4073236"/>
              <a:gd name="connsiteY2" fmla="*/ 1331546 h 4943995"/>
              <a:gd name="connsiteX3" fmla="*/ 460787 w 4073236"/>
              <a:gd name="connsiteY3" fmla="*/ 4943995 h 4943995"/>
              <a:gd name="connsiteX4" fmla="*/ 0 w 4073236"/>
              <a:gd name="connsiteY4" fmla="*/ 4943995 h 494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3236" h="4943995">
                <a:moveTo>
                  <a:pt x="0" y="0"/>
                </a:moveTo>
                <a:lnTo>
                  <a:pt x="2741690" y="0"/>
                </a:lnTo>
                <a:lnTo>
                  <a:pt x="4073236" y="1331546"/>
                </a:lnTo>
                <a:lnTo>
                  <a:pt x="460787" y="4943995"/>
                </a:lnTo>
                <a:lnTo>
                  <a:pt x="0" y="4943995"/>
                </a:lnTo>
                <a:close/>
              </a:path>
            </a:pathLst>
          </a:custGeom>
          <a:gradFill flip="none" rotWithShape="1">
            <a:gsLst>
              <a:gs pos="44000">
                <a:schemeClr val="bg2">
                  <a:lumMod val="98000"/>
                </a:schemeClr>
              </a:gs>
              <a:gs pos="80000">
                <a:schemeClr val="bg2"/>
              </a:gs>
            </a:gsLst>
            <a:lin ang="5400000" scaled="1"/>
            <a:tileRect/>
          </a:gradFill>
          <a:ln>
            <a:noFill/>
          </a:ln>
          <a:effectLst>
            <a:outerShdw blurRad="381000" dist="381000" dir="2700000" algn="tl" rotWithShape="0">
              <a:prstClr val="black">
                <a:alpha val="1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11" name="任意多边形: 形状 26"/>
          <p:cNvSpPr/>
          <p:nvPr userDrawn="1">
            <p:custDataLst>
              <p:tags r:id="rId6"/>
            </p:custDataLst>
          </p:nvPr>
        </p:nvSpPr>
        <p:spPr>
          <a:xfrm>
            <a:off x="1" y="0"/>
            <a:ext cx="4211783" cy="6059644"/>
          </a:xfrm>
          <a:custGeom>
            <a:avLst/>
            <a:gdLst>
              <a:gd name="connsiteX0" fmla="*/ 0 w 3158837"/>
              <a:gd name="connsiteY0" fmla="*/ 0 h 4544733"/>
              <a:gd name="connsiteX1" fmla="*/ 1772942 w 3158837"/>
              <a:gd name="connsiteY1" fmla="*/ 0 h 4544733"/>
              <a:gd name="connsiteX2" fmla="*/ 3158837 w 3158837"/>
              <a:gd name="connsiteY2" fmla="*/ 1385896 h 4544733"/>
              <a:gd name="connsiteX3" fmla="*/ 0 w 3158837"/>
              <a:gd name="connsiteY3" fmla="*/ 4544733 h 4544733"/>
            </a:gdLst>
            <a:ahLst/>
            <a:cxnLst>
              <a:cxn ang="0">
                <a:pos x="connsiteX0" y="connsiteY0"/>
              </a:cxn>
              <a:cxn ang="0">
                <a:pos x="connsiteX1" y="connsiteY1"/>
              </a:cxn>
              <a:cxn ang="0">
                <a:pos x="connsiteX2" y="connsiteY2"/>
              </a:cxn>
              <a:cxn ang="0">
                <a:pos x="connsiteX3" y="connsiteY3"/>
              </a:cxn>
            </a:cxnLst>
            <a:rect l="l" t="t" r="r" b="b"/>
            <a:pathLst>
              <a:path w="3158837" h="4544733">
                <a:moveTo>
                  <a:pt x="0" y="0"/>
                </a:moveTo>
                <a:lnTo>
                  <a:pt x="1772942" y="0"/>
                </a:lnTo>
                <a:lnTo>
                  <a:pt x="3158837" y="1385896"/>
                </a:lnTo>
                <a:lnTo>
                  <a:pt x="0" y="4544733"/>
                </a:lnTo>
                <a:close/>
              </a:path>
            </a:pathLst>
          </a:custGeom>
          <a:gradFill flip="none" rotWithShape="1">
            <a:gsLst>
              <a:gs pos="0">
                <a:schemeClr val="bg2"/>
              </a:gs>
              <a:gs pos="100000">
                <a:schemeClr val="bg2">
                  <a:lumMod val="98000"/>
                </a:schemeClr>
              </a:gs>
            </a:gsLst>
            <a:lin ang="10800000" scaled="1"/>
            <a:tileRect/>
          </a:gradFill>
          <a:ln>
            <a:noFill/>
          </a:ln>
          <a:effectLst>
            <a:outerShdw blurRad="127000" dist="127000" dir="10800000" algn="r" rotWithShape="0">
              <a:prstClr val="black">
                <a:alpha val="2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dirty="0"/>
          </a:p>
        </p:txBody>
      </p:sp>
      <p:sp>
        <p:nvSpPr>
          <p:cNvPr id="12" name="任意多边形: 形状 27"/>
          <p:cNvSpPr/>
          <p:nvPr userDrawn="1">
            <p:custDataLst>
              <p:tags r:id="rId7"/>
            </p:custDataLst>
          </p:nvPr>
        </p:nvSpPr>
        <p:spPr>
          <a:xfrm rot="10800000">
            <a:off x="0" y="0"/>
            <a:ext cx="2305396" cy="4610792"/>
          </a:xfrm>
          <a:custGeom>
            <a:avLst/>
            <a:gdLst>
              <a:gd name="connsiteX0" fmla="*/ 1337259 w 1337259"/>
              <a:gd name="connsiteY0" fmla="*/ 0 h 2674518"/>
              <a:gd name="connsiteX1" fmla="*/ 1337259 w 1337259"/>
              <a:gd name="connsiteY1" fmla="*/ 2674518 h 2674518"/>
              <a:gd name="connsiteX2" fmla="*/ 0 w 1337259"/>
              <a:gd name="connsiteY2" fmla="*/ 1337259 h 2674518"/>
            </a:gdLst>
            <a:ahLst/>
            <a:cxnLst>
              <a:cxn ang="0">
                <a:pos x="connsiteX0" y="connsiteY0"/>
              </a:cxn>
              <a:cxn ang="0">
                <a:pos x="connsiteX1" y="connsiteY1"/>
              </a:cxn>
              <a:cxn ang="0">
                <a:pos x="connsiteX2" y="connsiteY2"/>
              </a:cxn>
            </a:cxnLst>
            <a:rect l="l" t="t" r="r" b="b"/>
            <a:pathLst>
              <a:path w="1337259" h="2674518">
                <a:moveTo>
                  <a:pt x="1337259" y="0"/>
                </a:moveTo>
                <a:lnTo>
                  <a:pt x="1337259" y="2674518"/>
                </a:lnTo>
                <a:lnTo>
                  <a:pt x="0" y="1337259"/>
                </a:lnTo>
                <a:close/>
              </a:path>
            </a:pathLst>
          </a:custGeom>
          <a:solidFill>
            <a:schemeClr val="bg2"/>
          </a:solidFill>
          <a:ln>
            <a:noFill/>
          </a:ln>
          <a:effectLst>
            <a:outerShdw blurRad="381000" dist="254000" dir="18900000" algn="bl" rotWithShape="0">
              <a:prstClr val="black">
                <a:alpha val="1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13" name="等腰三角形 12"/>
          <p:cNvSpPr/>
          <p:nvPr userDrawn="1">
            <p:custDataLst>
              <p:tags r:id="rId8"/>
            </p:custDataLst>
          </p:nvPr>
        </p:nvSpPr>
        <p:spPr>
          <a:xfrm rot="10800000">
            <a:off x="3631978" y="1"/>
            <a:ext cx="5268825" cy="2560551"/>
          </a:xfrm>
          <a:prstGeom prst="triangle">
            <a:avLst/>
          </a:prstGeom>
          <a:gradFill flip="none" rotWithShape="1">
            <a:gsLst>
              <a:gs pos="0">
                <a:schemeClr val="bg2"/>
              </a:gs>
              <a:gs pos="100000">
                <a:schemeClr val="bg2">
                  <a:lumMod val="98000"/>
                </a:schemeClr>
              </a:gs>
            </a:gsLst>
            <a:lin ang="10800000" scaled="1"/>
            <a:tileRect/>
          </a:gradFill>
          <a:ln>
            <a:noFill/>
          </a:ln>
          <a:effectLst>
            <a:outerShdw blurRad="127000" dist="381000" dir="8100000" algn="tr" rotWithShape="0">
              <a:prstClr val="black">
                <a:alpha val="2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14" name="矩形 13"/>
          <p:cNvSpPr/>
          <p:nvPr userDrawn="1">
            <p:custDataLst>
              <p:tags r:id="rId9"/>
            </p:custDataLst>
          </p:nvPr>
        </p:nvSpPr>
        <p:spPr>
          <a:xfrm>
            <a:off x="0" y="0"/>
            <a:ext cx="12192000" cy="6858000"/>
          </a:xfrm>
          <a:prstGeom prst="rect">
            <a:avLst/>
          </a:prstGeom>
          <a:gradFill flip="none" rotWithShape="1">
            <a:gsLst>
              <a:gs pos="45000">
                <a:schemeClr val="bg2"/>
              </a:gs>
              <a:gs pos="5800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useBgFill="1">
        <p:nvSpPr>
          <p:cNvPr id="35" name="箭头: V 形 39"/>
          <p:cNvSpPr/>
          <p:nvPr userDrawn="1">
            <p:custDataLst>
              <p:tags r:id="rId10"/>
            </p:custDataLst>
          </p:nvPr>
        </p:nvSpPr>
        <p:spPr>
          <a:xfrm flipH="1">
            <a:off x="4876912" y="1"/>
            <a:ext cx="6858000" cy="6857998"/>
          </a:xfrm>
          <a:prstGeom prst="chevr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p>
        </p:txBody>
      </p:sp>
      <p:sp>
        <p:nvSpPr>
          <p:cNvPr id="36" name="箭头: V 形 39"/>
          <p:cNvSpPr/>
          <p:nvPr userDrawn="1">
            <p:custDataLst>
              <p:tags r:id="rId11"/>
            </p:custDataLst>
          </p:nvPr>
        </p:nvSpPr>
        <p:spPr>
          <a:xfrm flipH="1">
            <a:off x="4876912" y="1"/>
            <a:ext cx="6858000" cy="6857998"/>
          </a:xfrm>
          <a:prstGeom prst="chevron">
            <a:avLst/>
          </a:prstGeom>
          <a:gradFill flip="none" rotWithShape="1">
            <a:gsLst>
              <a:gs pos="10000">
                <a:schemeClr val="accent1">
                  <a:alpha val="6000"/>
                </a:schemeClr>
              </a:gs>
              <a:gs pos="95000">
                <a:schemeClr val="accent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1" name="任意多边形: 形状 30"/>
          <p:cNvSpPr/>
          <p:nvPr userDrawn="1">
            <p:custDataLst>
              <p:tags r:id="rId12"/>
            </p:custDataLst>
          </p:nvPr>
        </p:nvSpPr>
        <p:spPr>
          <a:xfrm flipH="1">
            <a:off x="0" y="0"/>
            <a:ext cx="2965450" cy="6858000"/>
          </a:xfrm>
          <a:custGeom>
            <a:avLst/>
            <a:gdLst>
              <a:gd name="connsiteX0" fmla="*/ 2223911 w 2223911"/>
              <a:gd name="connsiteY0" fmla="*/ 2991559 h 5215469"/>
              <a:gd name="connsiteX1" fmla="*/ 0 w 2223911"/>
              <a:gd name="connsiteY1" fmla="*/ 5215469 h 5215469"/>
              <a:gd name="connsiteX2" fmla="*/ 2223911 w 2223911"/>
              <a:gd name="connsiteY2" fmla="*/ 5215469 h 5215469"/>
              <a:gd name="connsiteX3" fmla="*/ 2223911 w 2223911"/>
              <a:gd name="connsiteY3" fmla="*/ 0 h 5215469"/>
              <a:gd name="connsiteX4" fmla="*/ 0 w 2223911"/>
              <a:gd name="connsiteY4" fmla="*/ 0 h 5215469"/>
              <a:gd name="connsiteX5" fmla="*/ 2223911 w 2223911"/>
              <a:gd name="connsiteY5" fmla="*/ 2223911 h 521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911" h="5215469">
                <a:moveTo>
                  <a:pt x="2223911" y="2991559"/>
                </a:moveTo>
                <a:lnTo>
                  <a:pt x="0" y="5215469"/>
                </a:lnTo>
                <a:lnTo>
                  <a:pt x="2223911" y="5215469"/>
                </a:lnTo>
                <a:close/>
                <a:moveTo>
                  <a:pt x="2223911" y="0"/>
                </a:moveTo>
                <a:lnTo>
                  <a:pt x="0" y="0"/>
                </a:lnTo>
                <a:lnTo>
                  <a:pt x="2223911" y="2223911"/>
                </a:lnTo>
                <a:close/>
              </a:path>
            </a:pathLst>
          </a:custGeom>
          <a:gradFill flip="none" rotWithShape="1">
            <a:gsLst>
              <a:gs pos="10000">
                <a:schemeClr val="accent1"/>
              </a:gs>
              <a:gs pos="95000">
                <a:schemeClr val="bg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p>
        </p:txBody>
      </p:sp>
      <p:sp>
        <p:nvSpPr>
          <p:cNvPr id="2" name="标题 1"/>
          <p:cNvSpPr>
            <a:spLocks noGrp="1"/>
          </p:cNvSpPr>
          <p:nvPr>
            <p:ph type="title" hasCustomPrompt="1"/>
            <p:custDataLst>
              <p:tags r:id="rId13"/>
            </p:custDataLst>
          </p:nvPr>
        </p:nvSpPr>
        <p:spPr>
          <a:xfrm>
            <a:off x="1409065" y="1056640"/>
            <a:ext cx="2395220" cy="1081405"/>
          </a:xfrm>
        </p:spPr>
        <p:txBody>
          <a:bodyPr wrap="square" anchor="b">
            <a:normAutofit/>
          </a:bodyPr>
          <a:lstStyle>
            <a:lvl1pPr algn="ctr">
              <a:defRPr sz="6000">
                <a:solidFill>
                  <a:schemeClr val="tx1">
                    <a:lumMod val="75000"/>
                    <a:lumOff val="25000"/>
                  </a:schemeClr>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1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5"/>
            </p:custDataLst>
          </p:nvPr>
        </p:nvSpPr>
        <p:spPr/>
        <p:txBody>
          <a:bodyPr/>
          <a:lstStyle/>
          <a:p>
            <a:endParaRPr lang="zh-CN" altLang="en-US"/>
          </a:p>
        </p:txBody>
      </p:sp>
      <p:sp>
        <p:nvSpPr>
          <p:cNvPr id="9" name="灯片编号占位符 5"/>
          <p:cNvSpPr>
            <a:spLocks noGrp="1"/>
          </p:cNvSpPr>
          <p:nvPr>
            <p:ph type="sldNum" sz="quarter" idx="12"/>
            <p:custDataLst>
              <p:tags r:id="rId1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42" name="任意多边形: 形状 41"/>
          <p:cNvSpPr/>
          <p:nvPr userDrawn="1">
            <p:custDataLst>
              <p:tags r:id="rId2"/>
            </p:custDataLst>
          </p:nvPr>
        </p:nvSpPr>
        <p:spPr>
          <a:xfrm flipV="1">
            <a:off x="6298413" y="0"/>
            <a:ext cx="5893586" cy="6858000"/>
          </a:xfrm>
          <a:custGeom>
            <a:avLst/>
            <a:gdLst>
              <a:gd name="connsiteX0" fmla="*/ 3803699 w 5893586"/>
              <a:gd name="connsiteY0" fmla="*/ 6858000 h 6858000"/>
              <a:gd name="connsiteX1" fmla="*/ 5893586 w 5893586"/>
              <a:gd name="connsiteY1" fmla="*/ 6858000 h 6858000"/>
              <a:gd name="connsiteX2" fmla="*/ 5893586 w 5893586"/>
              <a:gd name="connsiteY2" fmla="*/ 0 h 6858000"/>
              <a:gd name="connsiteX3" fmla="*/ 3054301 w 5893586"/>
              <a:gd name="connsiteY3" fmla="*/ 0 h 6858000"/>
              <a:gd name="connsiteX4" fmla="*/ 3051563 w 5893586"/>
              <a:gd name="connsiteY4" fmla="*/ 2738 h 6858000"/>
              <a:gd name="connsiteX5" fmla="*/ 1695331 w 5893586"/>
              <a:gd name="connsiteY5" fmla="*/ 2738 h 6858000"/>
              <a:gd name="connsiteX6" fmla="*/ 2373447 w 5893586"/>
              <a:gd name="connsiteY6" fmla="*/ 680854 h 6858000"/>
              <a:gd name="connsiteX7" fmla="*/ 0 w 5893586"/>
              <a:gd name="connsiteY7" fmla="*/ 305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3586" h="6858000">
                <a:moveTo>
                  <a:pt x="3803699" y="6858000"/>
                </a:moveTo>
                <a:lnTo>
                  <a:pt x="5893586" y="6858000"/>
                </a:lnTo>
                <a:lnTo>
                  <a:pt x="5893586" y="0"/>
                </a:lnTo>
                <a:lnTo>
                  <a:pt x="3054301" y="0"/>
                </a:lnTo>
                <a:lnTo>
                  <a:pt x="3051563" y="2738"/>
                </a:lnTo>
                <a:lnTo>
                  <a:pt x="1695331" y="2738"/>
                </a:lnTo>
                <a:lnTo>
                  <a:pt x="2373447" y="680854"/>
                </a:lnTo>
                <a:lnTo>
                  <a:pt x="0" y="3054301"/>
                </a:lnTo>
                <a:close/>
              </a:path>
            </a:pathLst>
          </a:custGeom>
          <a:gradFill flip="none" rotWithShape="1">
            <a:gsLst>
              <a:gs pos="0">
                <a:schemeClr val="bg2"/>
              </a:gs>
              <a:gs pos="100000">
                <a:schemeClr val="bg2">
                  <a:lumMod val="99000"/>
                </a:schemeClr>
              </a:gs>
            </a:gsLst>
            <a:lin ang="10800000" scaled="1"/>
            <a:tileRect/>
          </a:gradFill>
          <a:ln>
            <a:noFill/>
          </a:ln>
          <a:effectLst>
            <a:outerShdw blurRad="635000" dist="127000" dir="8100000" algn="tr" rotWithShape="0">
              <a:schemeClr val="tx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38" name="任意多边形: 形状 37"/>
          <p:cNvSpPr/>
          <p:nvPr userDrawn="1">
            <p:custDataLst>
              <p:tags r:id="rId3"/>
            </p:custDataLst>
          </p:nvPr>
        </p:nvSpPr>
        <p:spPr>
          <a:xfrm>
            <a:off x="8625978" y="1152698"/>
            <a:ext cx="3566022" cy="5705300"/>
          </a:xfrm>
          <a:custGeom>
            <a:avLst/>
            <a:gdLst>
              <a:gd name="connsiteX0" fmla="*/ 2290726 w 2674517"/>
              <a:gd name="connsiteY0" fmla="*/ 0 h 4278976"/>
              <a:gd name="connsiteX1" fmla="*/ 2674517 w 2674517"/>
              <a:gd name="connsiteY1" fmla="*/ 0 h 4278976"/>
              <a:gd name="connsiteX2" fmla="*/ 2674517 w 2674517"/>
              <a:gd name="connsiteY2" fmla="*/ 4278976 h 4278976"/>
              <a:gd name="connsiteX3" fmla="*/ 1988250 w 2674517"/>
              <a:gd name="connsiteY3" fmla="*/ 4278976 h 4278976"/>
              <a:gd name="connsiteX4" fmla="*/ 0 w 2674517"/>
              <a:gd name="connsiteY4" fmla="*/ 2290726 h 4278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517" h="4278976">
                <a:moveTo>
                  <a:pt x="2290726" y="0"/>
                </a:moveTo>
                <a:lnTo>
                  <a:pt x="2674517" y="0"/>
                </a:lnTo>
                <a:lnTo>
                  <a:pt x="2674517" y="4278976"/>
                </a:lnTo>
                <a:lnTo>
                  <a:pt x="1988250" y="4278976"/>
                </a:lnTo>
                <a:lnTo>
                  <a:pt x="0" y="2290726"/>
                </a:lnTo>
                <a:close/>
              </a:path>
            </a:pathLst>
          </a:custGeom>
          <a:gradFill flip="none" rotWithShape="1">
            <a:gsLst>
              <a:gs pos="0">
                <a:schemeClr val="bg2"/>
              </a:gs>
              <a:gs pos="100000">
                <a:schemeClr val="bg2">
                  <a:lumMod val="99000"/>
                </a:schemeClr>
              </a:gs>
            </a:gsLst>
            <a:lin ang="0" scaled="1"/>
            <a:tileRect/>
          </a:gradFill>
          <a:ln>
            <a:noFill/>
          </a:ln>
          <a:effectLst>
            <a:outerShdw blurRad="381000" dist="127000" dir="10800000" algn="r" rotWithShape="0">
              <a:schemeClr val="tx1">
                <a:alpha val="4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9" name="任意多边形: 形状 38"/>
          <p:cNvSpPr/>
          <p:nvPr userDrawn="1">
            <p:custDataLst>
              <p:tags r:id="rId4"/>
            </p:custDataLst>
          </p:nvPr>
        </p:nvSpPr>
        <p:spPr>
          <a:xfrm>
            <a:off x="10408987" y="2933834"/>
            <a:ext cx="1783012" cy="3566023"/>
          </a:xfrm>
          <a:custGeom>
            <a:avLst/>
            <a:gdLst>
              <a:gd name="connsiteX0" fmla="*/ 1337259 w 1337259"/>
              <a:gd name="connsiteY0" fmla="*/ 0 h 2674518"/>
              <a:gd name="connsiteX1" fmla="*/ 1337259 w 1337259"/>
              <a:gd name="connsiteY1" fmla="*/ 2674518 h 2674518"/>
              <a:gd name="connsiteX2" fmla="*/ 0 w 1337259"/>
              <a:gd name="connsiteY2" fmla="*/ 1337259 h 2674518"/>
            </a:gdLst>
            <a:ahLst/>
            <a:cxnLst>
              <a:cxn ang="0">
                <a:pos x="connsiteX0" y="connsiteY0"/>
              </a:cxn>
              <a:cxn ang="0">
                <a:pos x="connsiteX1" y="connsiteY1"/>
              </a:cxn>
              <a:cxn ang="0">
                <a:pos x="connsiteX2" y="connsiteY2"/>
              </a:cxn>
            </a:cxnLst>
            <a:rect l="l" t="t" r="r" b="b"/>
            <a:pathLst>
              <a:path w="1337259" h="2674518">
                <a:moveTo>
                  <a:pt x="1337259" y="0"/>
                </a:moveTo>
                <a:lnTo>
                  <a:pt x="1337259" y="2674518"/>
                </a:lnTo>
                <a:lnTo>
                  <a:pt x="0" y="1337259"/>
                </a:lnTo>
                <a:close/>
              </a:path>
            </a:pathLst>
          </a:custGeom>
          <a:gradFill flip="none" rotWithShape="1">
            <a:gsLst>
              <a:gs pos="57000">
                <a:schemeClr val="bg2">
                  <a:lumMod val="99000"/>
                </a:schemeClr>
              </a:gs>
              <a:gs pos="0">
                <a:schemeClr val="bg2"/>
              </a:gs>
              <a:gs pos="100000">
                <a:schemeClr val="bg2">
                  <a:lumMod val="98000"/>
                </a:schemeClr>
              </a:gs>
            </a:gsLst>
            <a:lin ang="0" scaled="1"/>
            <a:tileRect/>
          </a:gradFill>
          <a:ln>
            <a:noFill/>
          </a:ln>
          <a:effectLst>
            <a:outerShdw blurRad="254000" dist="38100" dir="10800000" algn="r" rotWithShape="0">
              <a:schemeClr val="tx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任意多边形: 形状 25"/>
          <p:cNvSpPr/>
          <p:nvPr userDrawn="1">
            <p:custDataLst>
              <p:tags r:id="rId5"/>
            </p:custDataLst>
          </p:nvPr>
        </p:nvSpPr>
        <p:spPr>
          <a:xfrm>
            <a:off x="0" y="0"/>
            <a:ext cx="5652656" cy="6858000"/>
          </a:xfrm>
          <a:custGeom>
            <a:avLst/>
            <a:gdLst>
              <a:gd name="connsiteX0" fmla="*/ 0 w 4073236"/>
              <a:gd name="connsiteY0" fmla="*/ 0 h 4943995"/>
              <a:gd name="connsiteX1" fmla="*/ 2741690 w 4073236"/>
              <a:gd name="connsiteY1" fmla="*/ 0 h 4943995"/>
              <a:gd name="connsiteX2" fmla="*/ 4073236 w 4073236"/>
              <a:gd name="connsiteY2" fmla="*/ 1331546 h 4943995"/>
              <a:gd name="connsiteX3" fmla="*/ 460787 w 4073236"/>
              <a:gd name="connsiteY3" fmla="*/ 4943995 h 4943995"/>
              <a:gd name="connsiteX4" fmla="*/ 0 w 4073236"/>
              <a:gd name="connsiteY4" fmla="*/ 4943995 h 494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3236" h="4943995">
                <a:moveTo>
                  <a:pt x="0" y="0"/>
                </a:moveTo>
                <a:lnTo>
                  <a:pt x="2741690" y="0"/>
                </a:lnTo>
                <a:lnTo>
                  <a:pt x="4073236" y="1331546"/>
                </a:lnTo>
                <a:lnTo>
                  <a:pt x="460787" y="4943995"/>
                </a:lnTo>
                <a:lnTo>
                  <a:pt x="0" y="4943995"/>
                </a:lnTo>
                <a:close/>
              </a:path>
            </a:pathLst>
          </a:custGeom>
          <a:gradFill flip="none" rotWithShape="1">
            <a:gsLst>
              <a:gs pos="44000">
                <a:schemeClr val="bg2">
                  <a:lumMod val="98000"/>
                </a:schemeClr>
              </a:gs>
              <a:gs pos="80000">
                <a:schemeClr val="bg2"/>
              </a:gs>
            </a:gsLst>
            <a:lin ang="5400000" scaled="1"/>
            <a:tileRect/>
          </a:gradFill>
          <a:ln>
            <a:noFill/>
          </a:ln>
          <a:effectLst>
            <a:outerShdw blurRad="381000" dist="381000" dir="2700000" algn="tl" rotWithShape="0">
              <a:prstClr val="black">
                <a:alpha val="1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27" name="任意多边形: 形状 26"/>
          <p:cNvSpPr/>
          <p:nvPr userDrawn="1">
            <p:custDataLst>
              <p:tags r:id="rId6"/>
            </p:custDataLst>
          </p:nvPr>
        </p:nvSpPr>
        <p:spPr>
          <a:xfrm>
            <a:off x="1" y="0"/>
            <a:ext cx="4211783" cy="6059644"/>
          </a:xfrm>
          <a:custGeom>
            <a:avLst/>
            <a:gdLst>
              <a:gd name="connsiteX0" fmla="*/ 0 w 3158837"/>
              <a:gd name="connsiteY0" fmla="*/ 0 h 4544733"/>
              <a:gd name="connsiteX1" fmla="*/ 1772942 w 3158837"/>
              <a:gd name="connsiteY1" fmla="*/ 0 h 4544733"/>
              <a:gd name="connsiteX2" fmla="*/ 3158837 w 3158837"/>
              <a:gd name="connsiteY2" fmla="*/ 1385896 h 4544733"/>
              <a:gd name="connsiteX3" fmla="*/ 0 w 3158837"/>
              <a:gd name="connsiteY3" fmla="*/ 4544733 h 4544733"/>
            </a:gdLst>
            <a:ahLst/>
            <a:cxnLst>
              <a:cxn ang="0">
                <a:pos x="connsiteX0" y="connsiteY0"/>
              </a:cxn>
              <a:cxn ang="0">
                <a:pos x="connsiteX1" y="connsiteY1"/>
              </a:cxn>
              <a:cxn ang="0">
                <a:pos x="connsiteX2" y="connsiteY2"/>
              </a:cxn>
              <a:cxn ang="0">
                <a:pos x="connsiteX3" y="connsiteY3"/>
              </a:cxn>
            </a:cxnLst>
            <a:rect l="l" t="t" r="r" b="b"/>
            <a:pathLst>
              <a:path w="3158837" h="4544733">
                <a:moveTo>
                  <a:pt x="0" y="0"/>
                </a:moveTo>
                <a:lnTo>
                  <a:pt x="1772942" y="0"/>
                </a:lnTo>
                <a:lnTo>
                  <a:pt x="3158837" y="1385896"/>
                </a:lnTo>
                <a:lnTo>
                  <a:pt x="0" y="4544733"/>
                </a:lnTo>
                <a:close/>
              </a:path>
            </a:pathLst>
          </a:custGeom>
          <a:gradFill flip="none" rotWithShape="1">
            <a:gsLst>
              <a:gs pos="0">
                <a:schemeClr val="bg2"/>
              </a:gs>
              <a:gs pos="100000">
                <a:schemeClr val="bg2">
                  <a:lumMod val="98000"/>
                </a:schemeClr>
              </a:gs>
            </a:gsLst>
            <a:lin ang="10800000" scaled="1"/>
            <a:tileRect/>
          </a:gradFill>
          <a:ln>
            <a:noFill/>
          </a:ln>
          <a:effectLst>
            <a:outerShdw blurRad="127000" dist="127000" dir="10800000" algn="r" rotWithShape="0">
              <a:prstClr val="black">
                <a:alpha val="2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dirty="0"/>
          </a:p>
        </p:txBody>
      </p:sp>
      <p:sp>
        <p:nvSpPr>
          <p:cNvPr id="28" name="任意多边形: 形状 27"/>
          <p:cNvSpPr/>
          <p:nvPr userDrawn="1">
            <p:custDataLst>
              <p:tags r:id="rId7"/>
            </p:custDataLst>
          </p:nvPr>
        </p:nvSpPr>
        <p:spPr>
          <a:xfrm rot="10800000">
            <a:off x="0" y="0"/>
            <a:ext cx="2305396" cy="4610792"/>
          </a:xfrm>
          <a:custGeom>
            <a:avLst/>
            <a:gdLst>
              <a:gd name="connsiteX0" fmla="*/ 1337259 w 1337259"/>
              <a:gd name="connsiteY0" fmla="*/ 0 h 2674518"/>
              <a:gd name="connsiteX1" fmla="*/ 1337259 w 1337259"/>
              <a:gd name="connsiteY1" fmla="*/ 2674518 h 2674518"/>
              <a:gd name="connsiteX2" fmla="*/ 0 w 1337259"/>
              <a:gd name="connsiteY2" fmla="*/ 1337259 h 2674518"/>
            </a:gdLst>
            <a:ahLst/>
            <a:cxnLst>
              <a:cxn ang="0">
                <a:pos x="connsiteX0" y="connsiteY0"/>
              </a:cxn>
              <a:cxn ang="0">
                <a:pos x="connsiteX1" y="connsiteY1"/>
              </a:cxn>
              <a:cxn ang="0">
                <a:pos x="connsiteX2" y="connsiteY2"/>
              </a:cxn>
            </a:cxnLst>
            <a:rect l="l" t="t" r="r" b="b"/>
            <a:pathLst>
              <a:path w="1337259" h="2674518">
                <a:moveTo>
                  <a:pt x="1337259" y="0"/>
                </a:moveTo>
                <a:lnTo>
                  <a:pt x="1337259" y="2674518"/>
                </a:lnTo>
                <a:lnTo>
                  <a:pt x="0" y="1337259"/>
                </a:lnTo>
                <a:close/>
              </a:path>
            </a:pathLst>
          </a:custGeom>
          <a:solidFill>
            <a:schemeClr val="bg2"/>
          </a:solidFill>
          <a:ln>
            <a:noFill/>
          </a:ln>
          <a:effectLst>
            <a:outerShdw blurRad="381000" dist="254000" dir="18900000" algn="bl" rotWithShape="0">
              <a:prstClr val="black">
                <a:alpha val="1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29" name="等腰三角形 28"/>
          <p:cNvSpPr/>
          <p:nvPr userDrawn="1">
            <p:custDataLst>
              <p:tags r:id="rId8"/>
            </p:custDataLst>
          </p:nvPr>
        </p:nvSpPr>
        <p:spPr>
          <a:xfrm rot="10800000">
            <a:off x="3631978" y="1"/>
            <a:ext cx="5268825" cy="2560551"/>
          </a:xfrm>
          <a:prstGeom prst="triangle">
            <a:avLst/>
          </a:prstGeom>
          <a:gradFill flip="none" rotWithShape="1">
            <a:gsLst>
              <a:gs pos="0">
                <a:schemeClr val="bg2"/>
              </a:gs>
              <a:gs pos="100000">
                <a:schemeClr val="bg2">
                  <a:lumMod val="98000"/>
                </a:schemeClr>
              </a:gs>
            </a:gsLst>
            <a:lin ang="10800000" scaled="1"/>
            <a:tileRect/>
          </a:gradFill>
          <a:ln>
            <a:noFill/>
          </a:ln>
          <a:effectLst>
            <a:outerShdw blurRad="127000" dist="381000" dir="8100000" algn="tr" rotWithShape="0">
              <a:prstClr val="black">
                <a:alpha val="2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0" name="矩形 29"/>
          <p:cNvSpPr/>
          <p:nvPr userDrawn="1">
            <p:custDataLst>
              <p:tags r:id="rId9"/>
            </p:custDataLst>
          </p:nvPr>
        </p:nvSpPr>
        <p:spPr>
          <a:xfrm>
            <a:off x="0" y="0"/>
            <a:ext cx="12192000" cy="6858000"/>
          </a:xfrm>
          <a:prstGeom prst="rect">
            <a:avLst/>
          </a:prstGeom>
          <a:gradFill flip="none" rotWithShape="1">
            <a:gsLst>
              <a:gs pos="26000">
                <a:schemeClr val="bg2"/>
              </a:gs>
              <a:gs pos="5800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useBgFill="1">
        <p:nvSpPr>
          <p:cNvPr id="18" name="箭头: V 形 39"/>
          <p:cNvSpPr/>
          <p:nvPr userDrawn="1">
            <p:custDataLst>
              <p:tags r:id="rId10"/>
            </p:custDataLst>
          </p:nvPr>
        </p:nvSpPr>
        <p:spPr>
          <a:xfrm flipH="1">
            <a:off x="4876912" y="1"/>
            <a:ext cx="6858000" cy="6857998"/>
          </a:xfrm>
          <a:prstGeom prst="chevr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p>
        </p:txBody>
      </p:sp>
      <p:sp>
        <p:nvSpPr>
          <p:cNvPr id="19" name="箭头: V 形 39"/>
          <p:cNvSpPr/>
          <p:nvPr userDrawn="1">
            <p:custDataLst>
              <p:tags r:id="rId11"/>
            </p:custDataLst>
          </p:nvPr>
        </p:nvSpPr>
        <p:spPr>
          <a:xfrm flipH="1">
            <a:off x="4876912" y="1"/>
            <a:ext cx="6858000" cy="6857998"/>
          </a:xfrm>
          <a:prstGeom prst="chevron">
            <a:avLst/>
          </a:prstGeom>
          <a:gradFill flip="none" rotWithShape="1">
            <a:gsLst>
              <a:gs pos="10000">
                <a:schemeClr val="accent1">
                  <a:alpha val="6000"/>
                </a:schemeClr>
              </a:gs>
              <a:gs pos="95000">
                <a:schemeClr val="accent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p>
        </p:txBody>
      </p:sp>
      <p:sp>
        <p:nvSpPr>
          <p:cNvPr id="31" name="任意多边形: 形状 30"/>
          <p:cNvSpPr/>
          <p:nvPr userDrawn="1">
            <p:custDataLst>
              <p:tags r:id="rId12"/>
            </p:custDataLst>
          </p:nvPr>
        </p:nvSpPr>
        <p:spPr>
          <a:xfrm flipH="1">
            <a:off x="0" y="1"/>
            <a:ext cx="2965215" cy="6857998"/>
          </a:xfrm>
          <a:custGeom>
            <a:avLst/>
            <a:gdLst>
              <a:gd name="connsiteX0" fmla="*/ 2223911 w 2223911"/>
              <a:gd name="connsiteY0" fmla="*/ 2991559 h 5215469"/>
              <a:gd name="connsiteX1" fmla="*/ 0 w 2223911"/>
              <a:gd name="connsiteY1" fmla="*/ 5215469 h 5215469"/>
              <a:gd name="connsiteX2" fmla="*/ 2223911 w 2223911"/>
              <a:gd name="connsiteY2" fmla="*/ 5215469 h 5215469"/>
              <a:gd name="connsiteX3" fmla="*/ 2223911 w 2223911"/>
              <a:gd name="connsiteY3" fmla="*/ 0 h 5215469"/>
              <a:gd name="connsiteX4" fmla="*/ 0 w 2223911"/>
              <a:gd name="connsiteY4" fmla="*/ 0 h 5215469"/>
              <a:gd name="connsiteX5" fmla="*/ 2223911 w 2223911"/>
              <a:gd name="connsiteY5" fmla="*/ 2223911 h 521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911" h="5215469">
                <a:moveTo>
                  <a:pt x="2223911" y="2991559"/>
                </a:moveTo>
                <a:lnTo>
                  <a:pt x="0" y="5215469"/>
                </a:lnTo>
                <a:lnTo>
                  <a:pt x="2223911" y="5215469"/>
                </a:lnTo>
                <a:close/>
                <a:moveTo>
                  <a:pt x="2223911" y="0"/>
                </a:moveTo>
                <a:lnTo>
                  <a:pt x="0" y="0"/>
                </a:lnTo>
                <a:lnTo>
                  <a:pt x="2223911" y="2223911"/>
                </a:lnTo>
                <a:close/>
              </a:path>
            </a:pathLst>
          </a:custGeom>
          <a:gradFill flip="none" rotWithShape="1">
            <a:gsLst>
              <a:gs pos="10000">
                <a:schemeClr val="accent1"/>
              </a:gs>
              <a:gs pos="9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p>
        </p:txBody>
      </p:sp>
      <p:sp>
        <p:nvSpPr>
          <p:cNvPr id="2" name="标题 1"/>
          <p:cNvSpPr>
            <a:spLocks noGrp="1"/>
          </p:cNvSpPr>
          <p:nvPr>
            <p:ph type="title" hasCustomPrompt="1"/>
            <p:custDataLst>
              <p:tags r:id="rId13"/>
            </p:custDataLst>
          </p:nvPr>
        </p:nvSpPr>
        <p:spPr>
          <a:xfrm>
            <a:off x="2324685" y="1732893"/>
            <a:ext cx="6601917" cy="1434848"/>
          </a:xfrm>
        </p:spPr>
        <p:txBody>
          <a:bodyPr wrap="square" anchor="b">
            <a:normAutofit/>
          </a:bodyPr>
          <a:lstStyle>
            <a:lvl1pPr algn="l">
              <a:defRPr sz="5400" b="1">
                <a:solidFill>
                  <a:schemeClr val="accent1">
                    <a:lumMod val="75000"/>
                  </a:schemeClr>
                </a:solidFill>
              </a:defRPr>
            </a:lvl1pPr>
          </a:lstStyle>
          <a:p>
            <a:r>
              <a:rPr lang="zh-CN" altLang="en-US" dirty="0"/>
              <a:t>编辑母版标题</a:t>
            </a:r>
            <a:endParaRPr lang="zh-CN" altLang="en-US" dirty="0"/>
          </a:p>
        </p:txBody>
      </p:sp>
      <p:sp>
        <p:nvSpPr>
          <p:cNvPr id="3" name="文本占位符 2"/>
          <p:cNvSpPr>
            <a:spLocks noGrp="1"/>
          </p:cNvSpPr>
          <p:nvPr>
            <p:ph type="body" idx="1" hasCustomPrompt="1"/>
            <p:custDataLst>
              <p:tags r:id="rId14"/>
            </p:custDataLst>
          </p:nvPr>
        </p:nvSpPr>
        <p:spPr>
          <a:xfrm>
            <a:off x="2349768" y="3356428"/>
            <a:ext cx="6601917" cy="685110"/>
          </a:xfrm>
        </p:spPr>
        <p:txBody>
          <a:bodyPr wrap="square">
            <a:normAutofit/>
          </a:bodyPr>
          <a:lstStyle>
            <a:lvl1pPr marL="0" indent="0" algn="l">
              <a:buNone/>
              <a:defRPr sz="20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单击此处编辑副标题</a:t>
            </a:r>
            <a:endParaRPr lang="zh-CN" altLang="en-US" dirty="0"/>
          </a:p>
        </p:txBody>
      </p:sp>
      <p:sp>
        <p:nvSpPr>
          <p:cNvPr id="8" name="节编号 3"/>
          <p:cNvSpPr>
            <a:spLocks noGrp="1"/>
          </p:cNvSpPr>
          <p:nvPr>
            <p:ph type="body" sz="quarter" idx="13" hasCustomPrompt="1"/>
            <p:custDataLst>
              <p:tags r:id="rId15"/>
            </p:custDataLst>
          </p:nvPr>
        </p:nvSpPr>
        <p:spPr>
          <a:xfrm>
            <a:off x="2305395" y="4188231"/>
            <a:ext cx="2707154" cy="752334"/>
          </a:xfrm>
          <a:prstGeom prst="roundRect">
            <a:avLst>
              <a:gd name="adj" fmla="val 50000"/>
            </a:avLst>
          </a:prstGeom>
          <a:solidFill>
            <a:schemeClr val="accent1"/>
          </a:solidFill>
          <a:effectLst>
            <a:outerShdw blurRad="127000" dist="177800" dir="2400000" algn="tl" rotWithShape="0">
              <a:schemeClr val="accent1">
                <a:alpha val="40000"/>
              </a:schemeClr>
            </a:outerShdw>
          </a:effectLst>
        </p:spPr>
        <p:txBody>
          <a:bodyPr wrap="none" lIns="0" tIns="0" rIns="0" bIns="36195" anchor="ctr" anchorCtr="0">
            <a:normAutofit/>
          </a:bodyPr>
          <a:lstStyle>
            <a:lvl1pPr marL="0" indent="0" algn="ctr">
              <a:buNone/>
              <a:defRPr sz="2800" b="0">
                <a:solidFill>
                  <a:srgbClr val="FFFFFF"/>
                </a:solidFill>
              </a:defRPr>
            </a:lvl1pPr>
          </a:lstStyle>
          <a:p>
            <a:pPr lvl="0"/>
            <a:r>
              <a:rPr lang="zh-CN" altLang="en-US" dirty="0"/>
              <a:t>编号</a:t>
            </a:r>
            <a:endParaRPr lang="zh-CN" altLang="en-US" dirty="0"/>
          </a:p>
        </p:txBody>
      </p:sp>
      <p:sp>
        <p:nvSpPr>
          <p:cNvPr id="4" name="日期占位符 4"/>
          <p:cNvSpPr>
            <a:spLocks noGrp="1"/>
          </p:cNvSpPr>
          <p:nvPr>
            <p:ph type="dt" sz="half" idx="10"/>
            <p:custDataLst>
              <p:tags r:id="rId1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7"/>
            </p:custDataLst>
          </p:nvPr>
        </p:nvSpPr>
        <p:spPr/>
        <p:txBody>
          <a:bodyPr/>
          <a:lstStyle/>
          <a:p>
            <a:endParaRPr lang="zh-CN" altLang="en-US"/>
          </a:p>
        </p:txBody>
      </p:sp>
      <p:sp>
        <p:nvSpPr>
          <p:cNvPr id="6" name="灯片编号占位符 6"/>
          <p:cNvSpPr>
            <a:spLocks noGrp="1"/>
          </p:cNvSpPr>
          <p:nvPr>
            <p:ph type="sldNum" sz="quarter" idx="12"/>
            <p:custDataLst>
              <p:tags r:id="rId18"/>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17" name="任意多边形: 形状 41"/>
          <p:cNvSpPr/>
          <p:nvPr userDrawn="1">
            <p:custDataLst>
              <p:tags r:id="rId2"/>
            </p:custDataLst>
          </p:nvPr>
        </p:nvSpPr>
        <p:spPr>
          <a:xfrm flipH="1" flipV="1">
            <a:off x="0" y="0"/>
            <a:ext cx="5893435" cy="6858000"/>
          </a:xfrm>
          <a:custGeom>
            <a:avLst/>
            <a:gdLst>
              <a:gd name="connsiteX0" fmla="*/ 3803699 w 5893586"/>
              <a:gd name="connsiteY0" fmla="*/ 6858000 h 6858000"/>
              <a:gd name="connsiteX1" fmla="*/ 5893586 w 5893586"/>
              <a:gd name="connsiteY1" fmla="*/ 6858000 h 6858000"/>
              <a:gd name="connsiteX2" fmla="*/ 5893586 w 5893586"/>
              <a:gd name="connsiteY2" fmla="*/ 0 h 6858000"/>
              <a:gd name="connsiteX3" fmla="*/ 3054301 w 5893586"/>
              <a:gd name="connsiteY3" fmla="*/ 0 h 6858000"/>
              <a:gd name="connsiteX4" fmla="*/ 3051563 w 5893586"/>
              <a:gd name="connsiteY4" fmla="*/ 2738 h 6858000"/>
              <a:gd name="connsiteX5" fmla="*/ 1695331 w 5893586"/>
              <a:gd name="connsiteY5" fmla="*/ 2738 h 6858000"/>
              <a:gd name="connsiteX6" fmla="*/ 2373447 w 5893586"/>
              <a:gd name="connsiteY6" fmla="*/ 680854 h 6858000"/>
              <a:gd name="connsiteX7" fmla="*/ 0 w 5893586"/>
              <a:gd name="connsiteY7" fmla="*/ 305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3586" h="6858000">
                <a:moveTo>
                  <a:pt x="3803699" y="6858000"/>
                </a:moveTo>
                <a:lnTo>
                  <a:pt x="5893586" y="6858000"/>
                </a:lnTo>
                <a:lnTo>
                  <a:pt x="5893586" y="0"/>
                </a:lnTo>
                <a:lnTo>
                  <a:pt x="3054301" y="0"/>
                </a:lnTo>
                <a:lnTo>
                  <a:pt x="3051563" y="2738"/>
                </a:lnTo>
                <a:lnTo>
                  <a:pt x="1695331" y="2738"/>
                </a:lnTo>
                <a:lnTo>
                  <a:pt x="2373447" y="680854"/>
                </a:lnTo>
                <a:lnTo>
                  <a:pt x="0" y="3054301"/>
                </a:lnTo>
                <a:close/>
              </a:path>
            </a:pathLst>
          </a:custGeom>
          <a:gradFill flip="none" rotWithShape="1">
            <a:gsLst>
              <a:gs pos="0">
                <a:schemeClr val="bg2"/>
              </a:gs>
              <a:gs pos="100000">
                <a:schemeClr val="bg2">
                  <a:lumMod val="99000"/>
                </a:schemeClr>
              </a:gs>
            </a:gsLst>
            <a:lin ang="10800000" scaled="1"/>
            <a:tileRect/>
          </a:gradFill>
          <a:ln>
            <a:noFill/>
          </a:ln>
          <a:effectLst>
            <a:outerShdw blurRad="635000" dist="127000" dir="8100000" algn="tr" rotWithShape="0">
              <a:schemeClr val="tx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8" name="任意多边形: 形状 37"/>
          <p:cNvSpPr/>
          <p:nvPr userDrawn="1">
            <p:custDataLst>
              <p:tags r:id="rId3"/>
            </p:custDataLst>
          </p:nvPr>
        </p:nvSpPr>
        <p:spPr>
          <a:xfrm flipH="1">
            <a:off x="0" y="1152525"/>
            <a:ext cx="3566160" cy="5705475"/>
          </a:xfrm>
          <a:custGeom>
            <a:avLst/>
            <a:gdLst>
              <a:gd name="connsiteX0" fmla="*/ 2290726 w 2674517"/>
              <a:gd name="connsiteY0" fmla="*/ 0 h 4278976"/>
              <a:gd name="connsiteX1" fmla="*/ 2674517 w 2674517"/>
              <a:gd name="connsiteY1" fmla="*/ 0 h 4278976"/>
              <a:gd name="connsiteX2" fmla="*/ 2674517 w 2674517"/>
              <a:gd name="connsiteY2" fmla="*/ 4278976 h 4278976"/>
              <a:gd name="connsiteX3" fmla="*/ 1988250 w 2674517"/>
              <a:gd name="connsiteY3" fmla="*/ 4278976 h 4278976"/>
              <a:gd name="connsiteX4" fmla="*/ 0 w 2674517"/>
              <a:gd name="connsiteY4" fmla="*/ 2290726 h 4278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517" h="4278976">
                <a:moveTo>
                  <a:pt x="2290726" y="0"/>
                </a:moveTo>
                <a:lnTo>
                  <a:pt x="2674517" y="0"/>
                </a:lnTo>
                <a:lnTo>
                  <a:pt x="2674517" y="4278976"/>
                </a:lnTo>
                <a:lnTo>
                  <a:pt x="1988250" y="4278976"/>
                </a:lnTo>
                <a:lnTo>
                  <a:pt x="0" y="2290726"/>
                </a:lnTo>
                <a:close/>
              </a:path>
            </a:pathLst>
          </a:custGeom>
          <a:gradFill flip="none" rotWithShape="1">
            <a:gsLst>
              <a:gs pos="0">
                <a:schemeClr val="bg2"/>
              </a:gs>
              <a:gs pos="100000">
                <a:schemeClr val="bg2">
                  <a:lumMod val="99000"/>
                </a:schemeClr>
              </a:gs>
            </a:gsLst>
            <a:lin ang="0" scaled="1"/>
            <a:tileRect/>
          </a:gradFill>
          <a:ln>
            <a:noFill/>
          </a:ln>
          <a:effectLst>
            <a:outerShdw blurRad="381000" dist="127000" dir="10800000" algn="r" rotWithShape="0">
              <a:schemeClr val="tx1">
                <a:alpha val="4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形状 38"/>
          <p:cNvSpPr/>
          <p:nvPr userDrawn="1">
            <p:custDataLst>
              <p:tags r:id="rId4"/>
            </p:custDataLst>
          </p:nvPr>
        </p:nvSpPr>
        <p:spPr>
          <a:xfrm flipH="1">
            <a:off x="0" y="2933700"/>
            <a:ext cx="1783080" cy="3566160"/>
          </a:xfrm>
          <a:custGeom>
            <a:avLst/>
            <a:gdLst>
              <a:gd name="connsiteX0" fmla="*/ 1337259 w 1337259"/>
              <a:gd name="connsiteY0" fmla="*/ 0 h 2674518"/>
              <a:gd name="connsiteX1" fmla="*/ 1337259 w 1337259"/>
              <a:gd name="connsiteY1" fmla="*/ 2674518 h 2674518"/>
              <a:gd name="connsiteX2" fmla="*/ 0 w 1337259"/>
              <a:gd name="connsiteY2" fmla="*/ 1337259 h 2674518"/>
            </a:gdLst>
            <a:ahLst/>
            <a:cxnLst>
              <a:cxn ang="0">
                <a:pos x="connsiteX0" y="connsiteY0"/>
              </a:cxn>
              <a:cxn ang="0">
                <a:pos x="connsiteX1" y="connsiteY1"/>
              </a:cxn>
              <a:cxn ang="0">
                <a:pos x="connsiteX2" y="connsiteY2"/>
              </a:cxn>
            </a:cxnLst>
            <a:rect l="l" t="t" r="r" b="b"/>
            <a:pathLst>
              <a:path w="1337259" h="2674518">
                <a:moveTo>
                  <a:pt x="1337259" y="0"/>
                </a:moveTo>
                <a:lnTo>
                  <a:pt x="1337259" y="2674518"/>
                </a:lnTo>
                <a:lnTo>
                  <a:pt x="0" y="1337259"/>
                </a:lnTo>
                <a:close/>
              </a:path>
            </a:pathLst>
          </a:custGeom>
          <a:gradFill flip="none" rotWithShape="1">
            <a:gsLst>
              <a:gs pos="57000">
                <a:schemeClr val="bg2">
                  <a:lumMod val="99000"/>
                </a:schemeClr>
              </a:gs>
              <a:gs pos="0">
                <a:schemeClr val="bg2"/>
              </a:gs>
              <a:gs pos="100000">
                <a:schemeClr val="bg2">
                  <a:lumMod val="98000"/>
                </a:schemeClr>
              </a:gs>
            </a:gsLst>
            <a:lin ang="0" scaled="1"/>
            <a:tileRect/>
          </a:gradFill>
          <a:ln>
            <a:noFill/>
          </a:ln>
          <a:effectLst>
            <a:outerShdw blurRad="254000" dist="38100" dir="10800000" algn="r" rotWithShape="0">
              <a:schemeClr val="tx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形状 25"/>
          <p:cNvSpPr/>
          <p:nvPr userDrawn="1">
            <p:custDataLst>
              <p:tags r:id="rId5"/>
            </p:custDataLst>
          </p:nvPr>
        </p:nvSpPr>
        <p:spPr>
          <a:xfrm flipH="1">
            <a:off x="6539230" y="0"/>
            <a:ext cx="5652770" cy="6858000"/>
          </a:xfrm>
          <a:custGeom>
            <a:avLst/>
            <a:gdLst>
              <a:gd name="connsiteX0" fmla="*/ 0 w 4073236"/>
              <a:gd name="connsiteY0" fmla="*/ 0 h 4943995"/>
              <a:gd name="connsiteX1" fmla="*/ 2741690 w 4073236"/>
              <a:gd name="connsiteY1" fmla="*/ 0 h 4943995"/>
              <a:gd name="connsiteX2" fmla="*/ 4073236 w 4073236"/>
              <a:gd name="connsiteY2" fmla="*/ 1331546 h 4943995"/>
              <a:gd name="connsiteX3" fmla="*/ 460787 w 4073236"/>
              <a:gd name="connsiteY3" fmla="*/ 4943995 h 4943995"/>
              <a:gd name="connsiteX4" fmla="*/ 0 w 4073236"/>
              <a:gd name="connsiteY4" fmla="*/ 4943995 h 494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3236" h="4943995">
                <a:moveTo>
                  <a:pt x="0" y="0"/>
                </a:moveTo>
                <a:lnTo>
                  <a:pt x="2741690" y="0"/>
                </a:lnTo>
                <a:lnTo>
                  <a:pt x="4073236" y="1331546"/>
                </a:lnTo>
                <a:lnTo>
                  <a:pt x="460787" y="4943995"/>
                </a:lnTo>
                <a:lnTo>
                  <a:pt x="0" y="4943995"/>
                </a:lnTo>
                <a:close/>
              </a:path>
            </a:pathLst>
          </a:custGeom>
          <a:gradFill flip="none" rotWithShape="1">
            <a:gsLst>
              <a:gs pos="44000">
                <a:schemeClr val="bg2">
                  <a:lumMod val="98000"/>
                </a:schemeClr>
              </a:gs>
              <a:gs pos="80000">
                <a:schemeClr val="bg2"/>
              </a:gs>
            </a:gsLst>
            <a:lin ang="5400000" scaled="1"/>
            <a:tileRect/>
          </a:gradFill>
          <a:ln>
            <a:noFill/>
          </a:ln>
          <a:effectLst>
            <a:outerShdw blurRad="381000" dist="381000" dir="2700000" algn="tl" rotWithShape="0">
              <a:prstClr val="black">
                <a:alpha val="1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21" name="任意多边形: 形状 26"/>
          <p:cNvSpPr/>
          <p:nvPr userDrawn="1">
            <p:custDataLst>
              <p:tags r:id="rId6"/>
            </p:custDataLst>
          </p:nvPr>
        </p:nvSpPr>
        <p:spPr>
          <a:xfrm flipH="1">
            <a:off x="7980045" y="0"/>
            <a:ext cx="4211955" cy="6059805"/>
          </a:xfrm>
          <a:custGeom>
            <a:avLst/>
            <a:gdLst>
              <a:gd name="connsiteX0" fmla="*/ 0 w 3158837"/>
              <a:gd name="connsiteY0" fmla="*/ 0 h 4544733"/>
              <a:gd name="connsiteX1" fmla="*/ 1772942 w 3158837"/>
              <a:gd name="connsiteY1" fmla="*/ 0 h 4544733"/>
              <a:gd name="connsiteX2" fmla="*/ 3158837 w 3158837"/>
              <a:gd name="connsiteY2" fmla="*/ 1385896 h 4544733"/>
              <a:gd name="connsiteX3" fmla="*/ 0 w 3158837"/>
              <a:gd name="connsiteY3" fmla="*/ 4544733 h 4544733"/>
            </a:gdLst>
            <a:ahLst/>
            <a:cxnLst>
              <a:cxn ang="0">
                <a:pos x="connsiteX0" y="connsiteY0"/>
              </a:cxn>
              <a:cxn ang="0">
                <a:pos x="connsiteX1" y="connsiteY1"/>
              </a:cxn>
              <a:cxn ang="0">
                <a:pos x="connsiteX2" y="connsiteY2"/>
              </a:cxn>
              <a:cxn ang="0">
                <a:pos x="connsiteX3" y="connsiteY3"/>
              </a:cxn>
            </a:cxnLst>
            <a:rect l="l" t="t" r="r" b="b"/>
            <a:pathLst>
              <a:path w="3158837" h="4544733">
                <a:moveTo>
                  <a:pt x="0" y="0"/>
                </a:moveTo>
                <a:lnTo>
                  <a:pt x="1772942" y="0"/>
                </a:lnTo>
                <a:lnTo>
                  <a:pt x="3158837" y="1385896"/>
                </a:lnTo>
                <a:lnTo>
                  <a:pt x="0" y="4544733"/>
                </a:lnTo>
                <a:close/>
              </a:path>
            </a:pathLst>
          </a:custGeom>
          <a:gradFill flip="none" rotWithShape="1">
            <a:gsLst>
              <a:gs pos="0">
                <a:schemeClr val="bg2"/>
              </a:gs>
              <a:gs pos="100000">
                <a:schemeClr val="bg2">
                  <a:lumMod val="98000"/>
                </a:schemeClr>
              </a:gs>
            </a:gsLst>
            <a:lin ang="10800000" scaled="1"/>
            <a:tileRect/>
          </a:gradFill>
          <a:ln>
            <a:noFill/>
          </a:ln>
          <a:effectLst>
            <a:outerShdw blurRad="127000" dist="127000" dir="10800000" algn="r" rotWithShape="0">
              <a:prstClr val="black">
                <a:alpha val="2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dirty="0"/>
          </a:p>
        </p:txBody>
      </p:sp>
      <p:sp>
        <p:nvSpPr>
          <p:cNvPr id="33" name="任意多边形: 形状 27"/>
          <p:cNvSpPr/>
          <p:nvPr userDrawn="1">
            <p:custDataLst>
              <p:tags r:id="rId7"/>
            </p:custDataLst>
          </p:nvPr>
        </p:nvSpPr>
        <p:spPr>
          <a:xfrm rot="10800000" flipH="1">
            <a:off x="9886315" y="0"/>
            <a:ext cx="2305685" cy="4610735"/>
          </a:xfrm>
          <a:custGeom>
            <a:avLst/>
            <a:gdLst>
              <a:gd name="connsiteX0" fmla="*/ 1337259 w 1337259"/>
              <a:gd name="connsiteY0" fmla="*/ 0 h 2674518"/>
              <a:gd name="connsiteX1" fmla="*/ 1337259 w 1337259"/>
              <a:gd name="connsiteY1" fmla="*/ 2674518 h 2674518"/>
              <a:gd name="connsiteX2" fmla="*/ 0 w 1337259"/>
              <a:gd name="connsiteY2" fmla="*/ 1337259 h 2674518"/>
            </a:gdLst>
            <a:ahLst/>
            <a:cxnLst>
              <a:cxn ang="0">
                <a:pos x="connsiteX0" y="connsiteY0"/>
              </a:cxn>
              <a:cxn ang="0">
                <a:pos x="connsiteX1" y="connsiteY1"/>
              </a:cxn>
              <a:cxn ang="0">
                <a:pos x="connsiteX2" y="connsiteY2"/>
              </a:cxn>
            </a:cxnLst>
            <a:rect l="l" t="t" r="r" b="b"/>
            <a:pathLst>
              <a:path w="1337259" h="2674518">
                <a:moveTo>
                  <a:pt x="1337259" y="0"/>
                </a:moveTo>
                <a:lnTo>
                  <a:pt x="1337259" y="2674518"/>
                </a:lnTo>
                <a:lnTo>
                  <a:pt x="0" y="1337259"/>
                </a:lnTo>
                <a:close/>
              </a:path>
            </a:pathLst>
          </a:custGeom>
          <a:solidFill>
            <a:schemeClr val="bg2"/>
          </a:solidFill>
          <a:ln>
            <a:noFill/>
          </a:ln>
          <a:effectLst>
            <a:outerShdw blurRad="381000" dist="254000" dir="18900000" algn="bl" rotWithShape="0">
              <a:prstClr val="black">
                <a:alpha val="1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4" name="等腰三角形 33"/>
          <p:cNvSpPr/>
          <p:nvPr userDrawn="1">
            <p:custDataLst>
              <p:tags r:id="rId8"/>
            </p:custDataLst>
          </p:nvPr>
        </p:nvSpPr>
        <p:spPr>
          <a:xfrm rot="10800000" flipH="1">
            <a:off x="3291205" y="0"/>
            <a:ext cx="5268595" cy="2560320"/>
          </a:xfrm>
          <a:prstGeom prst="triangle">
            <a:avLst/>
          </a:prstGeom>
          <a:gradFill flip="none" rotWithShape="1">
            <a:gsLst>
              <a:gs pos="0">
                <a:schemeClr val="bg2"/>
              </a:gs>
              <a:gs pos="100000">
                <a:schemeClr val="bg2">
                  <a:lumMod val="98000"/>
                </a:schemeClr>
              </a:gs>
            </a:gsLst>
            <a:lin ang="10800000" scaled="1"/>
            <a:tileRect/>
          </a:gradFill>
          <a:ln>
            <a:noFill/>
          </a:ln>
          <a:effectLst>
            <a:outerShdw blurRad="127000" dist="381000" dir="8100000" algn="tr" rotWithShape="0">
              <a:prstClr val="black">
                <a:alpha val="2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5" name="矩形 34"/>
          <p:cNvSpPr/>
          <p:nvPr userDrawn="1">
            <p:custDataLst>
              <p:tags r:id="rId9"/>
            </p:custDataLst>
          </p:nvPr>
        </p:nvSpPr>
        <p:spPr>
          <a:xfrm flipH="1">
            <a:off x="0" y="0"/>
            <a:ext cx="12192000" cy="6858000"/>
          </a:xfrm>
          <a:prstGeom prst="rect">
            <a:avLst/>
          </a:prstGeom>
          <a:gradFill flip="none" rotWithShape="1">
            <a:gsLst>
              <a:gs pos="45000">
                <a:schemeClr val="bg2"/>
              </a:gs>
              <a:gs pos="5800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useBgFill="1">
        <p:nvSpPr>
          <p:cNvPr id="36" name="箭头: V 形 39"/>
          <p:cNvSpPr/>
          <p:nvPr userDrawn="1">
            <p:custDataLst>
              <p:tags r:id="rId10"/>
            </p:custDataLst>
          </p:nvPr>
        </p:nvSpPr>
        <p:spPr>
          <a:xfrm>
            <a:off x="457200" y="0"/>
            <a:ext cx="6858000" cy="6858000"/>
          </a:xfrm>
          <a:prstGeom prst="chevr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p>
        </p:txBody>
      </p:sp>
      <p:sp>
        <p:nvSpPr>
          <p:cNvPr id="37" name="箭头: V 形 39"/>
          <p:cNvSpPr/>
          <p:nvPr userDrawn="1">
            <p:custDataLst>
              <p:tags r:id="rId11"/>
            </p:custDataLst>
          </p:nvPr>
        </p:nvSpPr>
        <p:spPr>
          <a:xfrm>
            <a:off x="457200" y="0"/>
            <a:ext cx="6858000" cy="6858000"/>
          </a:xfrm>
          <a:prstGeom prst="chevron">
            <a:avLst/>
          </a:prstGeom>
          <a:gradFill flip="none" rotWithShape="1">
            <a:gsLst>
              <a:gs pos="10000">
                <a:schemeClr val="accent1">
                  <a:alpha val="6000"/>
                </a:schemeClr>
              </a:gs>
              <a:gs pos="95000">
                <a:schemeClr val="accent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p>
        </p:txBody>
      </p:sp>
      <p:sp>
        <p:nvSpPr>
          <p:cNvPr id="41" name="任意多边形: 形状 30"/>
          <p:cNvSpPr/>
          <p:nvPr userDrawn="1">
            <p:custDataLst>
              <p:tags r:id="rId12"/>
            </p:custDataLst>
          </p:nvPr>
        </p:nvSpPr>
        <p:spPr>
          <a:xfrm>
            <a:off x="9226550" y="0"/>
            <a:ext cx="2965450" cy="6858000"/>
          </a:xfrm>
          <a:custGeom>
            <a:avLst/>
            <a:gdLst>
              <a:gd name="connsiteX0" fmla="*/ 2223911 w 2223911"/>
              <a:gd name="connsiteY0" fmla="*/ 2991559 h 5215469"/>
              <a:gd name="connsiteX1" fmla="*/ 0 w 2223911"/>
              <a:gd name="connsiteY1" fmla="*/ 5215469 h 5215469"/>
              <a:gd name="connsiteX2" fmla="*/ 2223911 w 2223911"/>
              <a:gd name="connsiteY2" fmla="*/ 5215469 h 5215469"/>
              <a:gd name="connsiteX3" fmla="*/ 2223911 w 2223911"/>
              <a:gd name="connsiteY3" fmla="*/ 0 h 5215469"/>
              <a:gd name="connsiteX4" fmla="*/ 0 w 2223911"/>
              <a:gd name="connsiteY4" fmla="*/ 0 h 5215469"/>
              <a:gd name="connsiteX5" fmla="*/ 2223911 w 2223911"/>
              <a:gd name="connsiteY5" fmla="*/ 2223911 h 521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911" h="5215469">
                <a:moveTo>
                  <a:pt x="2223911" y="2991559"/>
                </a:moveTo>
                <a:lnTo>
                  <a:pt x="0" y="5215469"/>
                </a:lnTo>
                <a:lnTo>
                  <a:pt x="2223911" y="5215469"/>
                </a:lnTo>
                <a:close/>
                <a:moveTo>
                  <a:pt x="2223911" y="0"/>
                </a:moveTo>
                <a:lnTo>
                  <a:pt x="0" y="0"/>
                </a:lnTo>
                <a:lnTo>
                  <a:pt x="2223911" y="2223911"/>
                </a:lnTo>
                <a:close/>
              </a:path>
            </a:pathLst>
          </a:custGeom>
          <a:gradFill flip="none" rotWithShape="1">
            <a:gsLst>
              <a:gs pos="10000">
                <a:schemeClr val="accent1"/>
              </a:gs>
              <a:gs pos="9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p>
        </p:txBody>
      </p:sp>
      <p:sp>
        <p:nvSpPr>
          <p:cNvPr id="2" name="标题 1"/>
          <p:cNvSpPr>
            <a:spLocks noGrp="1"/>
          </p:cNvSpPr>
          <p:nvPr>
            <p:ph type="ctrTitle" hasCustomPrompt="1"/>
            <p:custDataLst>
              <p:tags r:id="rId13"/>
            </p:custDataLst>
          </p:nvPr>
        </p:nvSpPr>
        <p:spPr>
          <a:xfrm>
            <a:off x="2616109" y="1553032"/>
            <a:ext cx="7721092" cy="1986048"/>
          </a:xfrm>
        </p:spPr>
        <p:txBody>
          <a:bodyPr wrap="square" anchor="b">
            <a:normAutofit/>
          </a:bodyPr>
          <a:lstStyle>
            <a:lvl1pPr algn="r">
              <a:lnSpc>
                <a:spcPct val="100000"/>
              </a:lnSpc>
              <a:defRPr sz="7200">
                <a:solidFill>
                  <a:schemeClr val="accent1">
                    <a:lumMod val="75000"/>
                  </a:schemeClr>
                </a:solidFill>
              </a:defRPr>
            </a:lvl1pPr>
          </a:lstStyle>
          <a:p>
            <a:r>
              <a:rPr lang="zh-CN" altLang="en-US" dirty="0"/>
              <a:t>编辑母版标题</a:t>
            </a:r>
            <a:endParaRPr lang="zh-CN" altLang="en-US" dirty="0"/>
          </a:p>
        </p:txBody>
      </p:sp>
      <p:sp>
        <p:nvSpPr>
          <p:cNvPr id="3" name="副标题 2"/>
          <p:cNvSpPr>
            <a:spLocks noGrp="1"/>
          </p:cNvSpPr>
          <p:nvPr>
            <p:ph type="subTitle" idx="1" hasCustomPrompt="1"/>
            <p:custDataLst>
              <p:tags r:id="rId14"/>
            </p:custDataLst>
          </p:nvPr>
        </p:nvSpPr>
        <p:spPr>
          <a:xfrm>
            <a:off x="2616109" y="3730803"/>
            <a:ext cx="7721092" cy="783144"/>
          </a:xfrm>
        </p:spPr>
        <p:txBody>
          <a:bodyPr wrap="square">
            <a:normAutofit/>
          </a:bodyPr>
          <a:lstStyle>
            <a:lvl1pPr marL="0" indent="0" algn="r">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5"/>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p:txBody>
          <a:bodyPr/>
          <a:lstStyle/>
          <a:p>
            <a:endParaRPr lang="zh-CN" altLang="en-US"/>
          </a:p>
        </p:txBody>
      </p:sp>
      <p:sp>
        <p:nvSpPr>
          <p:cNvPr id="6" name="灯片编号占位符 5"/>
          <p:cNvSpPr>
            <a:spLocks noGrp="1"/>
          </p:cNvSpPr>
          <p:nvPr>
            <p:ph type="sldNum" sz="quarter" idx="12"/>
            <p:custDataLst>
              <p:tags r:id="rId17"/>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18"/>
            </p:custDataLst>
          </p:nvPr>
        </p:nvSpPr>
        <p:spPr>
          <a:xfrm>
            <a:off x="9886603" y="184730"/>
            <a:ext cx="1987640" cy="504000"/>
          </a:xfrm>
        </p:spPr>
        <p:txBody>
          <a:bodyPr wrap="square" anchor="ctr">
            <a:normAutofit/>
          </a:bodyPr>
          <a:lstStyle>
            <a:lvl1pPr marL="0" indent="0" algn="r">
              <a:lnSpc>
                <a:spcPct val="100000"/>
              </a:lnSpc>
              <a:buNone/>
              <a:defRPr sz="1400" b="1">
                <a:solidFill>
                  <a:srgbClr val="FFFFFF"/>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19"/>
            </p:custDataLst>
          </p:nvPr>
        </p:nvSpPr>
        <p:spPr>
          <a:xfrm>
            <a:off x="8033201" y="4788000"/>
            <a:ext cx="2304000" cy="540000"/>
          </a:xfrm>
          <a:prstGeom prst="roundRect">
            <a:avLst>
              <a:gd name="adj" fmla="val 50000"/>
            </a:avLst>
          </a:prstGeom>
          <a:solidFill>
            <a:schemeClr val="accent1"/>
          </a:solidFill>
          <a:effectLst>
            <a:outerShdw blurRad="127000" dist="177800" dir="2400000" algn="tl" rotWithShape="0">
              <a:schemeClr val="accent1">
                <a:alpha val="40000"/>
              </a:schemeClr>
            </a:outerShdw>
          </a:effectLst>
        </p:spPr>
        <p:txBody>
          <a:bodyPr wrap="square" anchor="ctr">
            <a:normAutofit/>
          </a:bodyPr>
          <a:lstStyle>
            <a:lvl1pPr marL="0" indent="0" algn="ctr">
              <a:lnSpc>
                <a:spcPct val="100000"/>
              </a:lnSpc>
              <a:buNone/>
              <a:defRPr sz="1800" b="1">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8" Type="http://schemas.openxmlformats.org/officeDocument/2006/relationships/theme" Target="../theme/theme2.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8" Type="http://schemas.openxmlformats.org/officeDocument/2006/relationships/theme" Target="../theme/theme3.xml"/><Relationship Id="rId17" Type="http://schemas.openxmlformats.org/officeDocument/2006/relationships/slideLayout" Target="../slideLayouts/slideLayout51.xml"/><Relationship Id="rId16" Type="http://schemas.openxmlformats.org/officeDocument/2006/relationships/slideLayout" Target="../slideLayouts/slideLayout50.xml"/><Relationship Id="rId15" Type="http://schemas.openxmlformats.org/officeDocument/2006/relationships/slideLayout" Target="../slideLayouts/slideLayout49.xml"/><Relationship Id="rId14" Type="http://schemas.openxmlformats.org/officeDocument/2006/relationships/slideLayout" Target="../slideLayouts/slideLayout48.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image" Target="../media/image3.png"/><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slideLayout" Target="../slideLayouts/slideLayout54.xml"/><Relationship Id="rId2" Type="http://schemas.openxmlformats.org/officeDocument/2006/relationships/slideLayout" Target="../slideLayouts/slideLayout53.xml"/><Relationship Id="rId15" Type="http://schemas.openxmlformats.org/officeDocument/2006/relationships/theme" Target="../theme/theme4.xml"/><Relationship Id="rId14" Type="http://schemas.openxmlformats.org/officeDocument/2006/relationships/tags" Target="../tags/tag186.xml"/><Relationship Id="rId13" Type="http://schemas.openxmlformats.org/officeDocument/2006/relationships/tags" Target="../tags/tag185.xml"/><Relationship Id="rId12" Type="http://schemas.openxmlformats.org/officeDocument/2006/relationships/tags" Target="../tags/tag184.xml"/><Relationship Id="rId11" Type="http://schemas.openxmlformats.org/officeDocument/2006/relationships/tags" Target="../tags/tag183.xml"/><Relationship Id="rId10" Type="http://schemas.openxmlformats.org/officeDocument/2006/relationships/tags" Target="../tags/tag182.xml"/><Relationship Id="rId1"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image" Target="../media/image3.png"/><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slideLayout" Target="../slideLayouts/slideLayout57.xml"/><Relationship Id="rId2" Type="http://schemas.openxmlformats.org/officeDocument/2006/relationships/slideLayout" Target="../slideLayouts/slideLayout56.xml"/><Relationship Id="rId15" Type="http://schemas.openxmlformats.org/officeDocument/2006/relationships/theme" Target="../theme/theme5.xml"/><Relationship Id="rId14" Type="http://schemas.openxmlformats.org/officeDocument/2006/relationships/tags" Target="../tags/tag210.xml"/><Relationship Id="rId13" Type="http://schemas.openxmlformats.org/officeDocument/2006/relationships/tags" Target="../tags/tag209.xml"/><Relationship Id="rId12" Type="http://schemas.openxmlformats.org/officeDocument/2006/relationships/tags" Target="../tags/tag208.xml"/><Relationship Id="rId11" Type="http://schemas.openxmlformats.org/officeDocument/2006/relationships/tags" Target="../tags/tag207.xml"/><Relationship Id="rId10" Type="http://schemas.openxmlformats.org/officeDocument/2006/relationships/tags" Target="../tags/tag206.xml"/><Relationship Id="rId1"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tags" Target="../tags/tag228.xml"/><Relationship Id="rId7" Type="http://schemas.openxmlformats.org/officeDocument/2006/relationships/tags" Target="../tags/tag227.xml"/><Relationship Id="rId6" Type="http://schemas.openxmlformats.org/officeDocument/2006/relationships/image" Target="../media/image3.png"/><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slideLayout" Target="../slideLayouts/slideLayout60.xml"/><Relationship Id="rId2" Type="http://schemas.openxmlformats.org/officeDocument/2006/relationships/slideLayout" Target="../slideLayouts/slideLayout59.xml"/><Relationship Id="rId15" Type="http://schemas.openxmlformats.org/officeDocument/2006/relationships/theme" Target="../theme/theme6.xml"/><Relationship Id="rId14" Type="http://schemas.openxmlformats.org/officeDocument/2006/relationships/tags" Target="../tags/tag234.xml"/><Relationship Id="rId13" Type="http://schemas.openxmlformats.org/officeDocument/2006/relationships/tags" Target="../tags/tag233.xml"/><Relationship Id="rId12" Type="http://schemas.openxmlformats.org/officeDocument/2006/relationships/tags" Target="../tags/tag232.xml"/><Relationship Id="rId11" Type="http://schemas.openxmlformats.org/officeDocument/2006/relationships/tags" Target="../tags/tag231.xml"/><Relationship Id="rId10" Type="http://schemas.openxmlformats.org/officeDocument/2006/relationships/tags" Target="../tags/tag230.xml"/><Relationship Id="rId1"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image" Target="../media/image3.png"/><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slideLayout" Target="../slideLayouts/slideLayout63.xml"/><Relationship Id="rId2" Type="http://schemas.openxmlformats.org/officeDocument/2006/relationships/slideLayout" Target="../slideLayouts/slideLayout62.xml"/><Relationship Id="rId15" Type="http://schemas.openxmlformats.org/officeDocument/2006/relationships/theme" Target="../theme/theme7.xml"/><Relationship Id="rId14" Type="http://schemas.openxmlformats.org/officeDocument/2006/relationships/tags" Target="../tags/tag258.xml"/><Relationship Id="rId13" Type="http://schemas.openxmlformats.org/officeDocument/2006/relationships/tags" Target="../tags/tag257.xml"/><Relationship Id="rId12" Type="http://schemas.openxmlformats.org/officeDocument/2006/relationships/tags" Target="../tags/tag256.xml"/><Relationship Id="rId11" Type="http://schemas.openxmlformats.org/officeDocument/2006/relationships/tags" Target="../tags/tag255.xml"/><Relationship Id="rId10" Type="http://schemas.openxmlformats.org/officeDocument/2006/relationships/tags" Target="../tags/tag254.xml"/><Relationship Id="rId1"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72.xml"/><Relationship Id="rId8" Type="http://schemas.openxmlformats.org/officeDocument/2006/relationships/slideLayout" Target="../slideLayouts/slideLayout71.xml"/><Relationship Id="rId7" Type="http://schemas.openxmlformats.org/officeDocument/2006/relationships/slideLayout" Target="../slideLayouts/slideLayout70.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3" Type="http://schemas.openxmlformats.org/officeDocument/2006/relationships/slideLayout" Target="../slideLayouts/slideLayout66.xml"/><Relationship Id="rId23" Type="http://schemas.openxmlformats.org/officeDocument/2006/relationships/theme" Target="../theme/theme8.xml"/><Relationship Id="rId22" Type="http://schemas.openxmlformats.org/officeDocument/2006/relationships/tags" Target="../tags/tag372.xml"/><Relationship Id="rId21" Type="http://schemas.openxmlformats.org/officeDocument/2006/relationships/tags" Target="../tags/tag371.xml"/><Relationship Id="rId20" Type="http://schemas.openxmlformats.org/officeDocument/2006/relationships/tags" Target="../tags/tag370.xml"/><Relationship Id="rId2" Type="http://schemas.openxmlformats.org/officeDocument/2006/relationships/slideLayout" Target="../slideLayouts/slideLayout65.xml"/><Relationship Id="rId19" Type="http://schemas.openxmlformats.org/officeDocument/2006/relationships/tags" Target="../tags/tag369.xml"/><Relationship Id="rId18" Type="http://schemas.openxmlformats.org/officeDocument/2006/relationships/tags" Target="../tags/tag368.xml"/><Relationship Id="rId17" Type="http://schemas.openxmlformats.org/officeDocument/2006/relationships/tags" Target="../tags/tag367.xml"/><Relationship Id="rId16" Type="http://schemas.openxmlformats.org/officeDocument/2006/relationships/tags" Target="../tags/tag366.xml"/><Relationship Id="rId15" Type="http://schemas.openxmlformats.org/officeDocument/2006/relationships/tags" Target="../tags/tag365.xml"/><Relationship Id="rId14" Type="http://schemas.openxmlformats.org/officeDocument/2006/relationships/tags" Target="../tags/tag364.xml"/><Relationship Id="rId13" Type="http://schemas.openxmlformats.org/officeDocument/2006/relationships/tags" Target="../tags/tag363.xml"/><Relationship Id="rId12" Type="http://schemas.openxmlformats.org/officeDocument/2006/relationships/tags" Target="../tags/tag362.xml"/><Relationship Id="rId11" Type="http://schemas.openxmlformats.org/officeDocument/2006/relationships/slideLayout" Target="../slideLayouts/slideLayout74.xml"/><Relationship Id="rId10" Type="http://schemas.openxmlformats.org/officeDocument/2006/relationships/slideLayout" Target="../slideLayouts/slideLayout73.xml"/><Relationship Id="rId1"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9200B-7297-472B-AB73-B82FAB5C9EC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DDDA4-FC94-4BD1-8449-F1F772D1142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9200B-7297-472B-AB73-B82FAB5C9EC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DDDA4-FC94-4BD1-8449-F1F772D1142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9200B-7297-472B-AB73-B82FAB5C9EC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DDDA4-FC94-4BD1-8449-F1F772D1142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矩形 7"/>
          <p:cNvSpPr/>
          <p:nvPr userDrawn="1">
            <p:custDataLst>
              <p:tags r:id="rId4"/>
            </p:custDataLst>
          </p:nvPr>
        </p:nvSpPr>
        <p:spPr>
          <a:xfrm>
            <a:off x="0" y="0"/>
            <a:ext cx="12192000" cy="6858000"/>
          </a:xfrm>
          <a:prstGeom prst="rect">
            <a:avLst/>
          </a:prstGeom>
          <a:gradFill>
            <a:gsLst>
              <a:gs pos="0">
                <a:schemeClr val="bg1"/>
              </a:gs>
              <a:gs pos="99000">
                <a:schemeClr val="bg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custDataLst>
              <p:tags r:id="rId5"/>
            </p:custDataLst>
          </p:nvPr>
        </p:nvPicPr>
        <p:blipFill rotWithShape="1">
          <a:blip r:embed="rId6">
            <a:alphaModFix amt="2000"/>
          </a:blip>
          <a:srcRect/>
          <a:stretch>
            <a:fillRect/>
          </a:stretch>
        </p:blipFill>
        <p:spPr>
          <a:xfrm flipH="1">
            <a:off x="6502396" y="698329"/>
            <a:ext cx="5689599" cy="6159671"/>
          </a:xfrm>
          <a:prstGeom prst="rect">
            <a:avLst/>
          </a:prstGeom>
        </p:spPr>
      </p:pic>
      <p:sp>
        <p:nvSpPr>
          <p:cNvPr id="9" name="任意多边形: 形状 8"/>
          <p:cNvSpPr/>
          <p:nvPr userDrawn="1">
            <p:custDataLst>
              <p:tags r:id="rId7"/>
            </p:custDataLst>
          </p:nvPr>
        </p:nvSpPr>
        <p:spPr>
          <a:xfrm>
            <a:off x="11112002" y="1"/>
            <a:ext cx="1079999" cy="1079999"/>
          </a:xfrm>
          <a:custGeom>
            <a:avLst/>
            <a:gdLst>
              <a:gd name="connsiteX0" fmla="*/ 0 w 1415143"/>
              <a:gd name="connsiteY0" fmla="*/ 0 h 1415143"/>
              <a:gd name="connsiteX1" fmla="*/ 602936 w 1415143"/>
              <a:gd name="connsiteY1" fmla="*/ 0 h 1415143"/>
              <a:gd name="connsiteX2" fmla="*/ 1415143 w 1415143"/>
              <a:gd name="connsiteY2" fmla="*/ 812207 h 1415143"/>
              <a:gd name="connsiteX3" fmla="*/ 1415143 w 1415143"/>
              <a:gd name="connsiteY3" fmla="*/ 1415143 h 1415143"/>
              <a:gd name="connsiteX4" fmla="*/ 0 w 1415143"/>
              <a:gd name="connsiteY4" fmla="*/ 0 h 141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143" h="1415143">
                <a:moveTo>
                  <a:pt x="0" y="0"/>
                </a:moveTo>
                <a:lnTo>
                  <a:pt x="602936" y="0"/>
                </a:lnTo>
                <a:cubicBezTo>
                  <a:pt x="602936" y="448570"/>
                  <a:pt x="966573" y="812207"/>
                  <a:pt x="1415143" y="812207"/>
                </a:cubicBezTo>
                <a:lnTo>
                  <a:pt x="1415143" y="1415143"/>
                </a:lnTo>
                <a:cubicBezTo>
                  <a:pt x="633581" y="1415143"/>
                  <a:pt x="0" y="781562"/>
                  <a:pt x="0" y="0"/>
                </a:cubicBezTo>
                <a:close/>
              </a:path>
            </a:pathLst>
          </a:custGeom>
          <a:gradFill flip="none" rotWithShape="1">
            <a:gsLst>
              <a:gs pos="0">
                <a:schemeClr val="accent1">
                  <a:lumMod val="20000"/>
                  <a:lumOff val="80000"/>
                </a:schemeClr>
              </a:gs>
              <a:gs pos="80000">
                <a:schemeClr val="accent1">
                  <a:lumMod val="20000"/>
                  <a:lumOff val="80000"/>
                  <a:alpha val="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 name="任意多边形: 形状 9"/>
          <p:cNvSpPr/>
          <p:nvPr userDrawn="1">
            <p:custDataLst>
              <p:tags r:id="rId8"/>
            </p:custDataLst>
          </p:nvPr>
        </p:nvSpPr>
        <p:spPr>
          <a:xfrm>
            <a:off x="11437620" y="776019"/>
            <a:ext cx="248180" cy="239981"/>
          </a:xfrm>
          <a:custGeom>
            <a:avLst/>
            <a:gdLst>
              <a:gd name="connsiteX0" fmla="*/ 747485 w 812799"/>
              <a:gd name="connsiteY0" fmla="*/ 655320 h 785948"/>
              <a:gd name="connsiteX1" fmla="*/ 812799 w 812799"/>
              <a:gd name="connsiteY1" fmla="*/ 720634 h 785948"/>
              <a:gd name="connsiteX2" fmla="*/ 747485 w 812799"/>
              <a:gd name="connsiteY2" fmla="*/ 785948 h 785948"/>
              <a:gd name="connsiteX3" fmla="*/ 682171 w 812799"/>
              <a:gd name="connsiteY3" fmla="*/ 720634 h 785948"/>
              <a:gd name="connsiteX4" fmla="*/ 747485 w 812799"/>
              <a:gd name="connsiteY4" fmla="*/ 655320 h 785948"/>
              <a:gd name="connsiteX5" fmla="*/ 406399 w 812799"/>
              <a:gd name="connsiteY5" fmla="*/ 655320 h 785948"/>
              <a:gd name="connsiteX6" fmla="*/ 471713 w 812799"/>
              <a:gd name="connsiteY6" fmla="*/ 720634 h 785948"/>
              <a:gd name="connsiteX7" fmla="*/ 406399 w 812799"/>
              <a:gd name="connsiteY7" fmla="*/ 785948 h 785948"/>
              <a:gd name="connsiteX8" fmla="*/ 341085 w 812799"/>
              <a:gd name="connsiteY8" fmla="*/ 720634 h 785948"/>
              <a:gd name="connsiteX9" fmla="*/ 406399 w 812799"/>
              <a:gd name="connsiteY9" fmla="*/ 655320 h 785948"/>
              <a:gd name="connsiteX10" fmla="*/ 65314 w 812799"/>
              <a:gd name="connsiteY10" fmla="*/ 655320 h 785948"/>
              <a:gd name="connsiteX11" fmla="*/ 130628 w 812799"/>
              <a:gd name="connsiteY11" fmla="*/ 720634 h 785948"/>
              <a:gd name="connsiteX12" fmla="*/ 65314 w 812799"/>
              <a:gd name="connsiteY12" fmla="*/ 785948 h 785948"/>
              <a:gd name="connsiteX13" fmla="*/ 0 w 812799"/>
              <a:gd name="connsiteY13" fmla="*/ 720634 h 785948"/>
              <a:gd name="connsiteX14" fmla="*/ 65314 w 812799"/>
              <a:gd name="connsiteY14" fmla="*/ 655320 h 785948"/>
              <a:gd name="connsiteX15" fmla="*/ 747485 w 812799"/>
              <a:gd name="connsiteY15" fmla="*/ 327660 h 785948"/>
              <a:gd name="connsiteX16" fmla="*/ 812799 w 812799"/>
              <a:gd name="connsiteY16" fmla="*/ 392974 h 785948"/>
              <a:gd name="connsiteX17" fmla="*/ 747485 w 812799"/>
              <a:gd name="connsiteY17" fmla="*/ 458288 h 785948"/>
              <a:gd name="connsiteX18" fmla="*/ 682171 w 812799"/>
              <a:gd name="connsiteY18" fmla="*/ 392974 h 785948"/>
              <a:gd name="connsiteX19" fmla="*/ 747485 w 812799"/>
              <a:gd name="connsiteY19" fmla="*/ 327660 h 785948"/>
              <a:gd name="connsiteX20" fmla="*/ 406399 w 812799"/>
              <a:gd name="connsiteY20" fmla="*/ 327660 h 785948"/>
              <a:gd name="connsiteX21" fmla="*/ 471713 w 812799"/>
              <a:gd name="connsiteY21" fmla="*/ 392974 h 785948"/>
              <a:gd name="connsiteX22" fmla="*/ 406399 w 812799"/>
              <a:gd name="connsiteY22" fmla="*/ 458288 h 785948"/>
              <a:gd name="connsiteX23" fmla="*/ 341085 w 812799"/>
              <a:gd name="connsiteY23" fmla="*/ 392974 h 785948"/>
              <a:gd name="connsiteX24" fmla="*/ 406399 w 812799"/>
              <a:gd name="connsiteY24" fmla="*/ 327660 h 785948"/>
              <a:gd name="connsiteX25" fmla="*/ 65314 w 812799"/>
              <a:gd name="connsiteY25" fmla="*/ 327660 h 785948"/>
              <a:gd name="connsiteX26" fmla="*/ 130628 w 812799"/>
              <a:gd name="connsiteY26" fmla="*/ 392974 h 785948"/>
              <a:gd name="connsiteX27" fmla="*/ 65314 w 812799"/>
              <a:gd name="connsiteY27" fmla="*/ 458288 h 785948"/>
              <a:gd name="connsiteX28" fmla="*/ 0 w 812799"/>
              <a:gd name="connsiteY28" fmla="*/ 392974 h 785948"/>
              <a:gd name="connsiteX29" fmla="*/ 65314 w 812799"/>
              <a:gd name="connsiteY29" fmla="*/ 327660 h 785948"/>
              <a:gd name="connsiteX30" fmla="*/ 747485 w 812799"/>
              <a:gd name="connsiteY30" fmla="*/ 0 h 785948"/>
              <a:gd name="connsiteX31" fmla="*/ 812799 w 812799"/>
              <a:gd name="connsiteY31" fmla="*/ 65314 h 785948"/>
              <a:gd name="connsiteX32" fmla="*/ 747485 w 812799"/>
              <a:gd name="connsiteY32" fmla="*/ 130628 h 785948"/>
              <a:gd name="connsiteX33" fmla="*/ 682171 w 812799"/>
              <a:gd name="connsiteY33" fmla="*/ 65314 h 785948"/>
              <a:gd name="connsiteX34" fmla="*/ 747485 w 812799"/>
              <a:gd name="connsiteY34" fmla="*/ 0 h 785948"/>
              <a:gd name="connsiteX35" fmla="*/ 406399 w 812799"/>
              <a:gd name="connsiteY35" fmla="*/ 0 h 785948"/>
              <a:gd name="connsiteX36" fmla="*/ 471713 w 812799"/>
              <a:gd name="connsiteY36" fmla="*/ 65314 h 785948"/>
              <a:gd name="connsiteX37" fmla="*/ 406399 w 812799"/>
              <a:gd name="connsiteY37" fmla="*/ 130628 h 785948"/>
              <a:gd name="connsiteX38" fmla="*/ 341085 w 812799"/>
              <a:gd name="connsiteY38" fmla="*/ 65314 h 785948"/>
              <a:gd name="connsiteX39" fmla="*/ 406399 w 812799"/>
              <a:gd name="connsiteY39" fmla="*/ 0 h 785948"/>
              <a:gd name="connsiteX40" fmla="*/ 65314 w 812799"/>
              <a:gd name="connsiteY40" fmla="*/ 0 h 785948"/>
              <a:gd name="connsiteX41" fmla="*/ 130628 w 812799"/>
              <a:gd name="connsiteY41" fmla="*/ 65314 h 785948"/>
              <a:gd name="connsiteX42" fmla="*/ 65314 w 812799"/>
              <a:gd name="connsiteY42" fmla="*/ 130628 h 785948"/>
              <a:gd name="connsiteX43" fmla="*/ 0 w 812799"/>
              <a:gd name="connsiteY43" fmla="*/ 65314 h 785948"/>
              <a:gd name="connsiteX44" fmla="*/ 65314 w 812799"/>
              <a:gd name="connsiteY44" fmla="*/ 0 h 7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2799" h="785948">
                <a:moveTo>
                  <a:pt x="747485" y="655320"/>
                </a:moveTo>
                <a:cubicBezTo>
                  <a:pt x="783557" y="655320"/>
                  <a:pt x="812799" y="684562"/>
                  <a:pt x="812799" y="720634"/>
                </a:cubicBezTo>
                <a:cubicBezTo>
                  <a:pt x="812799" y="756706"/>
                  <a:pt x="783557" y="785948"/>
                  <a:pt x="747485" y="785948"/>
                </a:cubicBezTo>
                <a:cubicBezTo>
                  <a:pt x="711413" y="785948"/>
                  <a:pt x="682171" y="756706"/>
                  <a:pt x="682171" y="720634"/>
                </a:cubicBezTo>
                <a:cubicBezTo>
                  <a:pt x="682171" y="684562"/>
                  <a:pt x="711413" y="655320"/>
                  <a:pt x="747485" y="655320"/>
                </a:cubicBezTo>
                <a:close/>
                <a:moveTo>
                  <a:pt x="406399" y="655320"/>
                </a:moveTo>
                <a:cubicBezTo>
                  <a:pt x="442471" y="655320"/>
                  <a:pt x="471713" y="684562"/>
                  <a:pt x="471713" y="720634"/>
                </a:cubicBezTo>
                <a:cubicBezTo>
                  <a:pt x="471713" y="756706"/>
                  <a:pt x="442471" y="785948"/>
                  <a:pt x="406399" y="785948"/>
                </a:cubicBezTo>
                <a:cubicBezTo>
                  <a:pt x="370327" y="785948"/>
                  <a:pt x="341085" y="756706"/>
                  <a:pt x="341085" y="720634"/>
                </a:cubicBezTo>
                <a:cubicBezTo>
                  <a:pt x="341085" y="684562"/>
                  <a:pt x="370327" y="655320"/>
                  <a:pt x="406399" y="655320"/>
                </a:cubicBezTo>
                <a:close/>
                <a:moveTo>
                  <a:pt x="65314" y="655320"/>
                </a:moveTo>
                <a:cubicBezTo>
                  <a:pt x="101386" y="655320"/>
                  <a:pt x="130628" y="684562"/>
                  <a:pt x="130628" y="720634"/>
                </a:cubicBezTo>
                <a:cubicBezTo>
                  <a:pt x="130628" y="756706"/>
                  <a:pt x="101386" y="785948"/>
                  <a:pt x="65314" y="785948"/>
                </a:cubicBezTo>
                <a:cubicBezTo>
                  <a:pt x="29242" y="785948"/>
                  <a:pt x="0" y="756706"/>
                  <a:pt x="0" y="720634"/>
                </a:cubicBezTo>
                <a:cubicBezTo>
                  <a:pt x="0" y="684562"/>
                  <a:pt x="29242" y="655320"/>
                  <a:pt x="65314" y="655320"/>
                </a:cubicBezTo>
                <a:close/>
                <a:moveTo>
                  <a:pt x="747485" y="327660"/>
                </a:moveTo>
                <a:cubicBezTo>
                  <a:pt x="783557" y="327660"/>
                  <a:pt x="812799" y="356902"/>
                  <a:pt x="812799" y="392974"/>
                </a:cubicBezTo>
                <a:cubicBezTo>
                  <a:pt x="812799" y="429046"/>
                  <a:pt x="783557" y="458288"/>
                  <a:pt x="747485" y="458288"/>
                </a:cubicBezTo>
                <a:cubicBezTo>
                  <a:pt x="711413" y="458288"/>
                  <a:pt x="682171" y="429046"/>
                  <a:pt x="682171" y="392974"/>
                </a:cubicBezTo>
                <a:cubicBezTo>
                  <a:pt x="682171" y="356902"/>
                  <a:pt x="711413" y="327660"/>
                  <a:pt x="747485" y="327660"/>
                </a:cubicBezTo>
                <a:close/>
                <a:moveTo>
                  <a:pt x="406399" y="327660"/>
                </a:moveTo>
                <a:cubicBezTo>
                  <a:pt x="442471" y="327660"/>
                  <a:pt x="471713" y="356902"/>
                  <a:pt x="471713" y="392974"/>
                </a:cubicBezTo>
                <a:cubicBezTo>
                  <a:pt x="471713" y="429046"/>
                  <a:pt x="442471" y="458288"/>
                  <a:pt x="406399" y="458288"/>
                </a:cubicBezTo>
                <a:cubicBezTo>
                  <a:pt x="370327" y="458288"/>
                  <a:pt x="341085" y="429046"/>
                  <a:pt x="341085" y="392974"/>
                </a:cubicBezTo>
                <a:cubicBezTo>
                  <a:pt x="341085" y="356902"/>
                  <a:pt x="370327" y="327660"/>
                  <a:pt x="406399" y="327660"/>
                </a:cubicBezTo>
                <a:close/>
                <a:moveTo>
                  <a:pt x="65314" y="327660"/>
                </a:moveTo>
                <a:cubicBezTo>
                  <a:pt x="101386" y="327660"/>
                  <a:pt x="130628" y="356902"/>
                  <a:pt x="130628" y="392974"/>
                </a:cubicBezTo>
                <a:cubicBezTo>
                  <a:pt x="130628" y="429046"/>
                  <a:pt x="101386" y="458288"/>
                  <a:pt x="65314" y="458288"/>
                </a:cubicBezTo>
                <a:cubicBezTo>
                  <a:pt x="29242" y="458288"/>
                  <a:pt x="0" y="429046"/>
                  <a:pt x="0" y="392974"/>
                </a:cubicBezTo>
                <a:cubicBezTo>
                  <a:pt x="0" y="356902"/>
                  <a:pt x="29242" y="327660"/>
                  <a:pt x="65314" y="327660"/>
                </a:cubicBezTo>
                <a:close/>
                <a:moveTo>
                  <a:pt x="747485" y="0"/>
                </a:moveTo>
                <a:cubicBezTo>
                  <a:pt x="783557" y="0"/>
                  <a:pt x="812799" y="29242"/>
                  <a:pt x="812799" y="65314"/>
                </a:cubicBezTo>
                <a:cubicBezTo>
                  <a:pt x="812799" y="101386"/>
                  <a:pt x="783557" y="130628"/>
                  <a:pt x="747485" y="130628"/>
                </a:cubicBezTo>
                <a:cubicBezTo>
                  <a:pt x="711413" y="130628"/>
                  <a:pt x="682171" y="101386"/>
                  <a:pt x="682171" y="65314"/>
                </a:cubicBezTo>
                <a:cubicBezTo>
                  <a:pt x="682171" y="29242"/>
                  <a:pt x="711413" y="0"/>
                  <a:pt x="747485" y="0"/>
                </a:cubicBezTo>
                <a:close/>
                <a:moveTo>
                  <a:pt x="406399" y="0"/>
                </a:moveTo>
                <a:cubicBezTo>
                  <a:pt x="442471" y="0"/>
                  <a:pt x="471713" y="29242"/>
                  <a:pt x="471713" y="65314"/>
                </a:cubicBezTo>
                <a:cubicBezTo>
                  <a:pt x="471713" y="101386"/>
                  <a:pt x="442471" y="130628"/>
                  <a:pt x="406399" y="130628"/>
                </a:cubicBezTo>
                <a:cubicBezTo>
                  <a:pt x="370327" y="130628"/>
                  <a:pt x="341085" y="101386"/>
                  <a:pt x="341085" y="65314"/>
                </a:cubicBezTo>
                <a:cubicBezTo>
                  <a:pt x="341085" y="29242"/>
                  <a:pt x="370327" y="0"/>
                  <a:pt x="406399" y="0"/>
                </a:cubicBezTo>
                <a:close/>
                <a:moveTo>
                  <a:pt x="65314" y="0"/>
                </a:moveTo>
                <a:cubicBezTo>
                  <a:pt x="101386" y="0"/>
                  <a:pt x="130628" y="29242"/>
                  <a:pt x="130628" y="65314"/>
                </a:cubicBezTo>
                <a:cubicBezTo>
                  <a:pt x="130628" y="101386"/>
                  <a:pt x="101386" y="130628"/>
                  <a:pt x="65314" y="130628"/>
                </a:cubicBezTo>
                <a:cubicBezTo>
                  <a:pt x="29242" y="130628"/>
                  <a:pt x="0" y="101386"/>
                  <a:pt x="0" y="65314"/>
                </a:cubicBezTo>
                <a:cubicBezTo>
                  <a:pt x="0" y="29242"/>
                  <a:pt x="29242" y="0"/>
                  <a:pt x="6531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占位符 1"/>
          <p:cNvSpPr>
            <a:spLocks noGrp="1"/>
          </p:cNvSpPr>
          <p:nvPr>
            <p:ph type="title"/>
            <p:custDataLst>
              <p:tags r:id="rId9"/>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1"/>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4"/>
            </p:custDataLst>
          </p:nvPr>
        </p:nvSpPr>
        <p:spPr>
          <a:xfrm>
            <a:off x="0" y="0"/>
            <a:ext cx="0" cy="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4"/>
            </p:custDataLst>
          </p:nvPr>
        </p:nvSpPr>
        <p:spPr>
          <a:xfrm>
            <a:off x="0" y="0"/>
            <a:ext cx="12192000" cy="6858000"/>
          </a:xfrm>
          <a:prstGeom prst="rect">
            <a:avLst/>
          </a:prstGeom>
          <a:gradFill>
            <a:gsLst>
              <a:gs pos="0">
                <a:schemeClr val="bg1"/>
              </a:gs>
              <a:gs pos="99000">
                <a:schemeClr val="bg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custDataLst>
              <p:tags r:id="rId5"/>
            </p:custDataLst>
          </p:nvPr>
        </p:nvPicPr>
        <p:blipFill rotWithShape="1">
          <a:blip r:embed="rId6">
            <a:alphaModFix amt="2000"/>
          </a:blip>
          <a:srcRect/>
          <a:stretch>
            <a:fillRect/>
          </a:stretch>
        </p:blipFill>
        <p:spPr>
          <a:xfrm flipH="1">
            <a:off x="6502396" y="698329"/>
            <a:ext cx="5689599" cy="6159671"/>
          </a:xfrm>
          <a:prstGeom prst="rect">
            <a:avLst/>
          </a:prstGeom>
        </p:spPr>
      </p:pic>
      <p:sp>
        <p:nvSpPr>
          <p:cNvPr id="9" name="任意多边形: 形状 8"/>
          <p:cNvSpPr/>
          <p:nvPr userDrawn="1">
            <p:custDataLst>
              <p:tags r:id="rId7"/>
            </p:custDataLst>
          </p:nvPr>
        </p:nvSpPr>
        <p:spPr>
          <a:xfrm>
            <a:off x="11112002" y="1"/>
            <a:ext cx="1079999" cy="1079999"/>
          </a:xfrm>
          <a:custGeom>
            <a:avLst/>
            <a:gdLst>
              <a:gd name="connsiteX0" fmla="*/ 0 w 1415143"/>
              <a:gd name="connsiteY0" fmla="*/ 0 h 1415143"/>
              <a:gd name="connsiteX1" fmla="*/ 602936 w 1415143"/>
              <a:gd name="connsiteY1" fmla="*/ 0 h 1415143"/>
              <a:gd name="connsiteX2" fmla="*/ 1415143 w 1415143"/>
              <a:gd name="connsiteY2" fmla="*/ 812207 h 1415143"/>
              <a:gd name="connsiteX3" fmla="*/ 1415143 w 1415143"/>
              <a:gd name="connsiteY3" fmla="*/ 1415143 h 1415143"/>
              <a:gd name="connsiteX4" fmla="*/ 0 w 1415143"/>
              <a:gd name="connsiteY4" fmla="*/ 0 h 141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143" h="1415143">
                <a:moveTo>
                  <a:pt x="0" y="0"/>
                </a:moveTo>
                <a:lnTo>
                  <a:pt x="602936" y="0"/>
                </a:lnTo>
                <a:cubicBezTo>
                  <a:pt x="602936" y="448570"/>
                  <a:pt x="966573" y="812207"/>
                  <a:pt x="1415143" y="812207"/>
                </a:cubicBezTo>
                <a:lnTo>
                  <a:pt x="1415143" y="1415143"/>
                </a:lnTo>
                <a:cubicBezTo>
                  <a:pt x="633581" y="1415143"/>
                  <a:pt x="0" y="781562"/>
                  <a:pt x="0" y="0"/>
                </a:cubicBezTo>
                <a:close/>
              </a:path>
            </a:pathLst>
          </a:custGeom>
          <a:gradFill flip="none" rotWithShape="1">
            <a:gsLst>
              <a:gs pos="0">
                <a:schemeClr val="accent1">
                  <a:lumMod val="20000"/>
                  <a:lumOff val="80000"/>
                </a:schemeClr>
              </a:gs>
              <a:gs pos="80000">
                <a:schemeClr val="accent1">
                  <a:lumMod val="20000"/>
                  <a:lumOff val="80000"/>
                  <a:alpha val="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 name="任意多边形: 形状 9"/>
          <p:cNvSpPr/>
          <p:nvPr userDrawn="1">
            <p:custDataLst>
              <p:tags r:id="rId8"/>
            </p:custDataLst>
          </p:nvPr>
        </p:nvSpPr>
        <p:spPr>
          <a:xfrm>
            <a:off x="11437620" y="776019"/>
            <a:ext cx="248180" cy="239981"/>
          </a:xfrm>
          <a:custGeom>
            <a:avLst/>
            <a:gdLst>
              <a:gd name="connsiteX0" fmla="*/ 747485 w 812799"/>
              <a:gd name="connsiteY0" fmla="*/ 655320 h 785948"/>
              <a:gd name="connsiteX1" fmla="*/ 812799 w 812799"/>
              <a:gd name="connsiteY1" fmla="*/ 720634 h 785948"/>
              <a:gd name="connsiteX2" fmla="*/ 747485 w 812799"/>
              <a:gd name="connsiteY2" fmla="*/ 785948 h 785948"/>
              <a:gd name="connsiteX3" fmla="*/ 682171 w 812799"/>
              <a:gd name="connsiteY3" fmla="*/ 720634 h 785948"/>
              <a:gd name="connsiteX4" fmla="*/ 747485 w 812799"/>
              <a:gd name="connsiteY4" fmla="*/ 655320 h 785948"/>
              <a:gd name="connsiteX5" fmla="*/ 406399 w 812799"/>
              <a:gd name="connsiteY5" fmla="*/ 655320 h 785948"/>
              <a:gd name="connsiteX6" fmla="*/ 471713 w 812799"/>
              <a:gd name="connsiteY6" fmla="*/ 720634 h 785948"/>
              <a:gd name="connsiteX7" fmla="*/ 406399 w 812799"/>
              <a:gd name="connsiteY7" fmla="*/ 785948 h 785948"/>
              <a:gd name="connsiteX8" fmla="*/ 341085 w 812799"/>
              <a:gd name="connsiteY8" fmla="*/ 720634 h 785948"/>
              <a:gd name="connsiteX9" fmla="*/ 406399 w 812799"/>
              <a:gd name="connsiteY9" fmla="*/ 655320 h 785948"/>
              <a:gd name="connsiteX10" fmla="*/ 65314 w 812799"/>
              <a:gd name="connsiteY10" fmla="*/ 655320 h 785948"/>
              <a:gd name="connsiteX11" fmla="*/ 130628 w 812799"/>
              <a:gd name="connsiteY11" fmla="*/ 720634 h 785948"/>
              <a:gd name="connsiteX12" fmla="*/ 65314 w 812799"/>
              <a:gd name="connsiteY12" fmla="*/ 785948 h 785948"/>
              <a:gd name="connsiteX13" fmla="*/ 0 w 812799"/>
              <a:gd name="connsiteY13" fmla="*/ 720634 h 785948"/>
              <a:gd name="connsiteX14" fmla="*/ 65314 w 812799"/>
              <a:gd name="connsiteY14" fmla="*/ 655320 h 785948"/>
              <a:gd name="connsiteX15" fmla="*/ 747485 w 812799"/>
              <a:gd name="connsiteY15" fmla="*/ 327660 h 785948"/>
              <a:gd name="connsiteX16" fmla="*/ 812799 w 812799"/>
              <a:gd name="connsiteY16" fmla="*/ 392974 h 785948"/>
              <a:gd name="connsiteX17" fmla="*/ 747485 w 812799"/>
              <a:gd name="connsiteY17" fmla="*/ 458288 h 785948"/>
              <a:gd name="connsiteX18" fmla="*/ 682171 w 812799"/>
              <a:gd name="connsiteY18" fmla="*/ 392974 h 785948"/>
              <a:gd name="connsiteX19" fmla="*/ 747485 w 812799"/>
              <a:gd name="connsiteY19" fmla="*/ 327660 h 785948"/>
              <a:gd name="connsiteX20" fmla="*/ 406399 w 812799"/>
              <a:gd name="connsiteY20" fmla="*/ 327660 h 785948"/>
              <a:gd name="connsiteX21" fmla="*/ 471713 w 812799"/>
              <a:gd name="connsiteY21" fmla="*/ 392974 h 785948"/>
              <a:gd name="connsiteX22" fmla="*/ 406399 w 812799"/>
              <a:gd name="connsiteY22" fmla="*/ 458288 h 785948"/>
              <a:gd name="connsiteX23" fmla="*/ 341085 w 812799"/>
              <a:gd name="connsiteY23" fmla="*/ 392974 h 785948"/>
              <a:gd name="connsiteX24" fmla="*/ 406399 w 812799"/>
              <a:gd name="connsiteY24" fmla="*/ 327660 h 785948"/>
              <a:gd name="connsiteX25" fmla="*/ 65314 w 812799"/>
              <a:gd name="connsiteY25" fmla="*/ 327660 h 785948"/>
              <a:gd name="connsiteX26" fmla="*/ 130628 w 812799"/>
              <a:gd name="connsiteY26" fmla="*/ 392974 h 785948"/>
              <a:gd name="connsiteX27" fmla="*/ 65314 w 812799"/>
              <a:gd name="connsiteY27" fmla="*/ 458288 h 785948"/>
              <a:gd name="connsiteX28" fmla="*/ 0 w 812799"/>
              <a:gd name="connsiteY28" fmla="*/ 392974 h 785948"/>
              <a:gd name="connsiteX29" fmla="*/ 65314 w 812799"/>
              <a:gd name="connsiteY29" fmla="*/ 327660 h 785948"/>
              <a:gd name="connsiteX30" fmla="*/ 747485 w 812799"/>
              <a:gd name="connsiteY30" fmla="*/ 0 h 785948"/>
              <a:gd name="connsiteX31" fmla="*/ 812799 w 812799"/>
              <a:gd name="connsiteY31" fmla="*/ 65314 h 785948"/>
              <a:gd name="connsiteX32" fmla="*/ 747485 w 812799"/>
              <a:gd name="connsiteY32" fmla="*/ 130628 h 785948"/>
              <a:gd name="connsiteX33" fmla="*/ 682171 w 812799"/>
              <a:gd name="connsiteY33" fmla="*/ 65314 h 785948"/>
              <a:gd name="connsiteX34" fmla="*/ 747485 w 812799"/>
              <a:gd name="connsiteY34" fmla="*/ 0 h 785948"/>
              <a:gd name="connsiteX35" fmla="*/ 406399 w 812799"/>
              <a:gd name="connsiteY35" fmla="*/ 0 h 785948"/>
              <a:gd name="connsiteX36" fmla="*/ 471713 w 812799"/>
              <a:gd name="connsiteY36" fmla="*/ 65314 h 785948"/>
              <a:gd name="connsiteX37" fmla="*/ 406399 w 812799"/>
              <a:gd name="connsiteY37" fmla="*/ 130628 h 785948"/>
              <a:gd name="connsiteX38" fmla="*/ 341085 w 812799"/>
              <a:gd name="connsiteY38" fmla="*/ 65314 h 785948"/>
              <a:gd name="connsiteX39" fmla="*/ 406399 w 812799"/>
              <a:gd name="connsiteY39" fmla="*/ 0 h 785948"/>
              <a:gd name="connsiteX40" fmla="*/ 65314 w 812799"/>
              <a:gd name="connsiteY40" fmla="*/ 0 h 785948"/>
              <a:gd name="connsiteX41" fmla="*/ 130628 w 812799"/>
              <a:gd name="connsiteY41" fmla="*/ 65314 h 785948"/>
              <a:gd name="connsiteX42" fmla="*/ 65314 w 812799"/>
              <a:gd name="connsiteY42" fmla="*/ 130628 h 785948"/>
              <a:gd name="connsiteX43" fmla="*/ 0 w 812799"/>
              <a:gd name="connsiteY43" fmla="*/ 65314 h 785948"/>
              <a:gd name="connsiteX44" fmla="*/ 65314 w 812799"/>
              <a:gd name="connsiteY44" fmla="*/ 0 h 7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2799" h="785948">
                <a:moveTo>
                  <a:pt x="747485" y="655320"/>
                </a:moveTo>
                <a:cubicBezTo>
                  <a:pt x="783557" y="655320"/>
                  <a:pt x="812799" y="684562"/>
                  <a:pt x="812799" y="720634"/>
                </a:cubicBezTo>
                <a:cubicBezTo>
                  <a:pt x="812799" y="756706"/>
                  <a:pt x="783557" y="785948"/>
                  <a:pt x="747485" y="785948"/>
                </a:cubicBezTo>
                <a:cubicBezTo>
                  <a:pt x="711413" y="785948"/>
                  <a:pt x="682171" y="756706"/>
                  <a:pt x="682171" y="720634"/>
                </a:cubicBezTo>
                <a:cubicBezTo>
                  <a:pt x="682171" y="684562"/>
                  <a:pt x="711413" y="655320"/>
                  <a:pt x="747485" y="655320"/>
                </a:cubicBezTo>
                <a:close/>
                <a:moveTo>
                  <a:pt x="406399" y="655320"/>
                </a:moveTo>
                <a:cubicBezTo>
                  <a:pt x="442471" y="655320"/>
                  <a:pt x="471713" y="684562"/>
                  <a:pt x="471713" y="720634"/>
                </a:cubicBezTo>
                <a:cubicBezTo>
                  <a:pt x="471713" y="756706"/>
                  <a:pt x="442471" y="785948"/>
                  <a:pt x="406399" y="785948"/>
                </a:cubicBezTo>
                <a:cubicBezTo>
                  <a:pt x="370327" y="785948"/>
                  <a:pt x="341085" y="756706"/>
                  <a:pt x="341085" y="720634"/>
                </a:cubicBezTo>
                <a:cubicBezTo>
                  <a:pt x="341085" y="684562"/>
                  <a:pt x="370327" y="655320"/>
                  <a:pt x="406399" y="655320"/>
                </a:cubicBezTo>
                <a:close/>
                <a:moveTo>
                  <a:pt x="65314" y="655320"/>
                </a:moveTo>
                <a:cubicBezTo>
                  <a:pt x="101386" y="655320"/>
                  <a:pt x="130628" y="684562"/>
                  <a:pt x="130628" y="720634"/>
                </a:cubicBezTo>
                <a:cubicBezTo>
                  <a:pt x="130628" y="756706"/>
                  <a:pt x="101386" y="785948"/>
                  <a:pt x="65314" y="785948"/>
                </a:cubicBezTo>
                <a:cubicBezTo>
                  <a:pt x="29242" y="785948"/>
                  <a:pt x="0" y="756706"/>
                  <a:pt x="0" y="720634"/>
                </a:cubicBezTo>
                <a:cubicBezTo>
                  <a:pt x="0" y="684562"/>
                  <a:pt x="29242" y="655320"/>
                  <a:pt x="65314" y="655320"/>
                </a:cubicBezTo>
                <a:close/>
                <a:moveTo>
                  <a:pt x="747485" y="327660"/>
                </a:moveTo>
                <a:cubicBezTo>
                  <a:pt x="783557" y="327660"/>
                  <a:pt x="812799" y="356902"/>
                  <a:pt x="812799" y="392974"/>
                </a:cubicBezTo>
                <a:cubicBezTo>
                  <a:pt x="812799" y="429046"/>
                  <a:pt x="783557" y="458288"/>
                  <a:pt x="747485" y="458288"/>
                </a:cubicBezTo>
                <a:cubicBezTo>
                  <a:pt x="711413" y="458288"/>
                  <a:pt x="682171" y="429046"/>
                  <a:pt x="682171" y="392974"/>
                </a:cubicBezTo>
                <a:cubicBezTo>
                  <a:pt x="682171" y="356902"/>
                  <a:pt x="711413" y="327660"/>
                  <a:pt x="747485" y="327660"/>
                </a:cubicBezTo>
                <a:close/>
                <a:moveTo>
                  <a:pt x="406399" y="327660"/>
                </a:moveTo>
                <a:cubicBezTo>
                  <a:pt x="442471" y="327660"/>
                  <a:pt x="471713" y="356902"/>
                  <a:pt x="471713" y="392974"/>
                </a:cubicBezTo>
                <a:cubicBezTo>
                  <a:pt x="471713" y="429046"/>
                  <a:pt x="442471" y="458288"/>
                  <a:pt x="406399" y="458288"/>
                </a:cubicBezTo>
                <a:cubicBezTo>
                  <a:pt x="370327" y="458288"/>
                  <a:pt x="341085" y="429046"/>
                  <a:pt x="341085" y="392974"/>
                </a:cubicBezTo>
                <a:cubicBezTo>
                  <a:pt x="341085" y="356902"/>
                  <a:pt x="370327" y="327660"/>
                  <a:pt x="406399" y="327660"/>
                </a:cubicBezTo>
                <a:close/>
                <a:moveTo>
                  <a:pt x="65314" y="327660"/>
                </a:moveTo>
                <a:cubicBezTo>
                  <a:pt x="101386" y="327660"/>
                  <a:pt x="130628" y="356902"/>
                  <a:pt x="130628" y="392974"/>
                </a:cubicBezTo>
                <a:cubicBezTo>
                  <a:pt x="130628" y="429046"/>
                  <a:pt x="101386" y="458288"/>
                  <a:pt x="65314" y="458288"/>
                </a:cubicBezTo>
                <a:cubicBezTo>
                  <a:pt x="29242" y="458288"/>
                  <a:pt x="0" y="429046"/>
                  <a:pt x="0" y="392974"/>
                </a:cubicBezTo>
                <a:cubicBezTo>
                  <a:pt x="0" y="356902"/>
                  <a:pt x="29242" y="327660"/>
                  <a:pt x="65314" y="327660"/>
                </a:cubicBezTo>
                <a:close/>
                <a:moveTo>
                  <a:pt x="747485" y="0"/>
                </a:moveTo>
                <a:cubicBezTo>
                  <a:pt x="783557" y="0"/>
                  <a:pt x="812799" y="29242"/>
                  <a:pt x="812799" y="65314"/>
                </a:cubicBezTo>
                <a:cubicBezTo>
                  <a:pt x="812799" y="101386"/>
                  <a:pt x="783557" y="130628"/>
                  <a:pt x="747485" y="130628"/>
                </a:cubicBezTo>
                <a:cubicBezTo>
                  <a:pt x="711413" y="130628"/>
                  <a:pt x="682171" y="101386"/>
                  <a:pt x="682171" y="65314"/>
                </a:cubicBezTo>
                <a:cubicBezTo>
                  <a:pt x="682171" y="29242"/>
                  <a:pt x="711413" y="0"/>
                  <a:pt x="747485" y="0"/>
                </a:cubicBezTo>
                <a:close/>
                <a:moveTo>
                  <a:pt x="406399" y="0"/>
                </a:moveTo>
                <a:cubicBezTo>
                  <a:pt x="442471" y="0"/>
                  <a:pt x="471713" y="29242"/>
                  <a:pt x="471713" y="65314"/>
                </a:cubicBezTo>
                <a:cubicBezTo>
                  <a:pt x="471713" y="101386"/>
                  <a:pt x="442471" y="130628"/>
                  <a:pt x="406399" y="130628"/>
                </a:cubicBezTo>
                <a:cubicBezTo>
                  <a:pt x="370327" y="130628"/>
                  <a:pt x="341085" y="101386"/>
                  <a:pt x="341085" y="65314"/>
                </a:cubicBezTo>
                <a:cubicBezTo>
                  <a:pt x="341085" y="29242"/>
                  <a:pt x="370327" y="0"/>
                  <a:pt x="406399" y="0"/>
                </a:cubicBezTo>
                <a:close/>
                <a:moveTo>
                  <a:pt x="65314" y="0"/>
                </a:moveTo>
                <a:cubicBezTo>
                  <a:pt x="101386" y="0"/>
                  <a:pt x="130628" y="29242"/>
                  <a:pt x="130628" y="65314"/>
                </a:cubicBezTo>
                <a:cubicBezTo>
                  <a:pt x="130628" y="101386"/>
                  <a:pt x="101386" y="130628"/>
                  <a:pt x="65314" y="130628"/>
                </a:cubicBezTo>
                <a:cubicBezTo>
                  <a:pt x="29242" y="130628"/>
                  <a:pt x="0" y="101386"/>
                  <a:pt x="0" y="65314"/>
                </a:cubicBezTo>
                <a:cubicBezTo>
                  <a:pt x="0" y="29242"/>
                  <a:pt x="29242" y="0"/>
                  <a:pt x="6531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占位符 1"/>
          <p:cNvSpPr>
            <a:spLocks noGrp="1"/>
          </p:cNvSpPr>
          <p:nvPr>
            <p:ph type="title"/>
            <p:custDataLst>
              <p:tags r:id="rId9"/>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1"/>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4"/>
            </p:custDataLst>
          </p:nvPr>
        </p:nvSpPr>
        <p:spPr>
          <a:xfrm>
            <a:off x="0" y="0"/>
            <a:ext cx="0" cy="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4"/>
            </p:custDataLst>
          </p:nvPr>
        </p:nvSpPr>
        <p:spPr>
          <a:xfrm>
            <a:off x="0" y="0"/>
            <a:ext cx="12192000" cy="6858000"/>
          </a:xfrm>
          <a:prstGeom prst="rect">
            <a:avLst/>
          </a:prstGeom>
          <a:gradFill>
            <a:gsLst>
              <a:gs pos="0">
                <a:schemeClr val="bg1"/>
              </a:gs>
              <a:gs pos="99000">
                <a:schemeClr val="bg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custDataLst>
              <p:tags r:id="rId5"/>
            </p:custDataLst>
          </p:nvPr>
        </p:nvPicPr>
        <p:blipFill rotWithShape="1">
          <a:blip r:embed="rId6">
            <a:alphaModFix amt="2000"/>
          </a:blip>
          <a:srcRect/>
          <a:stretch>
            <a:fillRect/>
          </a:stretch>
        </p:blipFill>
        <p:spPr>
          <a:xfrm flipH="1">
            <a:off x="6502396" y="698329"/>
            <a:ext cx="5689599" cy="6159671"/>
          </a:xfrm>
          <a:prstGeom prst="rect">
            <a:avLst/>
          </a:prstGeom>
        </p:spPr>
      </p:pic>
      <p:sp>
        <p:nvSpPr>
          <p:cNvPr id="9" name="任意多边形: 形状 8"/>
          <p:cNvSpPr/>
          <p:nvPr userDrawn="1">
            <p:custDataLst>
              <p:tags r:id="rId7"/>
            </p:custDataLst>
          </p:nvPr>
        </p:nvSpPr>
        <p:spPr>
          <a:xfrm>
            <a:off x="11112002" y="1"/>
            <a:ext cx="1079999" cy="1079999"/>
          </a:xfrm>
          <a:custGeom>
            <a:avLst/>
            <a:gdLst>
              <a:gd name="connsiteX0" fmla="*/ 0 w 1415143"/>
              <a:gd name="connsiteY0" fmla="*/ 0 h 1415143"/>
              <a:gd name="connsiteX1" fmla="*/ 602936 w 1415143"/>
              <a:gd name="connsiteY1" fmla="*/ 0 h 1415143"/>
              <a:gd name="connsiteX2" fmla="*/ 1415143 w 1415143"/>
              <a:gd name="connsiteY2" fmla="*/ 812207 h 1415143"/>
              <a:gd name="connsiteX3" fmla="*/ 1415143 w 1415143"/>
              <a:gd name="connsiteY3" fmla="*/ 1415143 h 1415143"/>
              <a:gd name="connsiteX4" fmla="*/ 0 w 1415143"/>
              <a:gd name="connsiteY4" fmla="*/ 0 h 141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143" h="1415143">
                <a:moveTo>
                  <a:pt x="0" y="0"/>
                </a:moveTo>
                <a:lnTo>
                  <a:pt x="602936" y="0"/>
                </a:lnTo>
                <a:cubicBezTo>
                  <a:pt x="602936" y="448570"/>
                  <a:pt x="966573" y="812207"/>
                  <a:pt x="1415143" y="812207"/>
                </a:cubicBezTo>
                <a:lnTo>
                  <a:pt x="1415143" y="1415143"/>
                </a:lnTo>
                <a:cubicBezTo>
                  <a:pt x="633581" y="1415143"/>
                  <a:pt x="0" y="781562"/>
                  <a:pt x="0" y="0"/>
                </a:cubicBezTo>
                <a:close/>
              </a:path>
            </a:pathLst>
          </a:custGeom>
          <a:gradFill flip="none" rotWithShape="1">
            <a:gsLst>
              <a:gs pos="0">
                <a:schemeClr val="accent1">
                  <a:lumMod val="20000"/>
                  <a:lumOff val="80000"/>
                </a:schemeClr>
              </a:gs>
              <a:gs pos="80000">
                <a:schemeClr val="accent1">
                  <a:lumMod val="20000"/>
                  <a:lumOff val="80000"/>
                  <a:alpha val="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 name="任意多边形: 形状 9"/>
          <p:cNvSpPr/>
          <p:nvPr userDrawn="1">
            <p:custDataLst>
              <p:tags r:id="rId8"/>
            </p:custDataLst>
          </p:nvPr>
        </p:nvSpPr>
        <p:spPr>
          <a:xfrm>
            <a:off x="11437620" y="776019"/>
            <a:ext cx="248180" cy="239981"/>
          </a:xfrm>
          <a:custGeom>
            <a:avLst/>
            <a:gdLst>
              <a:gd name="connsiteX0" fmla="*/ 747485 w 812799"/>
              <a:gd name="connsiteY0" fmla="*/ 655320 h 785948"/>
              <a:gd name="connsiteX1" fmla="*/ 812799 w 812799"/>
              <a:gd name="connsiteY1" fmla="*/ 720634 h 785948"/>
              <a:gd name="connsiteX2" fmla="*/ 747485 w 812799"/>
              <a:gd name="connsiteY2" fmla="*/ 785948 h 785948"/>
              <a:gd name="connsiteX3" fmla="*/ 682171 w 812799"/>
              <a:gd name="connsiteY3" fmla="*/ 720634 h 785948"/>
              <a:gd name="connsiteX4" fmla="*/ 747485 w 812799"/>
              <a:gd name="connsiteY4" fmla="*/ 655320 h 785948"/>
              <a:gd name="connsiteX5" fmla="*/ 406399 w 812799"/>
              <a:gd name="connsiteY5" fmla="*/ 655320 h 785948"/>
              <a:gd name="connsiteX6" fmla="*/ 471713 w 812799"/>
              <a:gd name="connsiteY6" fmla="*/ 720634 h 785948"/>
              <a:gd name="connsiteX7" fmla="*/ 406399 w 812799"/>
              <a:gd name="connsiteY7" fmla="*/ 785948 h 785948"/>
              <a:gd name="connsiteX8" fmla="*/ 341085 w 812799"/>
              <a:gd name="connsiteY8" fmla="*/ 720634 h 785948"/>
              <a:gd name="connsiteX9" fmla="*/ 406399 w 812799"/>
              <a:gd name="connsiteY9" fmla="*/ 655320 h 785948"/>
              <a:gd name="connsiteX10" fmla="*/ 65314 w 812799"/>
              <a:gd name="connsiteY10" fmla="*/ 655320 h 785948"/>
              <a:gd name="connsiteX11" fmla="*/ 130628 w 812799"/>
              <a:gd name="connsiteY11" fmla="*/ 720634 h 785948"/>
              <a:gd name="connsiteX12" fmla="*/ 65314 w 812799"/>
              <a:gd name="connsiteY12" fmla="*/ 785948 h 785948"/>
              <a:gd name="connsiteX13" fmla="*/ 0 w 812799"/>
              <a:gd name="connsiteY13" fmla="*/ 720634 h 785948"/>
              <a:gd name="connsiteX14" fmla="*/ 65314 w 812799"/>
              <a:gd name="connsiteY14" fmla="*/ 655320 h 785948"/>
              <a:gd name="connsiteX15" fmla="*/ 747485 w 812799"/>
              <a:gd name="connsiteY15" fmla="*/ 327660 h 785948"/>
              <a:gd name="connsiteX16" fmla="*/ 812799 w 812799"/>
              <a:gd name="connsiteY16" fmla="*/ 392974 h 785948"/>
              <a:gd name="connsiteX17" fmla="*/ 747485 w 812799"/>
              <a:gd name="connsiteY17" fmla="*/ 458288 h 785948"/>
              <a:gd name="connsiteX18" fmla="*/ 682171 w 812799"/>
              <a:gd name="connsiteY18" fmla="*/ 392974 h 785948"/>
              <a:gd name="connsiteX19" fmla="*/ 747485 w 812799"/>
              <a:gd name="connsiteY19" fmla="*/ 327660 h 785948"/>
              <a:gd name="connsiteX20" fmla="*/ 406399 w 812799"/>
              <a:gd name="connsiteY20" fmla="*/ 327660 h 785948"/>
              <a:gd name="connsiteX21" fmla="*/ 471713 w 812799"/>
              <a:gd name="connsiteY21" fmla="*/ 392974 h 785948"/>
              <a:gd name="connsiteX22" fmla="*/ 406399 w 812799"/>
              <a:gd name="connsiteY22" fmla="*/ 458288 h 785948"/>
              <a:gd name="connsiteX23" fmla="*/ 341085 w 812799"/>
              <a:gd name="connsiteY23" fmla="*/ 392974 h 785948"/>
              <a:gd name="connsiteX24" fmla="*/ 406399 w 812799"/>
              <a:gd name="connsiteY24" fmla="*/ 327660 h 785948"/>
              <a:gd name="connsiteX25" fmla="*/ 65314 w 812799"/>
              <a:gd name="connsiteY25" fmla="*/ 327660 h 785948"/>
              <a:gd name="connsiteX26" fmla="*/ 130628 w 812799"/>
              <a:gd name="connsiteY26" fmla="*/ 392974 h 785948"/>
              <a:gd name="connsiteX27" fmla="*/ 65314 w 812799"/>
              <a:gd name="connsiteY27" fmla="*/ 458288 h 785948"/>
              <a:gd name="connsiteX28" fmla="*/ 0 w 812799"/>
              <a:gd name="connsiteY28" fmla="*/ 392974 h 785948"/>
              <a:gd name="connsiteX29" fmla="*/ 65314 w 812799"/>
              <a:gd name="connsiteY29" fmla="*/ 327660 h 785948"/>
              <a:gd name="connsiteX30" fmla="*/ 747485 w 812799"/>
              <a:gd name="connsiteY30" fmla="*/ 0 h 785948"/>
              <a:gd name="connsiteX31" fmla="*/ 812799 w 812799"/>
              <a:gd name="connsiteY31" fmla="*/ 65314 h 785948"/>
              <a:gd name="connsiteX32" fmla="*/ 747485 w 812799"/>
              <a:gd name="connsiteY32" fmla="*/ 130628 h 785948"/>
              <a:gd name="connsiteX33" fmla="*/ 682171 w 812799"/>
              <a:gd name="connsiteY33" fmla="*/ 65314 h 785948"/>
              <a:gd name="connsiteX34" fmla="*/ 747485 w 812799"/>
              <a:gd name="connsiteY34" fmla="*/ 0 h 785948"/>
              <a:gd name="connsiteX35" fmla="*/ 406399 w 812799"/>
              <a:gd name="connsiteY35" fmla="*/ 0 h 785948"/>
              <a:gd name="connsiteX36" fmla="*/ 471713 w 812799"/>
              <a:gd name="connsiteY36" fmla="*/ 65314 h 785948"/>
              <a:gd name="connsiteX37" fmla="*/ 406399 w 812799"/>
              <a:gd name="connsiteY37" fmla="*/ 130628 h 785948"/>
              <a:gd name="connsiteX38" fmla="*/ 341085 w 812799"/>
              <a:gd name="connsiteY38" fmla="*/ 65314 h 785948"/>
              <a:gd name="connsiteX39" fmla="*/ 406399 w 812799"/>
              <a:gd name="connsiteY39" fmla="*/ 0 h 785948"/>
              <a:gd name="connsiteX40" fmla="*/ 65314 w 812799"/>
              <a:gd name="connsiteY40" fmla="*/ 0 h 785948"/>
              <a:gd name="connsiteX41" fmla="*/ 130628 w 812799"/>
              <a:gd name="connsiteY41" fmla="*/ 65314 h 785948"/>
              <a:gd name="connsiteX42" fmla="*/ 65314 w 812799"/>
              <a:gd name="connsiteY42" fmla="*/ 130628 h 785948"/>
              <a:gd name="connsiteX43" fmla="*/ 0 w 812799"/>
              <a:gd name="connsiteY43" fmla="*/ 65314 h 785948"/>
              <a:gd name="connsiteX44" fmla="*/ 65314 w 812799"/>
              <a:gd name="connsiteY44" fmla="*/ 0 h 7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2799" h="785948">
                <a:moveTo>
                  <a:pt x="747485" y="655320"/>
                </a:moveTo>
                <a:cubicBezTo>
                  <a:pt x="783557" y="655320"/>
                  <a:pt x="812799" y="684562"/>
                  <a:pt x="812799" y="720634"/>
                </a:cubicBezTo>
                <a:cubicBezTo>
                  <a:pt x="812799" y="756706"/>
                  <a:pt x="783557" y="785948"/>
                  <a:pt x="747485" y="785948"/>
                </a:cubicBezTo>
                <a:cubicBezTo>
                  <a:pt x="711413" y="785948"/>
                  <a:pt x="682171" y="756706"/>
                  <a:pt x="682171" y="720634"/>
                </a:cubicBezTo>
                <a:cubicBezTo>
                  <a:pt x="682171" y="684562"/>
                  <a:pt x="711413" y="655320"/>
                  <a:pt x="747485" y="655320"/>
                </a:cubicBezTo>
                <a:close/>
                <a:moveTo>
                  <a:pt x="406399" y="655320"/>
                </a:moveTo>
                <a:cubicBezTo>
                  <a:pt x="442471" y="655320"/>
                  <a:pt x="471713" y="684562"/>
                  <a:pt x="471713" y="720634"/>
                </a:cubicBezTo>
                <a:cubicBezTo>
                  <a:pt x="471713" y="756706"/>
                  <a:pt x="442471" y="785948"/>
                  <a:pt x="406399" y="785948"/>
                </a:cubicBezTo>
                <a:cubicBezTo>
                  <a:pt x="370327" y="785948"/>
                  <a:pt x="341085" y="756706"/>
                  <a:pt x="341085" y="720634"/>
                </a:cubicBezTo>
                <a:cubicBezTo>
                  <a:pt x="341085" y="684562"/>
                  <a:pt x="370327" y="655320"/>
                  <a:pt x="406399" y="655320"/>
                </a:cubicBezTo>
                <a:close/>
                <a:moveTo>
                  <a:pt x="65314" y="655320"/>
                </a:moveTo>
                <a:cubicBezTo>
                  <a:pt x="101386" y="655320"/>
                  <a:pt x="130628" y="684562"/>
                  <a:pt x="130628" y="720634"/>
                </a:cubicBezTo>
                <a:cubicBezTo>
                  <a:pt x="130628" y="756706"/>
                  <a:pt x="101386" y="785948"/>
                  <a:pt x="65314" y="785948"/>
                </a:cubicBezTo>
                <a:cubicBezTo>
                  <a:pt x="29242" y="785948"/>
                  <a:pt x="0" y="756706"/>
                  <a:pt x="0" y="720634"/>
                </a:cubicBezTo>
                <a:cubicBezTo>
                  <a:pt x="0" y="684562"/>
                  <a:pt x="29242" y="655320"/>
                  <a:pt x="65314" y="655320"/>
                </a:cubicBezTo>
                <a:close/>
                <a:moveTo>
                  <a:pt x="747485" y="327660"/>
                </a:moveTo>
                <a:cubicBezTo>
                  <a:pt x="783557" y="327660"/>
                  <a:pt x="812799" y="356902"/>
                  <a:pt x="812799" y="392974"/>
                </a:cubicBezTo>
                <a:cubicBezTo>
                  <a:pt x="812799" y="429046"/>
                  <a:pt x="783557" y="458288"/>
                  <a:pt x="747485" y="458288"/>
                </a:cubicBezTo>
                <a:cubicBezTo>
                  <a:pt x="711413" y="458288"/>
                  <a:pt x="682171" y="429046"/>
                  <a:pt x="682171" y="392974"/>
                </a:cubicBezTo>
                <a:cubicBezTo>
                  <a:pt x="682171" y="356902"/>
                  <a:pt x="711413" y="327660"/>
                  <a:pt x="747485" y="327660"/>
                </a:cubicBezTo>
                <a:close/>
                <a:moveTo>
                  <a:pt x="406399" y="327660"/>
                </a:moveTo>
                <a:cubicBezTo>
                  <a:pt x="442471" y="327660"/>
                  <a:pt x="471713" y="356902"/>
                  <a:pt x="471713" y="392974"/>
                </a:cubicBezTo>
                <a:cubicBezTo>
                  <a:pt x="471713" y="429046"/>
                  <a:pt x="442471" y="458288"/>
                  <a:pt x="406399" y="458288"/>
                </a:cubicBezTo>
                <a:cubicBezTo>
                  <a:pt x="370327" y="458288"/>
                  <a:pt x="341085" y="429046"/>
                  <a:pt x="341085" y="392974"/>
                </a:cubicBezTo>
                <a:cubicBezTo>
                  <a:pt x="341085" y="356902"/>
                  <a:pt x="370327" y="327660"/>
                  <a:pt x="406399" y="327660"/>
                </a:cubicBezTo>
                <a:close/>
                <a:moveTo>
                  <a:pt x="65314" y="327660"/>
                </a:moveTo>
                <a:cubicBezTo>
                  <a:pt x="101386" y="327660"/>
                  <a:pt x="130628" y="356902"/>
                  <a:pt x="130628" y="392974"/>
                </a:cubicBezTo>
                <a:cubicBezTo>
                  <a:pt x="130628" y="429046"/>
                  <a:pt x="101386" y="458288"/>
                  <a:pt x="65314" y="458288"/>
                </a:cubicBezTo>
                <a:cubicBezTo>
                  <a:pt x="29242" y="458288"/>
                  <a:pt x="0" y="429046"/>
                  <a:pt x="0" y="392974"/>
                </a:cubicBezTo>
                <a:cubicBezTo>
                  <a:pt x="0" y="356902"/>
                  <a:pt x="29242" y="327660"/>
                  <a:pt x="65314" y="327660"/>
                </a:cubicBezTo>
                <a:close/>
                <a:moveTo>
                  <a:pt x="747485" y="0"/>
                </a:moveTo>
                <a:cubicBezTo>
                  <a:pt x="783557" y="0"/>
                  <a:pt x="812799" y="29242"/>
                  <a:pt x="812799" y="65314"/>
                </a:cubicBezTo>
                <a:cubicBezTo>
                  <a:pt x="812799" y="101386"/>
                  <a:pt x="783557" y="130628"/>
                  <a:pt x="747485" y="130628"/>
                </a:cubicBezTo>
                <a:cubicBezTo>
                  <a:pt x="711413" y="130628"/>
                  <a:pt x="682171" y="101386"/>
                  <a:pt x="682171" y="65314"/>
                </a:cubicBezTo>
                <a:cubicBezTo>
                  <a:pt x="682171" y="29242"/>
                  <a:pt x="711413" y="0"/>
                  <a:pt x="747485" y="0"/>
                </a:cubicBezTo>
                <a:close/>
                <a:moveTo>
                  <a:pt x="406399" y="0"/>
                </a:moveTo>
                <a:cubicBezTo>
                  <a:pt x="442471" y="0"/>
                  <a:pt x="471713" y="29242"/>
                  <a:pt x="471713" y="65314"/>
                </a:cubicBezTo>
                <a:cubicBezTo>
                  <a:pt x="471713" y="101386"/>
                  <a:pt x="442471" y="130628"/>
                  <a:pt x="406399" y="130628"/>
                </a:cubicBezTo>
                <a:cubicBezTo>
                  <a:pt x="370327" y="130628"/>
                  <a:pt x="341085" y="101386"/>
                  <a:pt x="341085" y="65314"/>
                </a:cubicBezTo>
                <a:cubicBezTo>
                  <a:pt x="341085" y="29242"/>
                  <a:pt x="370327" y="0"/>
                  <a:pt x="406399" y="0"/>
                </a:cubicBezTo>
                <a:close/>
                <a:moveTo>
                  <a:pt x="65314" y="0"/>
                </a:moveTo>
                <a:cubicBezTo>
                  <a:pt x="101386" y="0"/>
                  <a:pt x="130628" y="29242"/>
                  <a:pt x="130628" y="65314"/>
                </a:cubicBezTo>
                <a:cubicBezTo>
                  <a:pt x="130628" y="101386"/>
                  <a:pt x="101386" y="130628"/>
                  <a:pt x="65314" y="130628"/>
                </a:cubicBezTo>
                <a:cubicBezTo>
                  <a:pt x="29242" y="130628"/>
                  <a:pt x="0" y="101386"/>
                  <a:pt x="0" y="65314"/>
                </a:cubicBezTo>
                <a:cubicBezTo>
                  <a:pt x="0" y="29242"/>
                  <a:pt x="29242" y="0"/>
                  <a:pt x="6531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占位符 1"/>
          <p:cNvSpPr>
            <a:spLocks noGrp="1"/>
          </p:cNvSpPr>
          <p:nvPr>
            <p:ph type="title"/>
            <p:custDataLst>
              <p:tags r:id="rId9"/>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1"/>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4"/>
            </p:custDataLst>
          </p:nvPr>
        </p:nvSpPr>
        <p:spPr>
          <a:xfrm>
            <a:off x="0" y="0"/>
            <a:ext cx="0" cy="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4"/>
            </p:custDataLst>
          </p:nvPr>
        </p:nvSpPr>
        <p:spPr>
          <a:xfrm>
            <a:off x="0" y="0"/>
            <a:ext cx="12192000" cy="6858000"/>
          </a:xfrm>
          <a:prstGeom prst="rect">
            <a:avLst/>
          </a:prstGeom>
          <a:gradFill>
            <a:gsLst>
              <a:gs pos="0">
                <a:schemeClr val="bg1"/>
              </a:gs>
              <a:gs pos="99000">
                <a:schemeClr val="bg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custDataLst>
              <p:tags r:id="rId5"/>
            </p:custDataLst>
          </p:nvPr>
        </p:nvPicPr>
        <p:blipFill rotWithShape="1">
          <a:blip r:embed="rId6">
            <a:alphaModFix amt="2000"/>
          </a:blip>
          <a:srcRect/>
          <a:stretch>
            <a:fillRect/>
          </a:stretch>
        </p:blipFill>
        <p:spPr>
          <a:xfrm flipH="1">
            <a:off x="6502396" y="698329"/>
            <a:ext cx="5689599" cy="6159671"/>
          </a:xfrm>
          <a:prstGeom prst="rect">
            <a:avLst/>
          </a:prstGeom>
        </p:spPr>
      </p:pic>
      <p:sp>
        <p:nvSpPr>
          <p:cNvPr id="9" name="任意多边形: 形状 8"/>
          <p:cNvSpPr/>
          <p:nvPr userDrawn="1">
            <p:custDataLst>
              <p:tags r:id="rId7"/>
            </p:custDataLst>
          </p:nvPr>
        </p:nvSpPr>
        <p:spPr>
          <a:xfrm>
            <a:off x="11112002" y="1"/>
            <a:ext cx="1079999" cy="1079999"/>
          </a:xfrm>
          <a:custGeom>
            <a:avLst/>
            <a:gdLst>
              <a:gd name="connsiteX0" fmla="*/ 0 w 1415143"/>
              <a:gd name="connsiteY0" fmla="*/ 0 h 1415143"/>
              <a:gd name="connsiteX1" fmla="*/ 602936 w 1415143"/>
              <a:gd name="connsiteY1" fmla="*/ 0 h 1415143"/>
              <a:gd name="connsiteX2" fmla="*/ 1415143 w 1415143"/>
              <a:gd name="connsiteY2" fmla="*/ 812207 h 1415143"/>
              <a:gd name="connsiteX3" fmla="*/ 1415143 w 1415143"/>
              <a:gd name="connsiteY3" fmla="*/ 1415143 h 1415143"/>
              <a:gd name="connsiteX4" fmla="*/ 0 w 1415143"/>
              <a:gd name="connsiteY4" fmla="*/ 0 h 141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143" h="1415143">
                <a:moveTo>
                  <a:pt x="0" y="0"/>
                </a:moveTo>
                <a:lnTo>
                  <a:pt x="602936" y="0"/>
                </a:lnTo>
                <a:cubicBezTo>
                  <a:pt x="602936" y="448570"/>
                  <a:pt x="966573" y="812207"/>
                  <a:pt x="1415143" y="812207"/>
                </a:cubicBezTo>
                <a:lnTo>
                  <a:pt x="1415143" y="1415143"/>
                </a:lnTo>
                <a:cubicBezTo>
                  <a:pt x="633581" y="1415143"/>
                  <a:pt x="0" y="781562"/>
                  <a:pt x="0" y="0"/>
                </a:cubicBezTo>
                <a:close/>
              </a:path>
            </a:pathLst>
          </a:custGeom>
          <a:gradFill flip="none" rotWithShape="1">
            <a:gsLst>
              <a:gs pos="0">
                <a:schemeClr val="accent1">
                  <a:lumMod val="20000"/>
                  <a:lumOff val="80000"/>
                </a:schemeClr>
              </a:gs>
              <a:gs pos="80000">
                <a:schemeClr val="accent1">
                  <a:lumMod val="20000"/>
                  <a:lumOff val="80000"/>
                  <a:alpha val="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 name="任意多边形: 形状 9"/>
          <p:cNvSpPr/>
          <p:nvPr userDrawn="1">
            <p:custDataLst>
              <p:tags r:id="rId8"/>
            </p:custDataLst>
          </p:nvPr>
        </p:nvSpPr>
        <p:spPr>
          <a:xfrm>
            <a:off x="11437620" y="776019"/>
            <a:ext cx="248180" cy="239981"/>
          </a:xfrm>
          <a:custGeom>
            <a:avLst/>
            <a:gdLst>
              <a:gd name="connsiteX0" fmla="*/ 747485 w 812799"/>
              <a:gd name="connsiteY0" fmla="*/ 655320 h 785948"/>
              <a:gd name="connsiteX1" fmla="*/ 812799 w 812799"/>
              <a:gd name="connsiteY1" fmla="*/ 720634 h 785948"/>
              <a:gd name="connsiteX2" fmla="*/ 747485 w 812799"/>
              <a:gd name="connsiteY2" fmla="*/ 785948 h 785948"/>
              <a:gd name="connsiteX3" fmla="*/ 682171 w 812799"/>
              <a:gd name="connsiteY3" fmla="*/ 720634 h 785948"/>
              <a:gd name="connsiteX4" fmla="*/ 747485 w 812799"/>
              <a:gd name="connsiteY4" fmla="*/ 655320 h 785948"/>
              <a:gd name="connsiteX5" fmla="*/ 406399 w 812799"/>
              <a:gd name="connsiteY5" fmla="*/ 655320 h 785948"/>
              <a:gd name="connsiteX6" fmla="*/ 471713 w 812799"/>
              <a:gd name="connsiteY6" fmla="*/ 720634 h 785948"/>
              <a:gd name="connsiteX7" fmla="*/ 406399 w 812799"/>
              <a:gd name="connsiteY7" fmla="*/ 785948 h 785948"/>
              <a:gd name="connsiteX8" fmla="*/ 341085 w 812799"/>
              <a:gd name="connsiteY8" fmla="*/ 720634 h 785948"/>
              <a:gd name="connsiteX9" fmla="*/ 406399 w 812799"/>
              <a:gd name="connsiteY9" fmla="*/ 655320 h 785948"/>
              <a:gd name="connsiteX10" fmla="*/ 65314 w 812799"/>
              <a:gd name="connsiteY10" fmla="*/ 655320 h 785948"/>
              <a:gd name="connsiteX11" fmla="*/ 130628 w 812799"/>
              <a:gd name="connsiteY11" fmla="*/ 720634 h 785948"/>
              <a:gd name="connsiteX12" fmla="*/ 65314 w 812799"/>
              <a:gd name="connsiteY12" fmla="*/ 785948 h 785948"/>
              <a:gd name="connsiteX13" fmla="*/ 0 w 812799"/>
              <a:gd name="connsiteY13" fmla="*/ 720634 h 785948"/>
              <a:gd name="connsiteX14" fmla="*/ 65314 w 812799"/>
              <a:gd name="connsiteY14" fmla="*/ 655320 h 785948"/>
              <a:gd name="connsiteX15" fmla="*/ 747485 w 812799"/>
              <a:gd name="connsiteY15" fmla="*/ 327660 h 785948"/>
              <a:gd name="connsiteX16" fmla="*/ 812799 w 812799"/>
              <a:gd name="connsiteY16" fmla="*/ 392974 h 785948"/>
              <a:gd name="connsiteX17" fmla="*/ 747485 w 812799"/>
              <a:gd name="connsiteY17" fmla="*/ 458288 h 785948"/>
              <a:gd name="connsiteX18" fmla="*/ 682171 w 812799"/>
              <a:gd name="connsiteY18" fmla="*/ 392974 h 785948"/>
              <a:gd name="connsiteX19" fmla="*/ 747485 w 812799"/>
              <a:gd name="connsiteY19" fmla="*/ 327660 h 785948"/>
              <a:gd name="connsiteX20" fmla="*/ 406399 w 812799"/>
              <a:gd name="connsiteY20" fmla="*/ 327660 h 785948"/>
              <a:gd name="connsiteX21" fmla="*/ 471713 w 812799"/>
              <a:gd name="connsiteY21" fmla="*/ 392974 h 785948"/>
              <a:gd name="connsiteX22" fmla="*/ 406399 w 812799"/>
              <a:gd name="connsiteY22" fmla="*/ 458288 h 785948"/>
              <a:gd name="connsiteX23" fmla="*/ 341085 w 812799"/>
              <a:gd name="connsiteY23" fmla="*/ 392974 h 785948"/>
              <a:gd name="connsiteX24" fmla="*/ 406399 w 812799"/>
              <a:gd name="connsiteY24" fmla="*/ 327660 h 785948"/>
              <a:gd name="connsiteX25" fmla="*/ 65314 w 812799"/>
              <a:gd name="connsiteY25" fmla="*/ 327660 h 785948"/>
              <a:gd name="connsiteX26" fmla="*/ 130628 w 812799"/>
              <a:gd name="connsiteY26" fmla="*/ 392974 h 785948"/>
              <a:gd name="connsiteX27" fmla="*/ 65314 w 812799"/>
              <a:gd name="connsiteY27" fmla="*/ 458288 h 785948"/>
              <a:gd name="connsiteX28" fmla="*/ 0 w 812799"/>
              <a:gd name="connsiteY28" fmla="*/ 392974 h 785948"/>
              <a:gd name="connsiteX29" fmla="*/ 65314 w 812799"/>
              <a:gd name="connsiteY29" fmla="*/ 327660 h 785948"/>
              <a:gd name="connsiteX30" fmla="*/ 747485 w 812799"/>
              <a:gd name="connsiteY30" fmla="*/ 0 h 785948"/>
              <a:gd name="connsiteX31" fmla="*/ 812799 w 812799"/>
              <a:gd name="connsiteY31" fmla="*/ 65314 h 785948"/>
              <a:gd name="connsiteX32" fmla="*/ 747485 w 812799"/>
              <a:gd name="connsiteY32" fmla="*/ 130628 h 785948"/>
              <a:gd name="connsiteX33" fmla="*/ 682171 w 812799"/>
              <a:gd name="connsiteY33" fmla="*/ 65314 h 785948"/>
              <a:gd name="connsiteX34" fmla="*/ 747485 w 812799"/>
              <a:gd name="connsiteY34" fmla="*/ 0 h 785948"/>
              <a:gd name="connsiteX35" fmla="*/ 406399 w 812799"/>
              <a:gd name="connsiteY35" fmla="*/ 0 h 785948"/>
              <a:gd name="connsiteX36" fmla="*/ 471713 w 812799"/>
              <a:gd name="connsiteY36" fmla="*/ 65314 h 785948"/>
              <a:gd name="connsiteX37" fmla="*/ 406399 w 812799"/>
              <a:gd name="connsiteY37" fmla="*/ 130628 h 785948"/>
              <a:gd name="connsiteX38" fmla="*/ 341085 w 812799"/>
              <a:gd name="connsiteY38" fmla="*/ 65314 h 785948"/>
              <a:gd name="connsiteX39" fmla="*/ 406399 w 812799"/>
              <a:gd name="connsiteY39" fmla="*/ 0 h 785948"/>
              <a:gd name="connsiteX40" fmla="*/ 65314 w 812799"/>
              <a:gd name="connsiteY40" fmla="*/ 0 h 785948"/>
              <a:gd name="connsiteX41" fmla="*/ 130628 w 812799"/>
              <a:gd name="connsiteY41" fmla="*/ 65314 h 785948"/>
              <a:gd name="connsiteX42" fmla="*/ 65314 w 812799"/>
              <a:gd name="connsiteY42" fmla="*/ 130628 h 785948"/>
              <a:gd name="connsiteX43" fmla="*/ 0 w 812799"/>
              <a:gd name="connsiteY43" fmla="*/ 65314 h 785948"/>
              <a:gd name="connsiteX44" fmla="*/ 65314 w 812799"/>
              <a:gd name="connsiteY44" fmla="*/ 0 h 7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2799" h="785948">
                <a:moveTo>
                  <a:pt x="747485" y="655320"/>
                </a:moveTo>
                <a:cubicBezTo>
                  <a:pt x="783557" y="655320"/>
                  <a:pt x="812799" y="684562"/>
                  <a:pt x="812799" y="720634"/>
                </a:cubicBezTo>
                <a:cubicBezTo>
                  <a:pt x="812799" y="756706"/>
                  <a:pt x="783557" y="785948"/>
                  <a:pt x="747485" y="785948"/>
                </a:cubicBezTo>
                <a:cubicBezTo>
                  <a:pt x="711413" y="785948"/>
                  <a:pt x="682171" y="756706"/>
                  <a:pt x="682171" y="720634"/>
                </a:cubicBezTo>
                <a:cubicBezTo>
                  <a:pt x="682171" y="684562"/>
                  <a:pt x="711413" y="655320"/>
                  <a:pt x="747485" y="655320"/>
                </a:cubicBezTo>
                <a:close/>
                <a:moveTo>
                  <a:pt x="406399" y="655320"/>
                </a:moveTo>
                <a:cubicBezTo>
                  <a:pt x="442471" y="655320"/>
                  <a:pt x="471713" y="684562"/>
                  <a:pt x="471713" y="720634"/>
                </a:cubicBezTo>
                <a:cubicBezTo>
                  <a:pt x="471713" y="756706"/>
                  <a:pt x="442471" y="785948"/>
                  <a:pt x="406399" y="785948"/>
                </a:cubicBezTo>
                <a:cubicBezTo>
                  <a:pt x="370327" y="785948"/>
                  <a:pt x="341085" y="756706"/>
                  <a:pt x="341085" y="720634"/>
                </a:cubicBezTo>
                <a:cubicBezTo>
                  <a:pt x="341085" y="684562"/>
                  <a:pt x="370327" y="655320"/>
                  <a:pt x="406399" y="655320"/>
                </a:cubicBezTo>
                <a:close/>
                <a:moveTo>
                  <a:pt x="65314" y="655320"/>
                </a:moveTo>
                <a:cubicBezTo>
                  <a:pt x="101386" y="655320"/>
                  <a:pt x="130628" y="684562"/>
                  <a:pt x="130628" y="720634"/>
                </a:cubicBezTo>
                <a:cubicBezTo>
                  <a:pt x="130628" y="756706"/>
                  <a:pt x="101386" y="785948"/>
                  <a:pt x="65314" y="785948"/>
                </a:cubicBezTo>
                <a:cubicBezTo>
                  <a:pt x="29242" y="785948"/>
                  <a:pt x="0" y="756706"/>
                  <a:pt x="0" y="720634"/>
                </a:cubicBezTo>
                <a:cubicBezTo>
                  <a:pt x="0" y="684562"/>
                  <a:pt x="29242" y="655320"/>
                  <a:pt x="65314" y="655320"/>
                </a:cubicBezTo>
                <a:close/>
                <a:moveTo>
                  <a:pt x="747485" y="327660"/>
                </a:moveTo>
                <a:cubicBezTo>
                  <a:pt x="783557" y="327660"/>
                  <a:pt x="812799" y="356902"/>
                  <a:pt x="812799" y="392974"/>
                </a:cubicBezTo>
                <a:cubicBezTo>
                  <a:pt x="812799" y="429046"/>
                  <a:pt x="783557" y="458288"/>
                  <a:pt x="747485" y="458288"/>
                </a:cubicBezTo>
                <a:cubicBezTo>
                  <a:pt x="711413" y="458288"/>
                  <a:pt x="682171" y="429046"/>
                  <a:pt x="682171" y="392974"/>
                </a:cubicBezTo>
                <a:cubicBezTo>
                  <a:pt x="682171" y="356902"/>
                  <a:pt x="711413" y="327660"/>
                  <a:pt x="747485" y="327660"/>
                </a:cubicBezTo>
                <a:close/>
                <a:moveTo>
                  <a:pt x="406399" y="327660"/>
                </a:moveTo>
                <a:cubicBezTo>
                  <a:pt x="442471" y="327660"/>
                  <a:pt x="471713" y="356902"/>
                  <a:pt x="471713" y="392974"/>
                </a:cubicBezTo>
                <a:cubicBezTo>
                  <a:pt x="471713" y="429046"/>
                  <a:pt x="442471" y="458288"/>
                  <a:pt x="406399" y="458288"/>
                </a:cubicBezTo>
                <a:cubicBezTo>
                  <a:pt x="370327" y="458288"/>
                  <a:pt x="341085" y="429046"/>
                  <a:pt x="341085" y="392974"/>
                </a:cubicBezTo>
                <a:cubicBezTo>
                  <a:pt x="341085" y="356902"/>
                  <a:pt x="370327" y="327660"/>
                  <a:pt x="406399" y="327660"/>
                </a:cubicBezTo>
                <a:close/>
                <a:moveTo>
                  <a:pt x="65314" y="327660"/>
                </a:moveTo>
                <a:cubicBezTo>
                  <a:pt x="101386" y="327660"/>
                  <a:pt x="130628" y="356902"/>
                  <a:pt x="130628" y="392974"/>
                </a:cubicBezTo>
                <a:cubicBezTo>
                  <a:pt x="130628" y="429046"/>
                  <a:pt x="101386" y="458288"/>
                  <a:pt x="65314" y="458288"/>
                </a:cubicBezTo>
                <a:cubicBezTo>
                  <a:pt x="29242" y="458288"/>
                  <a:pt x="0" y="429046"/>
                  <a:pt x="0" y="392974"/>
                </a:cubicBezTo>
                <a:cubicBezTo>
                  <a:pt x="0" y="356902"/>
                  <a:pt x="29242" y="327660"/>
                  <a:pt x="65314" y="327660"/>
                </a:cubicBezTo>
                <a:close/>
                <a:moveTo>
                  <a:pt x="747485" y="0"/>
                </a:moveTo>
                <a:cubicBezTo>
                  <a:pt x="783557" y="0"/>
                  <a:pt x="812799" y="29242"/>
                  <a:pt x="812799" y="65314"/>
                </a:cubicBezTo>
                <a:cubicBezTo>
                  <a:pt x="812799" y="101386"/>
                  <a:pt x="783557" y="130628"/>
                  <a:pt x="747485" y="130628"/>
                </a:cubicBezTo>
                <a:cubicBezTo>
                  <a:pt x="711413" y="130628"/>
                  <a:pt x="682171" y="101386"/>
                  <a:pt x="682171" y="65314"/>
                </a:cubicBezTo>
                <a:cubicBezTo>
                  <a:pt x="682171" y="29242"/>
                  <a:pt x="711413" y="0"/>
                  <a:pt x="747485" y="0"/>
                </a:cubicBezTo>
                <a:close/>
                <a:moveTo>
                  <a:pt x="406399" y="0"/>
                </a:moveTo>
                <a:cubicBezTo>
                  <a:pt x="442471" y="0"/>
                  <a:pt x="471713" y="29242"/>
                  <a:pt x="471713" y="65314"/>
                </a:cubicBezTo>
                <a:cubicBezTo>
                  <a:pt x="471713" y="101386"/>
                  <a:pt x="442471" y="130628"/>
                  <a:pt x="406399" y="130628"/>
                </a:cubicBezTo>
                <a:cubicBezTo>
                  <a:pt x="370327" y="130628"/>
                  <a:pt x="341085" y="101386"/>
                  <a:pt x="341085" y="65314"/>
                </a:cubicBezTo>
                <a:cubicBezTo>
                  <a:pt x="341085" y="29242"/>
                  <a:pt x="370327" y="0"/>
                  <a:pt x="406399" y="0"/>
                </a:cubicBezTo>
                <a:close/>
                <a:moveTo>
                  <a:pt x="65314" y="0"/>
                </a:moveTo>
                <a:cubicBezTo>
                  <a:pt x="101386" y="0"/>
                  <a:pt x="130628" y="29242"/>
                  <a:pt x="130628" y="65314"/>
                </a:cubicBezTo>
                <a:cubicBezTo>
                  <a:pt x="130628" y="101386"/>
                  <a:pt x="101386" y="130628"/>
                  <a:pt x="65314" y="130628"/>
                </a:cubicBezTo>
                <a:cubicBezTo>
                  <a:pt x="29242" y="130628"/>
                  <a:pt x="0" y="101386"/>
                  <a:pt x="0" y="65314"/>
                </a:cubicBezTo>
                <a:cubicBezTo>
                  <a:pt x="0" y="29242"/>
                  <a:pt x="29242" y="0"/>
                  <a:pt x="6531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占位符 1"/>
          <p:cNvSpPr>
            <a:spLocks noGrp="1"/>
          </p:cNvSpPr>
          <p:nvPr>
            <p:ph type="title"/>
            <p:custDataLst>
              <p:tags r:id="rId9"/>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1"/>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4"/>
            </p:custDataLst>
          </p:nvPr>
        </p:nvSpPr>
        <p:spPr>
          <a:xfrm>
            <a:off x="0" y="0"/>
            <a:ext cx="0" cy="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任意多边形: 形状 7"/>
          <p:cNvSpPr/>
          <p:nvPr userDrawn="1">
            <p:custDataLst>
              <p:tags r:id="rId12"/>
            </p:custDataLst>
          </p:nvPr>
        </p:nvSpPr>
        <p:spPr>
          <a:xfrm flipV="1">
            <a:off x="6298413" y="0"/>
            <a:ext cx="5893586" cy="6858000"/>
          </a:xfrm>
          <a:custGeom>
            <a:avLst/>
            <a:gdLst>
              <a:gd name="connsiteX0" fmla="*/ 3803699 w 5893586"/>
              <a:gd name="connsiteY0" fmla="*/ 6858000 h 6858000"/>
              <a:gd name="connsiteX1" fmla="*/ 5893586 w 5893586"/>
              <a:gd name="connsiteY1" fmla="*/ 6858000 h 6858000"/>
              <a:gd name="connsiteX2" fmla="*/ 5893586 w 5893586"/>
              <a:gd name="connsiteY2" fmla="*/ 0 h 6858000"/>
              <a:gd name="connsiteX3" fmla="*/ 3054301 w 5893586"/>
              <a:gd name="connsiteY3" fmla="*/ 0 h 6858000"/>
              <a:gd name="connsiteX4" fmla="*/ 3051563 w 5893586"/>
              <a:gd name="connsiteY4" fmla="*/ 2738 h 6858000"/>
              <a:gd name="connsiteX5" fmla="*/ 1695331 w 5893586"/>
              <a:gd name="connsiteY5" fmla="*/ 2738 h 6858000"/>
              <a:gd name="connsiteX6" fmla="*/ 2373447 w 5893586"/>
              <a:gd name="connsiteY6" fmla="*/ 680854 h 6858000"/>
              <a:gd name="connsiteX7" fmla="*/ 0 w 5893586"/>
              <a:gd name="connsiteY7" fmla="*/ 305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3586" h="6858000">
                <a:moveTo>
                  <a:pt x="3803699" y="6858000"/>
                </a:moveTo>
                <a:lnTo>
                  <a:pt x="5893586" y="6858000"/>
                </a:lnTo>
                <a:lnTo>
                  <a:pt x="5893586" y="0"/>
                </a:lnTo>
                <a:lnTo>
                  <a:pt x="3054301" y="0"/>
                </a:lnTo>
                <a:lnTo>
                  <a:pt x="3051563" y="2738"/>
                </a:lnTo>
                <a:lnTo>
                  <a:pt x="1695331" y="2738"/>
                </a:lnTo>
                <a:lnTo>
                  <a:pt x="2373447" y="680854"/>
                </a:lnTo>
                <a:lnTo>
                  <a:pt x="0" y="3054301"/>
                </a:lnTo>
                <a:close/>
              </a:path>
            </a:pathLst>
          </a:custGeom>
          <a:gradFill flip="none" rotWithShape="1">
            <a:gsLst>
              <a:gs pos="0">
                <a:schemeClr val="bg2"/>
              </a:gs>
              <a:gs pos="100000">
                <a:schemeClr val="bg2">
                  <a:alpha val="100000"/>
                  <a:lumMod val="99000"/>
                </a:schemeClr>
              </a:gs>
            </a:gsLst>
            <a:lin ang="10800000" scaled="1"/>
            <a:tileRect/>
          </a:gradFill>
          <a:ln>
            <a:noFill/>
          </a:ln>
          <a:effectLst>
            <a:outerShdw blurRad="635000" dist="127000" dir="8100000" algn="tr" rotWithShape="0">
              <a:schemeClr val="tx1">
                <a:alpha val="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9" name="任意多边形: 形状 8"/>
          <p:cNvSpPr/>
          <p:nvPr userDrawn="1">
            <p:custDataLst>
              <p:tags r:id="rId13"/>
            </p:custDataLst>
          </p:nvPr>
        </p:nvSpPr>
        <p:spPr>
          <a:xfrm>
            <a:off x="8625978" y="1152698"/>
            <a:ext cx="3566022" cy="5705300"/>
          </a:xfrm>
          <a:custGeom>
            <a:avLst/>
            <a:gdLst>
              <a:gd name="connsiteX0" fmla="*/ 2290726 w 2674517"/>
              <a:gd name="connsiteY0" fmla="*/ 0 h 4278976"/>
              <a:gd name="connsiteX1" fmla="*/ 2674517 w 2674517"/>
              <a:gd name="connsiteY1" fmla="*/ 0 h 4278976"/>
              <a:gd name="connsiteX2" fmla="*/ 2674517 w 2674517"/>
              <a:gd name="connsiteY2" fmla="*/ 4278976 h 4278976"/>
              <a:gd name="connsiteX3" fmla="*/ 1988250 w 2674517"/>
              <a:gd name="connsiteY3" fmla="*/ 4278976 h 4278976"/>
              <a:gd name="connsiteX4" fmla="*/ 0 w 2674517"/>
              <a:gd name="connsiteY4" fmla="*/ 2290726 h 4278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517" h="4278976">
                <a:moveTo>
                  <a:pt x="2290726" y="0"/>
                </a:moveTo>
                <a:lnTo>
                  <a:pt x="2674517" y="0"/>
                </a:lnTo>
                <a:lnTo>
                  <a:pt x="2674517" y="4278976"/>
                </a:lnTo>
                <a:lnTo>
                  <a:pt x="1988250" y="4278976"/>
                </a:lnTo>
                <a:lnTo>
                  <a:pt x="0" y="2290726"/>
                </a:lnTo>
                <a:close/>
              </a:path>
            </a:pathLst>
          </a:custGeom>
          <a:gradFill flip="none" rotWithShape="1">
            <a:gsLst>
              <a:gs pos="0">
                <a:schemeClr val="bg2"/>
              </a:gs>
              <a:gs pos="100000">
                <a:schemeClr val="bg2">
                  <a:alpha val="100000"/>
                  <a:lumMod val="99000"/>
                </a:schemeClr>
              </a:gs>
            </a:gsLst>
            <a:lin ang="0" scaled="1"/>
            <a:tileRect/>
          </a:gradFill>
          <a:ln>
            <a:noFill/>
          </a:ln>
          <a:effectLst>
            <a:outerShdw blurRad="381000" dist="127000" dir="10800000" algn="r" rotWithShape="0">
              <a:schemeClr val="tx1">
                <a:alpha val="1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p:cNvSpPr/>
          <p:nvPr userDrawn="1">
            <p:custDataLst>
              <p:tags r:id="rId14"/>
            </p:custDataLst>
          </p:nvPr>
        </p:nvSpPr>
        <p:spPr>
          <a:xfrm>
            <a:off x="10408987" y="2933834"/>
            <a:ext cx="1783012" cy="3566023"/>
          </a:xfrm>
          <a:custGeom>
            <a:avLst/>
            <a:gdLst>
              <a:gd name="connsiteX0" fmla="*/ 1337259 w 1337259"/>
              <a:gd name="connsiteY0" fmla="*/ 0 h 2674518"/>
              <a:gd name="connsiteX1" fmla="*/ 1337259 w 1337259"/>
              <a:gd name="connsiteY1" fmla="*/ 2674518 h 2674518"/>
              <a:gd name="connsiteX2" fmla="*/ 0 w 1337259"/>
              <a:gd name="connsiteY2" fmla="*/ 1337259 h 2674518"/>
            </a:gdLst>
            <a:ahLst/>
            <a:cxnLst>
              <a:cxn ang="0">
                <a:pos x="connsiteX0" y="connsiteY0"/>
              </a:cxn>
              <a:cxn ang="0">
                <a:pos x="connsiteX1" y="connsiteY1"/>
              </a:cxn>
              <a:cxn ang="0">
                <a:pos x="connsiteX2" y="connsiteY2"/>
              </a:cxn>
            </a:cxnLst>
            <a:rect l="l" t="t" r="r" b="b"/>
            <a:pathLst>
              <a:path w="1337259" h="2674518">
                <a:moveTo>
                  <a:pt x="1337259" y="0"/>
                </a:moveTo>
                <a:lnTo>
                  <a:pt x="1337259" y="2674518"/>
                </a:lnTo>
                <a:lnTo>
                  <a:pt x="0" y="1337259"/>
                </a:lnTo>
                <a:close/>
              </a:path>
            </a:pathLst>
          </a:custGeom>
          <a:gradFill flip="none" rotWithShape="1">
            <a:gsLst>
              <a:gs pos="57000">
                <a:schemeClr val="bg2">
                  <a:alpha val="100000"/>
                  <a:lumMod val="99000"/>
                </a:schemeClr>
              </a:gs>
              <a:gs pos="0">
                <a:schemeClr val="bg2"/>
              </a:gs>
              <a:gs pos="100000">
                <a:schemeClr val="bg2">
                  <a:alpha val="70000"/>
                  <a:lumMod val="98000"/>
                </a:schemeClr>
              </a:gs>
            </a:gsLst>
            <a:lin ang="0" scaled="1"/>
            <a:tileRect/>
          </a:gradFill>
          <a:ln>
            <a:noFill/>
          </a:ln>
          <a:effectLst>
            <a:outerShdw blurRad="254000" dist="38100" dir="10800000" algn="r" rotWithShape="0">
              <a:schemeClr val="tx1">
                <a:alpha val="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矩形 11"/>
          <p:cNvSpPr/>
          <p:nvPr userDrawn="1">
            <p:custDataLst>
              <p:tags r:id="rId15"/>
            </p:custDataLst>
          </p:nvPr>
        </p:nvSpPr>
        <p:spPr>
          <a:xfrm>
            <a:off x="0" y="0"/>
            <a:ext cx="12192000" cy="6858000"/>
          </a:xfrm>
          <a:prstGeom prst="rect">
            <a:avLst/>
          </a:prstGeom>
          <a:gradFill flip="none" rotWithShape="1">
            <a:gsLst>
              <a:gs pos="45000">
                <a:schemeClr val="bg2"/>
              </a:gs>
              <a:gs pos="5800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直角三角形 12"/>
          <p:cNvSpPr/>
          <p:nvPr userDrawn="1">
            <p:custDataLst>
              <p:tags r:id="rId16"/>
            </p:custDataLst>
          </p:nvPr>
        </p:nvSpPr>
        <p:spPr>
          <a:xfrm rot="5400000">
            <a:off x="0" y="0"/>
            <a:ext cx="1233714" cy="1233714"/>
          </a:xfrm>
          <a:prstGeom prst="rtTriangle">
            <a:avLst/>
          </a:prstGeom>
          <a:gradFill flip="none" rotWithShape="1">
            <a:gsLst>
              <a:gs pos="10000">
                <a:schemeClr val="accent1"/>
              </a:gs>
              <a:gs pos="9500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p>
        </p:txBody>
      </p:sp>
      <p:sp>
        <p:nvSpPr>
          <p:cNvPr id="2" name="标题占位符 1"/>
          <p:cNvSpPr>
            <a:spLocks noGrp="1"/>
          </p:cNvSpPr>
          <p:nvPr>
            <p:ph type="title"/>
            <p:custDataLst>
              <p:tags r:id="rId17"/>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8"/>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9"/>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0"/>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1"/>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1"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10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64.xml"/><Relationship Id="rId4" Type="http://schemas.openxmlformats.org/officeDocument/2006/relationships/tags" Target="../tags/tag375.xml"/><Relationship Id="rId3" Type="http://schemas.openxmlformats.org/officeDocument/2006/relationships/image" Target="../media/image4.png"/><Relationship Id="rId2" Type="http://schemas.openxmlformats.org/officeDocument/2006/relationships/tags" Target="../tags/tag374.xml"/><Relationship Id="rId1" Type="http://schemas.openxmlformats.org/officeDocument/2006/relationships/tags" Target="../tags/tag373.xml"/></Relationships>
</file>

<file path=ppt/slides/_rels/slide10.xml.rels><?xml version="1.0" encoding="UTF-8" standalone="yes"?>
<Relationships xmlns="http://schemas.openxmlformats.org/package/2006/relationships"><Relationship Id="rId9" Type="http://schemas.openxmlformats.org/officeDocument/2006/relationships/tags" Target="../tags/tag454.xml"/><Relationship Id="rId8" Type="http://schemas.openxmlformats.org/officeDocument/2006/relationships/tags" Target="../tags/tag453.xml"/><Relationship Id="rId7" Type="http://schemas.openxmlformats.org/officeDocument/2006/relationships/tags" Target="../tags/tag452.xml"/><Relationship Id="rId6" Type="http://schemas.openxmlformats.org/officeDocument/2006/relationships/tags" Target="../tags/tag451.xml"/><Relationship Id="rId5" Type="http://schemas.openxmlformats.org/officeDocument/2006/relationships/tags" Target="../tags/tag450.xml"/><Relationship Id="rId4" Type="http://schemas.openxmlformats.org/officeDocument/2006/relationships/tags" Target="../tags/tag449.xml"/><Relationship Id="rId3" Type="http://schemas.openxmlformats.org/officeDocument/2006/relationships/tags" Target="../tags/tag448.xml"/><Relationship Id="rId21" Type="http://schemas.openxmlformats.org/officeDocument/2006/relationships/notesSlide" Target="../notesSlides/notesSlide6.xml"/><Relationship Id="rId20" Type="http://schemas.openxmlformats.org/officeDocument/2006/relationships/slideLayout" Target="../slideLayouts/slideLayout70.xml"/><Relationship Id="rId2" Type="http://schemas.openxmlformats.org/officeDocument/2006/relationships/tags" Target="../tags/tag447.xml"/><Relationship Id="rId19" Type="http://schemas.openxmlformats.org/officeDocument/2006/relationships/tags" Target="../tags/tag460.xml"/><Relationship Id="rId18" Type="http://schemas.openxmlformats.org/officeDocument/2006/relationships/tags" Target="../tags/tag459.xml"/><Relationship Id="rId17" Type="http://schemas.openxmlformats.org/officeDocument/2006/relationships/image" Target="../media/image46.png"/><Relationship Id="rId16" Type="http://schemas.openxmlformats.org/officeDocument/2006/relationships/image" Target="../media/image45.png"/><Relationship Id="rId15" Type="http://schemas.openxmlformats.org/officeDocument/2006/relationships/image" Target="../media/image44.png"/><Relationship Id="rId14" Type="http://schemas.openxmlformats.org/officeDocument/2006/relationships/image" Target="../media/image43.png"/><Relationship Id="rId13" Type="http://schemas.openxmlformats.org/officeDocument/2006/relationships/tags" Target="../tags/tag458.xml"/><Relationship Id="rId12" Type="http://schemas.openxmlformats.org/officeDocument/2006/relationships/tags" Target="../tags/tag457.xml"/><Relationship Id="rId11" Type="http://schemas.openxmlformats.org/officeDocument/2006/relationships/tags" Target="../tags/tag456.xml"/><Relationship Id="rId10" Type="http://schemas.openxmlformats.org/officeDocument/2006/relationships/tags" Target="../tags/tag455.xml"/><Relationship Id="rId1" Type="http://schemas.openxmlformats.org/officeDocument/2006/relationships/tags" Target="../tags/tag44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0.xml"/><Relationship Id="rId1" Type="http://schemas.openxmlformats.org/officeDocument/2006/relationships/tags" Target="../tags/tag461.xml"/></Relationships>
</file>

<file path=ppt/slides/_rels/slide12.xml.rels><?xml version="1.0" encoding="UTF-8" standalone="yes"?>
<Relationships xmlns="http://schemas.openxmlformats.org/package/2006/relationships"><Relationship Id="rId9" Type="http://schemas.openxmlformats.org/officeDocument/2006/relationships/tags" Target="../tags/tag470.xml"/><Relationship Id="rId8" Type="http://schemas.openxmlformats.org/officeDocument/2006/relationships/tags" Target="../tags/tag469.xml"/><Relationship Id="rId7" Type="http://schemas.openxmlformats.org/officeDocument/2006/relationships/tags" Target="../tags/tag468.xml"/><Relationship Id="rId6" Type="http://schemas.openxmlformats.org/officeDocument/2006/relationships/tags" Target="../tags/tag467.xml"/><Relationship Id="rId5" Type="http://schemas.openxmlformats.org/officeDocument/2006/relationships/tags" Target="../tags/tag466.xml"/><Relationship Id="rId4" Type="http://schemas.openxmlformats.org/officeDocument/2006/relationships/tags" Target="../tags/tag465.xml"/><Relationship Id="rId3" Type="http://schemas.openxmlformats.org/officeDocument/2006/relationships/tags" Target="../tags/tag464.xml"/><Relationship Id="rId29" Type="http://schemas.openxmlformats.org/officeDocument/2006/relationships/slideLayout" Target="../slideLayouts/slideLayout70.xml"/><Relationship Id="rId28" Type="http://schemas.openxmlformats.org/officeDocument/2006/relationships/tags" Target="../tags/tag486.xml"/><Relationship Id="rId27" Type="http://schemas.openxmlformats.org/officeDocument/2006/relationships/image" Target="../media/image49.png"/><Relationship Id="rId26" Type="http://schemas.openxmlformats.org/officeDocument/2006/relationships/tags" Target="../tags/tag485.xml"/><Relationship Id="rId25" Type="http://schemas.openxmlformats.org/officeDocument/2006/relationships/image" Target="../media/image48.png"/><Relationship Id="rId24" Type="http://schemas.openxmlformats.org/officeDocument/2006/relationships/image" Target="../media/image47.png"/><Relationship Id="rId23" Type="http://schemas.openxmlformats.org/officeDocument/2006/relationships/tags" Target="../tags/tag484.xml"/><Relationship Id="rId22" Type="http://schemas.openxmlformats.org/officeDocument/2006/relationships/tags" Target="../tags/tag483.xml"/><Relationship Id="rId21" Type="http://schemas.openxmlformats.org/officeDocument/2006/relationships/tags" Target="../tags/tag482.xml"/><Relationship Id="rId20" Type="http://schemas.openxmlformats.org/officeDocument/2006/relationships/tags" Target="../tags/tag481.xml"/><Relationship Id="rId2" Type="http://schemas.openxmlformats.org/officeDocument/2006/relationships/tags" Target="../tags/tag463.xml"/><Relationship Id="rId19" Type="http://schemas.openxmlformats.org/officeDocument/2006/relationships/tags" Target="../tags/tag480.xml"/><Relationship Id="rId18" Type="http://schemas.openxmlformats.org/officeDocument/2006/relationships/tags" Target="../tags/tag479.xml"/><Relationship Id="rId17" Type="http://schemas.openxmlformats.org/officeDocument/2006/relationships/tags" Target="../tags/tag478.xml"/><Relationship Id="rId16" Type="http://schemas.openxmlformats.org/officeDocument/2006/relationships/tags" Target="../tags/tag477.xml"/><Relationship Id="rId15" Type="http://schemas.openxmlformats.org/officeDocument/2006/relationships/tags" Target="../tags/tag476.xml"/><Relationship Id="rId14" Type="http://schemas.openxmlformats.org/officeDocument/2006/relationships/tags" Target="../tags/tag475.xml"/><Relationship Id="rId13" Type="http://schemas.openxmlformats.org/officeDocument/2006/relationships/tags" Target="../tags/tag474.xml"/><Relationship Id="rId12" Type="http://schemas.openxmlformats.org/officeDocument/2006/relationships/tags" Target="../tags/tag473.xml"/><Relationship Id="rId11" Type="http://schemas.openxmlformats.org/officeDocument/2006/relationships/tags" Target="../tags/tag472.xml"/><Relationship Id="rId10" Type="http://schemas.openxmlformats.org/officeDocument/2006/relationships/tags" Target="../tags/tag471.xml"/><Relationship Id="rId1" Type="http://schemas.openxmlformats.org/officeDocument/2006/relationships/tags" Target="../tags/tag46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0.xml"/><Relationship Id="rId1" Type="http://schemas.openxmlformats.org/officeDocument/2006/relationships/tags" Target="../tags/tag487.xml"/></Relationships>
</file>

<file path=ppt/slides/_rels/slide14.xml.rels><?xml version="1.0" encoding="UTF-8" standalone="yes"?>
<Relationships xmlns="http://schemas.openxmlformats.org/package/2006/relationships"><Relationship Id="rId9" Type="http://schemas.openxmlformats.org/officeDocument/2006/relationships/tags" Target="../tags/tag496.xml"/><Relationship Id="rId8" Type="http://schemas.openxmlformats.org/officeDocument/2006/relationships/tags" Target="../tags/tag495.xml"/><Relationship Id="rId7" Type="http://schemas.openxmlformats.org/officeDocument/2006/relationships/tags" Target="../tags/tag494.xml"/><Relationship Id="rId6" Type="http://schemas.openxmlformats.org/officeDocument/2006/relationships/tags" Target="../tags/tag493.xml"/><Relationship Id="rId5" Type="http://schemas.openxmlformats.org/officeDocument/2006/relationships/tags" Target="../tags/tag492.xml"/><Relationship Id="rId4" Type="http://schemas.openxmlformats.org/officeDocument/2006/relationships/tags" Target="../tags/tag491.xml"/><Relationship Id="rId3" Type="http://schemas.openxmlformats.org/officeDocument/2006/relationships/tags" Target="../tags/tag490.xml"/><Relationship Id="rId2" Type="http://schemas.openxmlformats.org/officeDocument/2006/relationships/tags" Target="../tags/tag489.xml"/><Relationship Id="rId17" Type="http://schemas.openxmlformats.org/officeDocument/2006/relationships/slideLayout" Target="../slideLayouts/slideLayout70.xml"/><Relationship Id="rId16" Type="http://schemas.openxmlformats.org/officeDocument/2006/relationships/tags" Target="../tags/tag501.xml"/><Relationship Id="rId15" Type="http://schemas.openxmlformats.org/officeDocument/2006/relationships/image" Target="../media/image42.png"/><Relationship Id="rId14" Type="http://schemas.openxmlformats.org/officeDocument/2006/relationships/image" Target="../media/image50.png"/><Relationship Id="rId13" Type="http://schemas.openxmlformats.org/officeDocument/2006/relationships/tags" Target="../tags/tag500.xml"/><Relationship Id="rId12" Type="http://schemas.openxmlformats.org/officeDocument/2006/relationships/tags" Target="../tags/tag499.xml"/><Relationship Id="rId11" Type="http://schemas.openxmlformats.org/officeDocument/2006/relationships/tags" Target="../tags/tag498.xml"/><Relationship Id="rId10" Type="http://schemas.openxmlformats.org/officeDocument/2006/relationships/tags" Target="../tags/tag497.xml"/><Relationship Id="rId1" Type="http://schemas.openxmlformats.org/officeDocument/2006/relationships/tags" Target="../tags/tag488.xml"/></Relationships>
</file>

<file path=ppt/slides/_rels/slide15.xml.rels><?xml version="1.0" encoding="UTF-8" standalone="yes"?>
<Relationships xmlns="http://schemas.openxmlformats.org/package/2006/relationships"><Relationship Id="rId9" Type="http://schemas.openxmlformats.org/officeDocument/2006/relationships/tags" Target="../tags/tag510.xml"/><Relationship Id="rId8" Type="http://schemas.openxmlformats.org/officeDocument/2006/relationships/tags" Target="../tags/tag509.xml"/><Relationship Id="rId7" Type="http://schemas.openxmlformats.org/officeDocument/2006/relationships/tags" Target="../tags/tag508.xml"/><Relationship Id="rId6" Type="http://schemas.openxmlformats.org/officeDocument/2006/relationships/tags" Target="../tags/tag507.xml"/><Relationship Id="rId5" Type="http://schemas.openxmlformats.org/officeDocument/2006/relationships/tags" Target="../tags/tag506.xml"/><Relationship Id="rId4" Type="http://schemas.openxmlformats.org/officeDocument/2006/relationships/tags" Target="../tags/tag505.xml"/><Relationship Id="rId3" Type="http://schemas.openxmlformats.org/officeDocument/2006/relationships/tags" Target="../tags/tag504.xml"/><Relationship Id="rId2" Type="http://schemas.openxmlformats.org/officeDocument/2006/relationships/tags" Target="../tags/tag503.xml"/><Relationship Id="rId15" Type="http://schemas.openxmlformats.org/officeDocument/2006/relationships/slideLayout" Target="../slideLayouts/slideLayout61.xml"/><Relationship Id="rId14" Type="http://schemas.openxmlformats.org/officeDocument/2006/relationships/tags" Target="../tags/tag515.xml"/><Relationship Id="rId13" Type="http://schemas.openxmlformats.org/officeDocument/2006/relationships/tags" Target="../tags/tag514.xml"/><Relationship Id="rId12" Type="http://schemas.openxmlformats.org/officeDocument/2006/relationships/tags" Target="../tags/tag513.xml"/><Relationship Id="rId11" Type="http://schemas.openxmlformats.org/officeDocument/2006/relationships/tags" Target="../tags/tag512.xml"/><Relationship Id="rId10" Type="http://schemas.openxmlformats.org/officeDocument/2006/relationships/tags" Target="../tags/tag511.xml"/><Relationship Id="rId1" Type="http://schemas.openxmlformats.org/officeDocument/2006/relationships/tags" Target="../tags/tag502.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0.xml"/><Relationship Id="rId4" Type="http://schemas.openxmlformats.org/officeDocument/2006/relationships/tags" Target="../tags/tag517.xml"/><Relationship Id="rId3"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tags" Target="../tags/tag516.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0.xml"/><Relationship Id="rId4" Type="http://schemas.openxmlformats.org/officeDocument/2006/relationships/tags" Target="../tags/tag519.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tags" Target="../tags/tag518.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0.xml"/><Relationship Id="rId4" Type="http://schemas.openxmlformats.org/officeDocument/2006/relationships/tags" Target="../tags/tag521.xml"/><Relationship Id="rId3" Type="http://schemas.openxmlformats.org/officeDocument/2006/relationships/image" Target="../media/image43.png"/><Relationship Id="rId2" Type="http://schemas.openxmlformats.org/officeDocument/2006/relationships/image" Target="../media/image54.png"/><Relationship Id="rId1" Type="http://schemas.openxmlformats.org/officeDocument/2006/relationships/tags" Target="../tags/tag520.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70.xml"/><Relationship Id="rId5" Type="http://schemas.openxmlformats.org/officeDocument/2006/relationships/tags" Target="../tags/tag524.xml"/><Relationship Id="rId4" Type="http://schemas.openxmlformats.org/officeDocument/2006/relationships/image" Target="../media/image49.png"/><Relationship Id="rId3" Type="http://schemas.openxmlformats.org/officeDocument/2006/relationships/tags" Target="../tags/tag523.xml"/><Relationship Id="rId2" Type="http://schemas.openxmlformats.org/officeDocument/2006/relationships/image" Target="../media/image55.png"/><Relationship Id="rId1" Type="http://schemas.openxmlformats.org/officeDocument/2006/relationships/tags" Target="../tags/tag522.xml"/></Relationships>
</file>

<file path=ppt/slides/_rels/slide2.xml.rels><?xml version="1.0" encoding="UTF-8" standalone="yes"?>
<Relationships xmlns="http://schemas.openxmlformats.org/package/2006/relationships"><Relationship Id="rId9" Type="http://schemas.openxmlformats.org/officeDocument/2006/relationships/tags" Target="../tags/tag384.xml"/><Relationship Id="rId8" Type="http://schemas.openxmlformats.org/officeDocument/2006/relationships/tags" Target="../tags/tag383.xml"/><Relationship Id="rId7" Type="http://schemas.openxmlformats.org/officeDocument/2006/relationships/tags" Target="../tags/tag382.xml"/><Relationship Id="rId6" Type="http://schemas.openxmlformats.org/officeDocument/2006/relationships/tags" Target="../tags/tag381.xml"/><Relationship Id="rId5" Type="http://schemas.openxmlformats.org/officeDocument/2006/relationships/tags" Target="../tags/tag380.xml"/><Relationship Id="rId4" Type="http://schemas.openxmlformats.org/officeDocument/2006/relationships/tags" Target="../tags/tag379.xml"/><Relationship Id="rId3" Type="http://schemas.openxmlformats.org/officeDocument/2006/relationships/tags" Target="../tags/tag378.xml"/><Relationship Id="rId2" Type="http://schemas.openxmlformats.org/officeDocument/2006/relationships/tags" Target="../tags/tag377.xml"/><Relationship Id="rId15" Type="http://schemas.openxmlformats.org/officeDocument/2006/relationships/slideLayout" Target="../slideLayouts/slideLayout61.xml"/><Relationship Id="rId14" Type="http://schemas.openxmlformats.org/officeDocument/2006/relationships/tags" Target="../tags/tag389.xml"/><Relationship Id="rId13" Type="http://schemas.openxmlformats.org/officeDocument/2006/relationships/tags" Target="../tags/tag388.xml"/><Relationship Id="rId12" Type="http://schemas.openxmlformats.org/officeDocument/2006/relationships/tags" Target="../tags/tag387.xml"/><Relationship Id="rId11" Type="http://schemas.openxmlformats.org/officeDocument/2006/relationships/tags" Target="../tags/tag386.xml"/><Relationship Id="rId10" Type="http://schemas.openxmlformats.org/officeDocument/2006/relationships/tags" Target="../tags/tag385.xml"/><Relationship Id="rId1" Type="http://schemas.openxmlformats.org/officeDocument/2006/relationships/tags" Target="../tags/tag376.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0.xml"/><Relationship Id="rId4" Type="http://schemas.openxmlformats.org/officeDocument/2006/relationships/tags" Target="../tags/tag526.xml"/><Relationship Id="rId3" Type="http://schemas.openxmlformats.org/officeDocument/2006/relationships/image" Target="../media/image44.png"/><Relationship Id="rId2" Type="http://schemas.openxmlformats.org/officeDocument/2006/relationships/image" Target="../media/image56.png"/><Relationship Id="rId1" Type="http://schemas.openxmlformats.org/officeDocument/2006/relationships/tags" Target="../tags/tag525.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0.xml"/><Relationship Id="rId4" Type="http://schemas.openxmlformats.org/officeDocument/2006/relationships/tags" Target="../tags/tag528.xml"/><Relationship Id="rId3" Type="http://schemas.openxmlformats.org/officeDocument/2006/relationships/image" Target="../media/image48.png"/><Relationship Id="rId2" Type="http://schemas.openxmlformats.org/officeDocument/2006/relationships/image" Target="../media/image57.png"/><Relationship Id="rId1" Type="http://schemas.openxmlformats.org/officeDocument/2006/relationships/tags" Target="../tags/tag527.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0.xml"/><Relationship Id="rId4" Type="http://schemas.openxmlformats.org/officeDocument/2006/relationships/tags" Target="../tags/tag530.xml"/><Relationship Id="rId3" Type="http://schemas.openxmlformats.org/officeDocument/2006/relationships/image" Target="../media/image58.png"/><Relationship Id="rId2" Type="http://schemas.openxmlformats.org/officeDocument/2006/relationships/image" Target="../media/image47.png"/><Relationship Id="rId1" Type="http://schemas.openxmlformats.org/officeDocument/2006/relationships/tags" Target="../tags/tag529.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4.xml"/><Relationship Id="rId4" Type="http://schemas.openxmlformats.org/officeDocument/2006/relationships/tags" Target="../tags/tag533.xml"/><Relationship Id="rId3" Type="http://schemas.openxmlformats.org/officeDocument/2006/relationships/image" Target="../media/image4.png"/><Relationship Id="rId2" Type="http://schemas.openxmlformats.org/officeDocument/2006/relationships/tags" Target="../tags/tag532.xml"/><Relationship Id="rId1" Type="http://schemas.openxmlformats.org/officeDocument/2006/relationships/tags" Target="../tags/tag531.xml"/></Relationships>
</file>

<file path=ppt/slides/_rels/slide3.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396.xml"/><Relationship Id="rId7" Type="http://schemas.openxmlformats.org/officeDocument/2006/relationships/tags" Target="../tags/tag395.xml"/><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tags" Target="../tags/tag392.xml"/><Relationship Id="rId3" Type="http://schemas.openxmlformats.org/officeDocument/2006/relationships/image" Target="../media/image5.png"/><Relationship Id="rId21" Type="http://schemas.openxmlformats.org/officeDocument/2006/relationships/notesSlide" Target="../notesSlides/notesSlide2.xml"/><Relationship Id="rId20" Type="http://schemas.openxmlformats.org/officeDocument/2006/relationships/slideLayout" Target="../slideLayouts/slideLayout70.xml"/><Relationship Id="rId2" Type="http://schemas.openxmlformats.org/officeDocument/2006/relationships/tags" Target="../tags/tag391.xml"/><Relationship Id="rId19" Type="http://schemas.openxmlformats.org/officeDocument/2006/relationships/tags" Target="../tags/tag397.xml"/><Relationship Id="rId18" Type="http://schemas.openxmlformats.org/officeDocument/2006/relationships/image" Target="../media/image15.svg"/><Relationship Id="rId17" Type="http://schemas.openxmlformats.org/officeDocument/2006/relationships/image" Target="../media/image14.png"/><Relationship Id="rId16" Type="http://schemas.openxmlformats.org/officeDocument/2006/relationships/image" Target="../media/image13.svg"/><Relationship Id="rId15" Type="http://schemas.openxmlformats.org/officeDocument/2006/relationships/image" Target="../media/image12.png"/><Relationship Id="rId14" Type="http://schemas.openxmlformats.org/officeDocument/2006/relationships/image" Target="../media/image11.svg"/><Relationship Id="rId13" Type="http://schemas.openxmlformats.org/officeDocument/2006/relationships/image" Target="../media/image10.png"/><Relationship Id="rId12" Type="http://schemas.openxmlformats.org/officeDocument/2006/relationships/image" Target="../media/image9.svg"/><Relationship Id="rId11" Type="http://schemas.openxmlformats.org/officeDocument/2006/relationships/image" Target="../media/image8.png"/><Relationship Id="rId10" Type="http://schemas.openxmlformats.org/officeDocument/2006/relationships/image" Target="../media/image7.svg"/><Relationship Id="rId1" Type="http://schemas.openxmlformats.org/officeDocument/2006/relationships/tags" Target="../tags/tag390.xml"/></Relationships>
</file>

<file path=ppt/slides/_rels/slide4.xml.rels><?xml version="1.0" encoding="UTF-8" standalone="yes"?>
<Relationships xmlns="http://schemas.openxmlformats.org/package/2006/relationships"><Relationship Id="rId9" Type="http://schemas.openxmlformats.org/officeDocument/2006/relationships/image" Target="../media/image23.svg"/><Relationship Id="rId8" Type="http://schemas.openxmlformats.org/officeDocument/2006/relationships/image" Target="../media/image22.svg"/><Relationship Id="rId7" Type="http://schemas.openxmlformats.org/officeDocument/2006/relationships/image" Target="../media/image21.png"/><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 Id="rId3" Type="http://schemas.openxmlformats.org/officeDocument/2006/relationships/image" Target="../media/image17.svg"/><Relationship Id="rId2" Type="http://schemas.openxmlformats.org/officeDocument/2006/relationships/image" Target="../media/image16.png"/><Relationship Id="rId16" Type="http://schemas.openxmlformats.org/officeDocument/2006/relationships/notesSlide" Target="../notesSlides/notesSlide3.xml"/><Relationship Id="rId15" Type="http://schemas.openxmlformats.org/officeDocument/2006/relationships/slideLayout" Target="../slideLayouts/slideLayout70.xml"/><Relationship Id="rId14" Type="http://schemas.openxmlformats.org/officeDocument/2006/relationships/tags" Target="../tags/tag399.xml"/><Relationship Id="rId13" Type="http://schemas.openxmlformats.org/officeDocument/2006/relationships/image" Target="../media/image27.svg"/><Relationship Id="rId12" Type="http://schemas.openxmlformats.org/officeDocument/2006/relationships/image" Target="../media/image26.svg"/><Relationship Id="rId11" Type="http://schemas.openxmlformats.org/officeDocument/2006/relationships/image" Target="../media/image25.png"/><Relationship Id="rId10" Type="http://schemas.openxmlformats.org/officeDocument/2006/relationships/image" Target="../media/image24.svg"/><Relationship Id="rId1" Type="http://schemas.openxmlformats.org/officeDocument/2006/relationships/tags" Target="../tags/tag398.xml"/></Relationships>
</file>

<file path=ppt/slides/_rels/slide5.xml.rels><?xml version="1.0" encoding="UTF-8" standalone="yes"?>
<Relationships xmlns="http://schemas.openxmlformats.org/package/2006/relationships"><Relationship Id="rId9" Type="http://schemas.openxmlformats.org/officeDocument/2006/relationships/tags" Target="../tags/tag408.xml"/><Relationship Id="rId8" Type="http://schemas.openxmlformats.org/officeDocument/2006/relationships/tags" Target="../tags/tag407.xml"/><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5" Type="http://schemas.openxmlformats.org/officeDocument/2006/relationships/slideLayout" Target="../slideLayouts/slideLayout61.xml"/><Relationship Id="rId14" Type="http://schemas.openxmlformats.org/officeDocument/2006/relationships/tags" Target="../tags/tag413.xml"/><Relationship Id="rId13" Type="http://schemas.openxmlformats.org/officeDocument/2006/relationships/tags" Target="../tags/tag412.xml"/><Relationship Id="rId12" Type="http://schemas.openxmlformats.org/officeDocument/2006/relationships/tags" Target="../tags/tag411.xml"/><Relationship Id="rId11" Type="http://schemas.openxmlformats.org/officeDocument/2006/relationships/tags" Target="../tags/tag410.xml"/><Relationship Id="rId10" Type="http://schemas.openxmlformats.org/officeDocument/2006/relationships/tags" Target="../tags/tag409.xml"/><Relationship Id="rId1" Type="http://schemas.openxmlformats.org/officeDocument/2006/relationships/tags" Target="../tags/tag400.xml"/></Relationships>
</file>

<file path=ppt/slides/_rels/slide6.xml.rels><?xml version="1.0" encoding="UTF-8" standalone="yes"?>
<Relationships xmlns="http://schemas.openxmlformats.org/package/2006/relationships"><Relationship Id="rId9" Type="http://schemas.openxmlformats.org/officeDocument/2006/relationships/image" Target="../media/image35.svg"/><Relationship Id="rId8" Type="http://schemas.openxmlformats.org/officeDocument/2006/relationships/image" Target="../media/image34.svg"/><Relationship Id="rId7" Type="http://schemas.openxmlformats.org/officeDocument/2006/relationships/image" Target="../media/image33.sv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3" Type="http://schemas.openxmlformats.org/officeDocument/2006/relationships/notesSlide" Target="../notesSlides/notesSlide4.xml"/><Relationship Id="rId12" Type="http://schemas.openxmlformats.org/officeDocument/2006/relationships/slideLayout" Target="../slideLayouts/slideLayout70.xml"/><Relationship Id="rId11" Type="http://schemas.openxmlformats.org/officeDocument/2006/relationships/tags" Target="../tags/tag415.xml"/><Relationship Id="rId10" Type="http://schemas.openxmlformats.org/officeDocument/2006/relationships/image" Target="../media/image36.svg"/><Relationship Id="rId1" Type="http://schemas.openxmlformats.org/officeDocument/2006/relationships/tags" Target="../tags/tag41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0.xml"/><Relationship Id="rId1" Type="http://schemas.openxmlformats.org/officeDocument/2006/relationships/tags" Target="../tags/tag416.xml"/></Relationships>
</file>

<file path=ppt/slides/_rels/slide8.xml.rels><?xml version="1.0" encoding="UTF-8" standalone="yes"?>
<Relationships xmlns="http://schemas.openxmlformats.org/package/2006/relationships"><Relationship Id="rId9" Type="http://schemas.openxmlformats.org/officeDocument/2006/relationships/tags" Target="../tags/tag424.xml"/><Relationship Id="rId8" Type="http://schemas.openxmlformats.org/officeDocument/2006/relationships/tags" Target="../tags/tag423.xml"/><Relationship Id="rId7" Type="http://schemas.openxmlformats.org/officeDocument/2006/relationships/tags" Target="../tags/tag422.xml"/><Relationship Id="rId6" Type="http://schemas.openxmlformats.org/officeDocument/2006/relationships/image" Target="../media/image37.jpeg"/><Relationship Id="rId5" Type="http://schemas.openxmlformats.org/officeDocument/2006/relationships/tags" Target="../tags/tag421.xml"/><Relationship Id="rId4" Type="http://schemas.openxmlformats.org/officeDocument/2006/relationships/tags" Target="../tags/tag420.xml"/><Relationship Id="rId36" Type="http://schemas.openxmlformats.org/officeDocument/2006/relationships/notesSlide" Target="../notesSlides/notesSlide5.xml"/><Relationship Id="rId35" Type="http://schemas.openxmlformats.org/officeDocument/2006/relationships/slideLayout" Target="../slideLayouts/slideLayout70.xml"/><Relationship Id="rId34" Type="http://schemas.openxmlformats.org/officeDocument/2006/relationships/tags" Target="../tags/tag444.xml"/><Relationship Id="rId33" Type="http://schemas.openxmlformats.org/officeDocument/2006/relationships/image" Target="../media/image42.png"/><Relationship Id="rId32" Type="http://schemas.openxmlformats.org/officeDocument/2006/relationships/image" Target="../media/image41.png"/><Relationship Id="rId31" Type="http://schemas.openxmlformats.org/officeDocument/2006/relationships/tags" Target="../tags/tag443.xml"/><Relationship Id="rId30" Type="http://schemas.openxmlformats.org/officeDocument/2006/relationships/tags" Target="../tags/tag442.xml"/><Relationship Id="rId3" Type="http://schemas.openxmlformats.org/officeDocument/2006/relationships/tags" Target="../tags/tag419.xml"/><Relationship Id="rId29" Type="http://schemas.openxmlformats.org/officeDocument/2006/relationships/tags" Target="../tags/tag441.xml"/><Relationship Id="rId28" Type="http://schemas.openxmlformats.org/officeDocument/2006/relationships/tags" Target="../tags/tag440.xml"/><Relationship Id="rId27" Type="http://schemas.openxmlformats.org/officeDocument/2006/relationships/tags" Target="../tags/tag439.xml"/><Relationship Id="rId26" Type="http://schemas.openxmlformats.org/officeDocument/2006/relationships/tags" Target="../tags/tag438.xml"/><Relationship Id="rId25" Type="http://schemas.openxmlformats.org/officeDocument/2006/relationships/tags" Target="../tags/tag437.xml"/><Relationship Id="rId24" Type="http://schemas.openxmlformats.org/officeDocument/2006/relationships/tags" Target="../tags/tag436.xml"/><Relationship Id="rId23" Type="http://schemas.openxmlformats.org/officeDocument/2006/relationships/tags" Target="../tags/tag435.xml"/><Relationship Id="rId22" Type="http://schemas.openxmlformats.org/officeDocument/2006/relationships/tags" Target="../tags/tag434.xml"/><Relationship Id="rId21" Type="http://schemas.openxmlformats.org/officeDocument/2006/relationships/tags" Target="../tags/tag433.xml"/><Relationship Id="rId20" Type="http://schemas.openxmlformats.org/officeDocument/2006/relationships/image" Target="../media/image40.jpeg"/><Relationship Id="rId2" Type="http://schemas.openxmlformats.org/officeDocument/2006/relationships/tags" Target="../tags/tag418.xml"/><Relationship Id="rId19" Type="http://schemas.openxmlformats.org/officeDocument/2006/relationships/tags" Target="../tags/tag432.xml"/><Relationship Id="rId18" Type="http://schemas.openxmlformats.org/officeDocument/2006/relationships/image" Target="../media/image39.jpeg"/><Relationship Id="rId17" Type="http://schemas.openxmlformats.org/officeDocument/2006/relationships/tags" Target="../tags/tag431.xml"/><Relationship Id="rId16" Type="http://schemas.openxmlformats.org/officeDocument/2006/relationships/tags" Target="../tags/tag430.xml"/><Relationship Id="rId15" Type="http://schemas.openxmlformats.org/officeDocument/2006/relationships/tags" Target="../tags/tag429.xml"/><Relationship Id="rId14" Type="http://schemas.openxmlformats.org/officeDocument/2006/relationships/tags" Target="../tags/tag428.xml"/><Relationship Id="rId13" Type="http://schemas.openxmlformats.org/officeDocument/2006/relationships/image" Target="../media/image38.jpeg"/><Relationship Id="rId12" Type="http://schemas.openxmlformats.org/officeDocument/2006/relationships/tags" Target="../tags/tag427.xml"/><Relationship Id="rId11" Type="http://schemas.openxmlformats.org/officeDocument/2006/relationships/tags" Target="../tags/tag426.xml"/><Relationship Id="rId10" Type="http://schemas.openxmlformats.org/officeDocument/2006/relationships/tags" Target="../tags/tag425.xml"/><Relationship Id="rId1" Type="http://schemas.openxmlformats.org/officeDocument/2006/relationships/tags" Target="../tags/tag41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0.xml"/><Relationship Id="rId1" Type="http://schemas.openxmlformats.org/officeDocument/2006/relationships/tags" Target="../tags/tag4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p:cNvSpPr>
            <a:spLocks noGrp="1"/>
          </p:cNvSpPr>
          <p:nvPr>
            <p:ph type="ctrTitle"/>
            <p:custDataLst>
              <p:tags r:id="rId1"/>
            </p:custDataLst>
          </p:nvPr>
        </p:nvSpPr>
        <p:spPr>
          <a:xfrm>
            <a:off x="2119630" y="1358265"/>
            <a:ext cx="8004810" cy="1596390"/>
          </a:xfrm>
        </p:spPr>
        <p:txBody>
          <a:bodyPr>
            <a:normAutofit fontScale="90000"/>
          </a:bodyPr>
          <a:lstStyle/>
          <a:p>
            <a:pPr marL="0" indent="0" algn="l">
              <a:lnSpc>
                <a:spcPct val="120000"/>
              </a:lnSpc>
              <a:spcBef>
                <a:spcPts val="0"/>
              </a:spcBef>
              <a:spcAft>
                <a:spcPts val="0"/>
              </a:spcAft>
              <a:buSzPct val="100000"/>
            </a:pPr>
            <a:br>
              <a:rPr lang="zh-CN" altLang="en-US" sz="5555" dirty="0">
                <a:solidFill>
                  <a:schemeClr val="tx2">
                    <a:lumMod val="90000"/>
                    <a:lumOff val="10000"/>
                  </a:schemeClr>
                </a:solidFill>
                <a:latin typeface="微软雅黑" panose="020B0503020204020204" charset="-122"/>
                <a:ea typeface="微软雅黑" panose="020B0503020204020204" charset="-122"/>
              </a:rPr>
            </a:br>
            <a:r>
              <a:rPr lang="zh-CN" altLang="en-US" sz="5555" dirty="0">
                <a:solidFill>
                  <a:schemeClr val="tx2">
                    <a:lumMod val="90000"/>
                    <a:lumOff val="10000"/>
                  </a:schemeClr>
                </a:solidFill>
                <a:latin typeface="微软雅黑" panose="020B0503020204020204" charset="-122"/>
                <a:ea typeface="微软雅黑" panose="020B0503020204020204" charset="-122"/>
              </a:rPr>
              <a:t>銀輝科技</a:t>
            </a:r>
            <a:br>
              <a:rPr lang="zh-CN" altLang="en-US" sz="5555" dirty="0">
                <a:solidFill>
                  <a:schemeClr val="tx2">
                    <a:lumMod val="90000"/>
                    <a:lumOff val="10000"/>
                  </a:schemeClr>
                </a:solidFill>
                <a:latin typeface="微软雅黑" panose="020B0503020204020204" charset="-122"/>
                <a:ea typeface="微软雅黑" panose="020B0503020204020204" charset="-122"/>
              </a:rPr>
            </a:br>
            <a:r>
              <a:rPr lang="zh-TW" altLang="en-US" sz="4000" dirty="0">
                <a:solidFill>
                  <a:schemeClr val="tx2">
                    <a:lumMod val="90000"/>
                    <a:lumOff val="10000"/>
                  </a:schemeClr>
                </a:solidFill>
                <a:latin typeface="微软雅黑" panose="020B0503020204020204" charset="-122"/>
                <a:ea typeface="微软雅黑" panose="020B0503020204020204" charset="-122"/>
              </a:rPr>
              <a:t>金融科技方案</a:t>
            </a:r>
            <a:endParaRPr lang="zh-CN" altLang="en-US" sz="4000" dirty="0">
              <a:solidFill>
                <a:schemeClr val="tx2">
                  <a:lumMod val="90000"/>
                  <a:lumOff val="10000"/>
                </a:schemeClr>
              </a:solidFill>
              <a:latin typeface="微软雅黑" panose="020B0503020204020204" charset="-122"/>
              <a:ea typeface="微软雅黑" panose="020B0503020204020204" charset="-122"/>
            </a:endParaRPr>
          </a:p>
        </p:txBody>
      </p:sp>
      <p:sp>
        <p:nvSpPr>
          <p:cNvPr id="14" name="署名"/>
          <p:cNvSpPr>
            <a:spLocks noGrp="1"/>
          </p:cNvSpPr>
          <p:nvPr>
            <p:ph type="body" sz="quarter" idx="17"/>
            <p:custDataLst>
              <p:tags r:id="rId2"/>
            </p:custDataLst>
          </p:nvPr>
        </p:nvSpPr>
        <p:spPr>
          <a:xfrm>
            <a:off x="2119630" y="5161280"/>
            <a:ext cx="2063750" cy="539750"/>
          </a:xfrm>
          <a:prstGeom prst="roundRect">
            <a:avLst>
              <a:gd name="adj" fmla="val 50000"/>
            </a:avLst>
          </a:prstGeom>
          <a:solidFill>
            <a:schemeClr val="tx2">
              <a:lumMod val="90000"/>
              <a:lumOff val="10000"/>
            </a:schemeClr>
          </a:solidFill>
          <a:effectLst>
            <a:reflection blurRad="6350" stA="52000" endA="300" endPos="35000" dir="5400000" sy="-100000" algn="bl" rotWithShape="0"/>
          </a:effectLst>
        </p:spPr>
        <p:txBody>
          <a:bodyPr>
            <a:normAutofit/>
          </a:bodyPr>
          <a:lstStyle/>
          <a:p>
            <a:r>
              <a:rPr lang="zh-TW" altLang="en-US" dirty="0">
                <a:latin typeface="+mj-lt"/>
                <a:cs typeface="+mj-lt"/>
              </a:rPr>
              <a:t>香港銀輝科技</a:t>
            </a:r>
            <a:endParaRPr lang="zh-CN" altLang="en-US" dirty="0">
              <a:latin typeface="+mj-lt"/>
              <a:cs typeface="+mj-lt"/>
            </a:endParaRPr>
          </a:p>
        </p:txBody>
      </p:sp>
      <p:pic>
        <p:nvPicPr>
          <p:cNvPr id="2" name="图片 1" descr="GifPay logo"/>
          <p:cNvPicPr>
            <a:picLocks noChangeAspect="1"/>
          </p:cNvPicPr>
          <p:nvPr/>
        </p:nvPicPr>
        <p:blipFill>
          <a:blip r:embed="rId3"/>
          <a:srcRect t="30698" b="31854"/>
          <a:stretch>
            <a:fillRect/>
          </a:stretch>
        </p:blipFill>
        <p:spPr>
          <a:xfrm>
            <a:off x="9636125" y="397510"/>
            <a:ext cx="2153920" cy="806450"/>
          </a:xfrm>
          <a:prstGeom prst="rect">
            <a:avLst/>
          </a:prstGeom>
        </p:spPr>
      </p:pic>
      <p:sp>
        <p:nvSpPr>
          <p:cNvPr id="3" name="文本框 2"/>
          <p:cNvSpPr txBox="1"/>
          <p:nvPr/>
        </p:nvSpPr>
        <p:spPr>
          <a:xfrm>
            <a:off x="2087880" y="3082925"/>
            <a:ext cx="6861175" cy="369332"/>
          </a:xfrm>
          <a:prstGeom prst="rect">
            <a:avLst/>
          </a:prstGeom>
        </p:spPr>
        <p:txBody>
          <a:bodyPr wrap="square">
            <a:spAutoFit/>
          </a:bodyPr>
          <a:lstStyle/>
          <a:p>
            <a:r>
              <a:rPr lang="zh-TW" altLang="en-US"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rPr>
              <a:t>融合傳統金融與</a:t>
            </a:r>
            <a:r>
              <a:rPr lang="en-US" altLang="zh-TW"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rPr>
              <a:t>Web3</a:t>
            </a:r>
            <a:r>
              <a:rPr lang="zh-TW" altLang="en-US"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rPr>
              <a:t>的全球化數碼金融服務供應商</a:t>
            </a:r>
            <a:endParaRPr lang="zh-CN" altLang="en-US"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869315" y="125730"/>
            <a:ext cx="10799445" cy="545465"/>
          </a:xfrm>
        </p:spPr>
        <p:txBody>
          <a:bodyPr vert="horz" wrap="square" lIns="0" tIns="0" rIns="0" bIns="0" rtlCol="0" anchor="b">
            <a:normAutofit/>
          </a:bodyPr>
          <a:lstStyle/>
          <a:p>
            <a:pPr lvl="0" algn="l">
              <a:buClrTx/>
              <a:buSzTx/>
              <a:buFontTx/>
            </a:pPr>
            <a:r>
              <a:rPr lang="zh-TW"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支付與錢包服務方案優勢</a:t>
            </a:r>
            <a:endParaRPr lang="zh-CN" altLang="en-US"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3" name="矩形 22"/>
          <p:cNvSpPr/>
          <p:nvPr>
            <p:custDataLst>
              <p:tags r:id="rId2"/>
            </p:custDataLst>
          </p:nvPr>
        </p:nvSpPr>
        <p:spPr>
          <a:xfrm>
            <a:off x="900891" y="2829792"/>
            <a:ext cx="2879997" cy="875958"/>
          </a:xfrm>
          <a:prstGeom prst="rect">
            <a:avLst/>
          </a:prstGeom>
          <a:ln>
            <a:noFill/>
            <a:prstDash val="sysDash"/>
          </a:ln>
        </p:spPr>
        <p:txBody>
          <a:bodyPr vert="horz" wrap="square" lIns="0" tIns="0" rIns="0" bIns="0" rtlCol="0">
            <a:noAutofit/>
          </a:bodyPr>
          <a:lstStyle/>
          <a:p>
            <a:pPr marL="285750" indent="-285750" algn="l">
              <a:lnSpc>
                <a:spcPct val="110000"/>
              </a:lnSpc>
              <a:spcBef>
                <a:spcPct val="0"/>
              </a:spcBef>
              <a:spcAft>
                <a:spcPct val="0"/>
              </a:spcAft>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sym typeface="+mn-ea"/>
              </a:rPr>
              <a:t>整合多渠道收單，實現商戶結算、交易處理及多幣種兌換一體化；</a:t>
            </a:r>
            <a:endParaRPr lang="zh-TW" altLang="en-US" sz="1400" dirty="0">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10000"/>
              </a:lnSpc>
              <a:spcBef>
                <a:spcPct val="0"/>
              </a:spcBef>
              <a:spcAft>
                <a:spcPct val="0"/>
              </a:spcAft>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sym typeface="+mn-ea"/>
              </a:rPr>
              <a:t>自建</a:t>
            </a:r>
            <a:r>
              <a:rPr lang="en-US" altLang="zh-TW" sz="1400" dirty="0">
                <a:latin typeface="微软雅黑" panose="020B0503020204020204" charset="-122"/>
                <a:ea typeface="微软雅黑" panose="020B0503020204020204" charset="-122"/>
                <a:cs typeface="微软雅黑" panose="020B0503020204020204" charset="-122"/>
                <a:sym typeface="+mn-ea"/>
              </a:rPr>
              <a:t>VCC</a:t>
            </a:r>
            <a:r>
              <a:rPr lang="zh-TW" altLang="en-US" sz="1400" dirty="0">
                <a:latin typeface="微软雅黑" panose="020B0503020204020204" charset="-122"/>
                <a:ea typeface="微软雅黑" panose="020B0503020204020204" charset="-122"/>
                <a:cs typeface="微软雅黑" panose="020B0503020204020204" charset="-122"/>
                <a:sym typeface="+mn-ea"/>
              </a:rPr>
              <a:t>虛擬卡體系，支援虛擬卡開立、調撥及即時清算，形成交易－清算－發卡協同網絡，提高結算效率，降低對接與營運成本，助力全球支付拓展。</a:t>
            </a:r>
            <a:endParaRPr lang="zh-CN" altLang="en-US" sz="1400" kern="0" dirty="0">
              <a:ln>
                <a:noFill/>
                <a:prstDash val="sysDot"/>
              </a:ln>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24" name="矩形 23"/>
          <p:cNvSpPr/>
          <p:nvPr>
            <p:custDataLst>
              <p:tags r:id="rId3"/>
            </p:custDataLst>
          </p:nvPr>
        </p:nvSpPr>
        <p:spPr>
          <a:xfrm>
            <a:off x="901065" y="2148840"/>
            <a:ext cx="3319145" cy="360680"/>
          </a:xfrm>
          <a:prstGeom prst="rect">
            <a:avLst/>
          </a:prstGeom>
          <a:noFill/>
        </p:spPr>
        <p:txBody>
          <a:bodyPr wrap="square" lIns="0" tIns="0" rIns="0" bIns="0" rtlCol="0" anchor="b">
            <a:noAutofit/>
          </a:bodyPr>
          <a:lstStyle/>
          <a:p>
            <a:pPr algn="ctr">
              <a:lnSpc>
                <a:spcPct val="110000"/>
              </a:lnSpc>
              <a:spcBef>
                <a:spcPct val="0"/>
              </a:spcBef>
              <a:spcAft>
                <a:spcPct val="0"/>
              </a:spcAft>
            </a:pP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sym typeface="+mn-ea"/>
              </a:rPr>
              <a:t>全面覆蓋收單與發卡</a:t>
            </a:r>
            <a:endParaRPr lang="en-US" altLang="zh-TW"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sym typeface="+mn-ea"/>
            </a:endParaRPr>
          </a:p>
          <a:p>
            <a:pPr algn="ctr">
              <a:lnSpc>
                <a:spcPct val="110000"/>
              </a:lnSpc>
              <a:spcBef>
                <a:spcPct val="0"/>
              </a:spcBef>
              <a:spcAft>
                <a:spcPct val="0"/>
              </a:spcAft>
            </a:pP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sym typeface="+mn-ea"/>
              </a:rPr>
              <a:t>打造高效支付閉環</a:t>
            </a:r>
            <a:endParaRPr lang="zh-CN"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25" name="矩形 24"/>
          <p:cNvSpPr/>
          <p:nvPr>
            <p:custDataLst>
              <p:tags r:id="rId4"/>
            </p:custDataLst>
          </p:nvPr>
        </p:nvSpPr>
        <p:spPr>
          <a:xfrm>
            <a:off x="900892" y="951105"/>
            <a:ext cx="1325208" cy="991633"/>
          </a:xfrm>
          <a:prstGeom prst="rect">
            <a:avLst/>
          </a:prstGeom>
          <a:noFill/>
        </p:spPr>
        <p:txBody>
          <a:bodyPr wrap="none" lIns="0" tIns="0" rIns="0" bIns="0" rtlCol="0" anchor="ctr">
            <a:normAutofit/>
          </a:bodyPr>
          <a:lstStyle/>
          <a:p>
            <a:pPr>
              <a:spcBef>
                <a:spcPct val="0"/>
              </a:spcBef>
              <a:spcAft>
                <a:spcPct val="0"/>
              </a:spcAft>
            </a:pPr>
            <a:r>
              <a:rPr lang="en-US" altLang="zh-CN" sz="2800" b="1" kern="0" dirty="0">
                <a:solidFill>
                  <a:schemeClr val="accent3">
                    <a:lumMod val="50000"/>
                  </a:schemeClr>
                </a:solidFill>
                <a:latin typeface="微软雅黑" panose="020B0503020204020204" charset="-122"/>
                <a:ea typeface="微软雅黑" panose="020B0503020204020204" charset="-122"/>
                <a:cs typeface="+mn-ea"/>
              </a:rPr>
              <a:t>01</a:t>
            </a:r>
            <a:endParaRPr lang="en-US" altLang="zh-CN" sz="2800" b="1" kern="0" dirty="0">
              <a:solidFill>
                <a:schemeClr val="accent3">
                  <a:lumMod val="50000"/>
                </a:schemeClr>
              </a:solidFill>
              <a:latin typeface="微软雅黑" panose="020B0503020204020204" charset="-122"/>
              <a:ea typeface="微软雅黑" panose="020B0503020204020204" charset="-122"/>
              <a:cs typeface="+mn-ea"/>
            </a:endParaRPr>
          </a:p>
        </p:txBody>
      </p:sp>
      <p:sp>
        <p:nvSpPr>
          <p:cNvPr id="27" name="矩形 26"/>
          <p:cNvSpPr/>
          <p:nvPr>
            <p:custDataLst>
              <p:tags r:id="rId5"/>
            </p:custDataLst>
          </p:nvPr>
        </p:nvSpPr>
        <p:spPr>
          <a:xfrm>
            <a:off x="4758446" y="2829792"/>
            <a:ext cx="2879997" cy="875958"/>
          </a:xfrm>
          <a:prstGeom prst="rect">
            <a:avLst/>
          </a:prstGeom>
          <a:ln>
            <a:noFill/>
            <a:prstDash val="sysDash"/>
          </a:ln>
        </p:spPr>
        <p:txBody>
          <a:bodyPr vert="horz" wrap="square" lIns="0" tIns="0" rIns="0" bIns="0" rtlCol="0">
            <a:noAutofit/>
          </a:bodyPr>
          <a:lstStyle/>
          <a:p>
            <a:pPr marL="285750" indent="-285750" algn="l">
              <a:lnSpc>
                <a:spcPct val="110000"/>
              </a:lnSpc>
              <a:buClrTx/>
              <a:buSzTx/>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分層帳戶架構支援多法幣／加密貨幣子帳戶隔離，复式記帳可追蹤資金全鏈路；</a:t>
            </a:r>
            <a:endParaRPr lang="zh-TW" altLang="en-US" sz="1400" dirty="0">
              <a:latin typeface="微软雅黑" panose="020B0503020204020204" charset="-122"/>
              <a:ea typeface="微软雅黑" panose="020B0503020204020204" charset="-122"/>
              <a:cs typeface="微软雅黑" panose="020B0503020204020204" charset="-122"/>
            </a:endParaRPr>
          </a:p>
          <a:p>
            <a:pPr marL="285750" indent="-285750" algn="l">
              <a:lnSpc>
                <a:spcPct val="110000"/>
              </a:lnSpc>
              <a:buClrTx/>
              <a:buSzTx/>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內置帳戶凍結、查詢及權限管控等安全措施，滿足合規審計要求，支援跨幣種理財及資金集中管理等創新業務。</a:t>
            </a:r>
            <a:endParaRPr lang="zh-TW" altLang="en-US" sz="1400" dirty="0">
              <a:latin typeface="微软雅黑" panose="020B0503020204020204" charset="-122"/>
              <a:ea typeface="微软雅黑" panose="020B0503020204020204" charset="-122"/>
              <a:cs typeface="微软雅黑" panose="020B0503020204020204" charset="-122"/>
            </a:endParaRPr>
          </a:p>
        </p:txBody>
      </p:sp>
      <p:sp>
        <p:nvSpPr>
          <p:cNvPr id="28" name="矩形 27"/>
          <p:cNvSpPr/>
          <p:nvPr>
            <p:custDataLst>
              <p:tags r:id="rId6"/>
            </p:custDataLst>
          </p:nvPr>
        </p:nvSpPr>
        <p:spPr>
          <a:xfrm>
            <a:off x="4758446" y="1918048"/>
            <a:ext cx="2879995" cy="591113"/>
          </a:xfrm>
          <a:prstGeom prst="rect">
            <a:avLst/>
          </a:prstGeom>
          <a:noFill/>
        </p:spPr>
        <p:txBody>
          <a:bodyPr wrap="square" lIns="0" tIns="0" rIns="0" bIns="0" rtlCol="0" anchor="b">
            <a:noAutofit/>
          </a:bodyPr>
          <a:lstStyle/>
          <a:p>
            <a:pPr algn="ctr">
              <a:lnSpc>
                <a:spcPct val="110000"/>
              </a:lnSpc>
              <a:buClrTx/>
              <a:buSzTx/>
              <a:buFontTx/>
            </a:pP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銀行級安全與合規的</a:t>
            </a:r>
            <a:endParaRPr lang="en-US" altLang="zh-TW"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a:p>
            <a:pPr algn="ctr">
              <a:lnSpc>
                <a:spcPct val="110000"/>
              </a:lnSpc>
              <a:buClrTx/>
              <a:buSzTx/>
              <a:buFontTx/>
            </a:pP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金融帳戶系統</a:t>
            </a:r>
            <a:endParaRPr lang="zh-CN"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p:txBody>
      </p:sp>
      <p:sp>
        <p:nvSpPr>
          <p:cNvPr id="29" name="矩形 28"/>
          <p:cNvSpPr/>
          <p:nvPr>
            <p:custDataLst>
              <p:tags r:id="rId7"/>
            </p:custDataLst>
          </p:nvPr>
        </p:nvSpPr>
        <p:spPr>
          <a:xfrm>
            <a:off x="4758447" y="951105"/>
            <a:ext cx="1325208" cy="991633"/>
          </a:xfrm>
          <a:prstGeom prst="rect">
            <a:avLst/>
          </a:prstGeom>
          <a:noFill/>
        </p:spPr>
        <p:txBody>
          <a:bodyPr wrap="none" lIns="0" tIns="0" rIns="0" bIns="0" rtlCol="0" anchor="ctr">
            <a:normAutofit/>
          </a:bodyPr>
          <a:lstStyle/>
          <a:p>
            <a:pPr>
              <a:spcBef>
                <a:spcPct val="0"/>
              </a:spcBef>
              <a:spcAft>
                <a:spcPct val="0"/>
              </a:spcAft>
            </a:pPr>
            <a:r>
              <a:rPr lang="en-US" altLang="zh-CN" sz="2800" b="1" kern="0">
                <a:solidFill>
                  <a:schemeClr val="accent3">
                    <a:lumMod val="50000"/>
                  </a:schemeClr>
                </a:solidFill>
                <a:latin typeface="微软雅黑" panose="020B0503020204020204" charset="-122"/>
                <a:ea typeface="微软雅黑" panose="020B0503020204020204" charset="-122"/>
                <a:cs typeface="+mn-ea"/>
              </a:rPr>
              <a:t>02</a:t>
            </a:r>
            <a:endParaRPr lang="en-US" altLang="zh-CN" sz="2800" b="1" kern="0">
              <a:solidFill>
                <a:schemeClr val="accent3">
                  <a:lumMod val="50000"/>
                </a:schemeClr>
              </a:solidFill>
              <a:latin typeface="微软雅黑" panose="020B0503020204020204" charset="-122"/>
              <a:ea typeface="微软雅黑" panose="020B0503020204020204" charset="-122"/>
              <a:cs typeface="+mn-ea"/>
            </a:endParaRPr>
          </a:p>
        </p:txBody>
      </p:sp>
      <p:sp>
        <p:nvSpPr>
          <p:cNvPr id="30" name="矩形 29"/>
          <p:cNvSpPr/>
          <p:nvPr>
            <p:custDataLst>
              <p:tags r:id="rId8"/>
            </p:custDataLst>
          </p:nvPr>
        </p:nvSpPr>
        <p:spPr>
          <a:xfrm>
            <a:off x="8616000" y="2829792"/>
            <a:ext cx="2879997" cy="875958"/>
          </a:xfrm>
          <a:prstGeom prst="rect">
            <a:avLst/>
          </a:prstGeom>
          <a:ln>
            <a:noFill/>
            <a:prstDash val="sysDash"/>
          </a:ln>
        </p:spPr>
        <p:txBody>
          <a:bodyPr vert="horz" wrap="square" lIns="0" tIns="0" rIns="0" bIns="0" rtlCol="0">
            <a:noAutofit/>
          </a:bodyPr>
          <a:lstStyle/>
          <a:p>
            <a:pPr marL="285750" indent="-285750" algn="l">
              <a:lnSpc>
                <a:spcPct val="110000"/>
              </a:lnSpc>
              <a:buClrTx/>
              <a:buSzTx/>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雙軌融合架構保留成熟銀行業務及風控，集成鏈上錢包託管、法幣／數碼貨幣兌換及開放</a:t>
            </a:r>
            <a:r>
              <a:rPr lang="en-US" altLang="zh-TW" sz="1400" dirty="0">
                <a:latin typeface="微软雅黑" panose="020B0503020204020204" charset="-122"/>
                <a:ea typeface="微软雅黑" panose="020B0503020204020204" charset="-122"/>
                <a:cs typeface="微软雅黑" panose="020B0503020204020204" charset="-122"/>
              </a:rPr>
              <a:t>API</a:t>
            </a:r>
            <a:r>
              <a:rPr lang="zh-TW" altLang="en-US" sz="1400" dirty="0">
                <a:latin typeface="微软雅黑" panose="020B0503020204020204" charset="-122"/>
                <a:ea typeface="微软雅黑" panose="020B0503020204020204" charset="-122"/>
                <a:cs typeface="微软雅黑" panose="020B0503020204020204" charset="-122"/>
              </a:rPr>
              <a:t>，支援加密資產接入；</a:t>
            </a:r>
            <a:endParaRPr lang="zh-TW" altLang="en-US" sz="1400" dirty="0">
              <a:latin typeface="微软雅黑" panose="020B0503020204020204" charset="-122"/>
              <a:ea typeface="微软雅黑" panose="020B0503020204020204" charset="-122"/>
              <a:cs typeface="微软雅黑" panose="020B0503020204020204" charset="-122"/>
            </a:endParaRPr>
          </a:p>
          <a:p>
            <a:pPr marL="285750" indent="-285750" algn="l">
              <a:lnSpc>
                <a:spcPct val="110000"/>
              </a:lnSpc>
              <a:buClrTx/>
              <a:buSzTx/>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透過合規帳戶與靈活介面，助力切入</a:t>
            </a:r>
            <a:r>
              <a:rPr lang="en-US" altLang="zh-TW" sz="1400" dirty="0">
                <a:latin typeface="微软雅黑" panose="020B0503020204020204" charset="-122"/>
                <a:ea typeface="微软雅黑" panose="020B0503020204020204" charset="-122"/>
                <a:cs typeface="微软雅黑" panose="020B0503020204020204" charset="-122"/>
              </a:rPr>
              <a:t>Web3</a:t>
            </a:r>
            <a:r>
              <a:rPr lang="zh-TW" altLang="en-US" sz="1400" dirty="0">
                <a:latin typeface="微软雅黑" panose="020B0503020204020204" charset="-122"/>
                <a:ea typeface="微软雅黑" panose="020B0503020204020204" charset="-122"/>
                <a:cs typeface="微软雅黑" panose="020B0503020204020204" charset="-122"/>
              </a:rPr>
              <a:t>生態，搶佔數碼金融高地，滿足未來多元化場景需求。</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31" name="矩形 30"/>
          <p:cNvSpPr/>
          <p:nvPr>
            <p:custDataLst>
              <p:tags r:id="rId9"/>
            </p:custDataLst>
          </p:nvPr>
        </p:nvSpPr>
        <p:spPr>
          <a:xfrm>
            <a:off x="8616000" y="1918048"/>
            <a:ext cx="2879994" cy="591113"/>
          </a:xfrm>
          <a:prstGeom prst="rect">
            <a:avLst/>
          </a:prstGeom>
          <a:noFill/>
        </p:spPr>
        <p:txBody>
          <a:bodyPr wrap="square" lIns="0" tIns="0" rIns="0" bIns="0" rtlCol="0" anchor="b">
            <a:noAutofit/>
          </a:bodyPr>
          <a:lstStyle/>
          <a:p>
            <a:pPr algn="ctr">
              <a:spcBef>
                <a:spcPct val="0"/>
              </a:spcBef>
              <a:spcAft>
                <a:spcPct val="0"/>
              </a:spcAft>
            </a:pP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傳統金融與</a:t>
            </a:r>
            <a:r>
              <a:rPr lang="en-US" altLang="zh-TW"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Web3</a:t>
            </a: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深度融合</a:t>
            </a:r>
            <a:endParaRPr lang="en-US" altLang="zh-TW"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a:p>
            <a:pPr algn="ctr">
              <a:spcBef>
                <a:spcPct val="0"/>
              </a:spcBef>
              <a:spcAft>
                <a:spcPct val="0"/>
              </a:spcAft>
            </a:pP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賦能未來金融創新</a:t>
            </a:r>
            <a:endParaRPr lang="zh-CN"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p:txBody>
      </p:sp>
      <p:sp>
        <p:nvSpPr>
          <p:cNvPr id="33" name="矩形 32"/>
          <p:cNvSpPr/>
          <p:nvPr>
            <p:custDataLst>
              <p:tags r:id="rId10"/>
            </p:custDataLst>
          </p:nvPr>
        </p:nvSpPr>
        <p:spPr>
          <a:xfrm>
            <a:off x="8616001" y="951105"/>
            <a:ext cx="1325208" cy="991633"/>
          </a:xfrm>
          <a:prstGeom prst="rect">
            <a:avLst/>
          </a:prstGeom>
          <a:noFill/>
        </p:spPr>
        <p:txBody>
          <a:bodyPr wrap="none" lIns="0" tIns="0" rIns="0" bIns="0" rtlCol="0" anchor="ctr">
            <a:normAutofit/>
          </a:bodyPr>
          <a:lstStyle/>
          <a:p>
            <a:pPr>
              <a:spcBef>
                <a:spcPct val="0"/>
              </a:spcBef>
              <a:spcAft>
                <a:spcPct val="0"/>
              </a:spcAft>
            </a:pPr>
            <a:r>
              <a:rPr lang="en-US" altLang="zh-CN" sz="2800" b="1" kern="0">
                <a:solidFill>
                  <a:schemeClr val="accent3">
                    <a:lumMod val="50000"/>
                  </a:schemeClr>
                </a:solidFill>
                <a:latin typeface="微软雅黑" panose="020B0503020204020204" charset="-122"/>
                <a:ea typeface="微软雅黑" panose="020B0503020204020204" charset="-122"/>
                <a:cs typeface="+mn-ea"/>
              </a:rPr>
              <a:t>03</a:t>
            </a:r>
            <a:endParaRPr lang="en-US" altLang="zh-CN" sz="2800" b="1" kern="0">
              <a:solidFill>
                <a:schemeClr val="accent3">
                  <a:lumMod val="50000"/>
                </a:schemeClr>
              </a:solidFill>
              <a:latin typeface="微软雅黑" panose="020B0503020204020204" charset="-122"/>
              <a:ea typeface="微软雅黑" panose="020B0503020204020204" charset="-122"/>
              <a:cs typeface="+mn-ea"/>
            </a:endParaRPr>
          </a:p>
        </p:txBody>
      </p:sp>
      <p:cxnSp>
        <p:nvCxnSpPr>
          <p:cNvPr id="35" name="直接连接符 34"/>
          <p:cNvCxnSpPr/>
          <p:nvPr>
            <p:custDataLst>
              <p:tags r:id="rId11"/>
            </p:custDataLst>
          </p:nvPr>
        </p:nvCxnSpPr>
        <p:spPr>
          <a:xfrm>
            <a:off x="695960" y="1274955"/>
            <a:ext cx="10795" cy="3072130"/>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12"/>
            </p:custDataLst>
          </p:nvPr>
        </p:nvCxnSpPr>
        <p:spPr>
          <a:xfrm>
            <a:off x="4559935" y="1276225"/>
            <a:ext cx="10795" cy="3072130"/>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13"/>
            </p:custDataLst>
          </p:nvPr>
        </p:nvCxnSpPr>
        <p:spPr>
          <a:xfrm>
            <a:off x="8430895" y="1277495"/>
            <a:ext cx="10795" cy="3072130"/>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pic>
        <p:nvPicPr>
          <p:cNvPr id="38" name="图片 37" descr="card market"/>
          <p:cNvPicPr>
            <a:picLocks noChangeAspect="1"/>
          </p:cNvPicPr>
          <p:nvPr/>
        </p:nvPicPr>
        <p:blipFill>
          <a:blip r:embed="rId14"/>
          <a:stretch>
            <a:fillRect/>
          </a:stretch>
        </p:blipFill>
        <p:spPr>
          <a:xfrm>
            <a:off x="3182620" y="5756910"/>
            <a:ext cx="854710" cy="854710"/>
          </a:xfrm>
          <a:prstGeom prst="rect">
            <a:avLst/>
          </a:prstGeom>
        </p:spPr>
      </p:pic>
      <p:pic>
        <p:nvPicPr>
          <p:cNvPr id="39" name="图片 38" descr="Silink(1)"/>
          <p:cNvPicPr>
            <a:picLocks noChangeAspect="1"/>
          </p:cNvPicPr>
          <p:nvPr/>
        </p:nvPicPr>
        <p:blipFill>
          <a:blip r:embed="rId15"/>
          <a:stretch>
            <a:fillRect/>
          </a:stretch>
        </p:blipFill>
        <p:spPr>
          <a:xfrm>
            <a:off x="4631055" y="5877560"/>
            <a:ext cx="1580515" cy="546735"/>
          </a:xfrm>
          <a:prstGeom prst="rect">
            <a:avLst/>
          </a:prstGeom>
        </p:spPr>
      </p:pic>
      <p:pic>
        <p:nvPicPr>
          <p:cNvPr id="40" name="图片 39" descr="8f5f361f9d707228ad08477c44566ab(1)"/>
          <p:cNvPicPr>
            <a:picLocks noChangeAspect="1"/>
          </p:cNvPicPr>
          <p:nvPr/>
        </p:nvPicPr>
        <p:blipFill>
          <a:blip r:embed="rId16"/>
          <a:stretch>
            <a:fillRect/>
          </a:stretch>
        </p:blipFill>
        <p:spPr>
          <a:xfrm>
            <a:off x="6880225" y="5982970"/>
            <a:ext cx="1478915" cy="366395"/>
          </a:xfrm>
          <a:prstGeom prst="rect">
            <a:avLst/>
          </a:prstGeom>
        </p:spPr>
      </p:pic>
      <p:pic>
        <p:nvPicPr>
          <p:cNvPr id="41" name="图片 40"/>
          <p:cNvPicPr>
            <a:picLocks noChangeAspect="1"/>
          </p:cNvPicPr>
          <p:nvPr/>
        </p:nvPicPr>
        <p:blipFill>
          <a:blip r:embed="rId17"/>
          <a:stretch>
            <a:fillRect/>
          </a:stretch>
        </p:blipFill>
        <p:spPr>
          <a:xfrm>
            <a:off x="1273175" y="5982970"/>
            <a:ext cx="969645" cy="441325"/>
          </a:xfrm>
          <a:prstGeom prst="rect">
            <a:avLst/>
          </a:prstGeom>
        </p:spPr>
      </p:pic>
      <p:sp>
        <p:nvSpPr>
          <p:cNvPr id="42" name="矩形 41"/>
          <p:cNvSpPr/>
          <p:nvPr>
            <p:custDataLst>
              <p:tags r:id="rId18"/>
            </p:custDataLst>
          </p:nvPr>
        </p:nvSpPr>
        <p:spPr>
          <a:xfrm>
            <a:off x="902970" y="5020310"/>
            <a:ext cx="1674495" cy="372110"/>
          </a:xfrm>
          <a:prstGeom prst="rect">
            <a:avLst/>
          </a:prstGeom>
          <a:noFill/>
        </p:spPr>
        <p:txBody>
          <a:bodyPr wrap="square" lIns="0" tIns="0" rIns="0" bIns="0" rtlCol="0" anchor="b" anchorCtr="0">
            <a:noAutofit/>
          </a:bodyPr>
          <a:lstStyle/>
          <a:p>
            <a:pPr algn="ctr">
              <a:spcBef>
                <a:spcPct val="0"/>
              </a:spcBef>
              <a:spcAft>
                <a:spcPct val="0"/>
              </a:spcAft>
            </a:pPr>
            <a:r>
              <a:rPr lang="zh-CN" altLang="en-US" sz="20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成功案例</a:t>
            </a:r>
            <a:endParaRPr lang="zh-CN" altLang="en-US" sz="20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Tree>
    <p:custDataLst>
      <p:tags r:id="rId19"/>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nvSpPr>
        <p:spPr>
          <a:xfrm>
            <a:off x="595630" y="224155"/>
            <a:ext cx="11198225" cy="4654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rPr>
              <a:t>三、加密資產服務（</a:t>
            </a:r>
            <a:r>
              <a:rPr lang="en-US" altLang="zh-TW"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rPr>
              <a:t>VASP</a:t>
            </a:r>
            <a:r>
              <a:rPr lang="zh-TW" altLang="en-US"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rPr>
              <a:t>）</a:t>
            </a:r>
            <a:endParaRPr lang="zh-CN" altLang="en-US"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endParaRPr>
          </a:p>
        </p:txBody>
      </p:sp>
      <p:sp>
        <p:nvSpPr>
          <p:cNvPr id="22" name="矩形 21"/>
          <p:cNvSpPr/>
          <p:nvPr/>
        </p:nvSpPr>
        <p:spPr>
          <a:xfrm>
            <a:off x="3484057" y="3400834"/>
            <a:ext cx="2432685" cy="1374775"/>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23" name="文本框 22"/>
          <p:cNvSpPr txBox="1"/>
          <p:nvPr/>
        </p:nvSpPr>
        <p:spPr>
          <a:xfrm>
            <a:off x="3987197" y="3521077"/>
            <a:ext cx="1595755" cy="288925"/>
          </a:xfrm>
          <a:prstGeom prst="rect">
            <a:avLst/>
          </a:prstGeom>
          <a:noFill/>
        </p:spPr>
        <p:txBody>
          <a:bodyPr wrap="square" rtlCol="0">
            <a:noAutofit/>
          </a:bodyPr>
          <a:lstStyle/>
          <a:p>
            <a:pPr algn="ctr">
              <a:lnSpc>
                <a:spcPct val="70000"/>
              </a:lnSpc>
            </a:pPr>
            <a:r>
              <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rPr>
              <a:t>金融帳戶系統</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endParaRPr>
          </a:p>
        </p:txBody>
      </p:sp>
      <p:sp>
        <p:nvSpPr>
          <p:cNvPr id="26" name="圆角矩形 27"/>
          <p:cNvSpPr/>
          <p:nvPr/>
        </p:nvSpPr>
        <p:spPr>
          <a:xfrm>
            <a:off x="3667889" y="3848849"/>
            <a:ext cx="2065020"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核心帳務系統</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CA</a:t>
            </a:r>
            <a:r>
              <a:rPr lang="zh-CN" altLang="en-US" sz="1400" b="1" dirty="0">
                <a:latin typeface="微软雅黑" panose="020B0503020204020204" charset="-122"/>
                <a:ea typeface="微软雅黑" panose="020B0503020204020204" charset="-122"/>
                <a:cs typeface="微软雅黑" panose="020B0503020204020204" charset="-122"/>
                <a:sym typeface="+mn-ea"/>
              </a:rPr>
              <a:t>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7" name="矩形 26"/>
          <p:cNvSpPr/>
          <p:nvPr/>
        </p:nvSpPr>
        <p:spPr>
          <a:xfrm>
            <a:off x="650051" y="3387725"/>
            <a:ext cx="2475487" cy="1355090"/>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29" name="文本框 28"/>
          <p:cNvSpPr txBox="1"/>
          <p:nvPr/>
        </p:nvSpPr>
        <p:spPr>
          <a:xfrm>
            <a:off x="836424" y="3516370"/>
            <a:ext cx="2059940" cy="254000"/>
          </a:xfrm>
          <a:prstGeom prst="rect">
            <a:avLst/>
          </a:prstGeom>
          <a:noFill/>
        </p:spPr>
        <p:txBody>
          <a:bodyPr wrap="square" rtlCol="0">
            <a:noAutofit/>
          </a:bodyPr>
          <a:lstStyle/>
          <a:p>
            <a:pPr algn="ctr">
              <a:lnSpc>
                <a:spcPct val="70000"/>
              </a:lnSpc>
            </a:pPr>
            <a:r>
              <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客戶認證體系</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30" name="圆角矩形 14"/>
          <p:cNvSpPr/>
          <p:nvPr/>
        </p:nvSpPr>
        <p:spPr>
          <a:xfrm>
            <a:off x="836424" y="3871595"/>
            <a:ext cx="2059940"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sym typeface="+mn-ea"/>
              </a:rPr>
              <a:t>客戶合規管理</a:t>
            </a:r>
            <a:endParaRPr lang="en-US" altLang="zh-CN" sz="14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sym typeface="+mn-ea"/>
              </a:rPr>
              <a:t>CCMS</a:t>
            </a:r>
            <a:endParaRPr lang="en-US" altLang="zh-CN" sz="1400" b="1" kern="100" dirty="0">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31" name="矩形 30"/>
          <p:cNvSpPr/>
          <p:nvPr/>
        </p:nvSpPr>
        <p:spPr>
          <a:xfrm>
            <a:off x="9066463" y="3387725"/>
            <a:ext cx="2319722" cy="1355090"/>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32" name="文本框 31"/>
          <p:cNvSpPr txBox="1"/>
          <p:nvPr/>
        </p:nvSpPr>
        <p:spPr>
          <a:xfrm>
            <a:off x="9478009" y="3500755"/>
            <a:ext cx="1421130" cy="254000"/>
          </a:xfrm>
          <a:prstGeom prst="rect">
            <a:avLst/>
          </a:prstGeom>
          <a:noFill/>
        </p:spPr>
        <p:txBody>
          <a:bodyPr wrap="square" rtlCol="0">
            <a:noAutofit/>
          </a:bodyPr>
          <a:lstStyle/>
          <a:p>
            <a:pPr algn="ctr">
              <a:lnSpc>
                <a:spcPct val="70000"/>
              </a:lnSpc>
            </a:pPr>
            <a:r>
              <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出入金通道</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34" name="圆角矩形 17"/>
          <p:cNvSpPr/>
          <p:nvPr/>
        </p:nvSpPr>
        <p:spPr>
          <a:xfrm>
            <a:off x="9248775" y="3871595"/>
            <a:ext cx="1993899" cy="754380"/>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資金通道管理</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FCMS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35" name="矩形 34"/>
          <p:cNvSpPr/>
          <p:nvPr/>
        </p:nvSpPr>
        <p:spPr>
          <a:xfrm>
            <a:off x="6275260" y="3400834"/>
            <a:ext cx="2432685" cy="1374775"/>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36" name="文本框 35"/>
          <p:cNvSpPr txBox="1"/>
          <p:nvPr/>
        </p:nvSpPr>
        <p:spPr>
          <a:xfrm>
            <a:off x="6445025" y="3512571"/>
            <a:ext cx="2199641" cy="288925"/>
          </a:xfrm>
          <a:prstGeom prst="rect">
            <a:avLst/>
          </a:prstGeom>
          <a:noFill/>
        </p:spPr>
        <p:txBody>
          <a:bodyPr wrap="square" rtlCol="0">
            <a:noAutofit/>
          </a:bodyPr>
          <a:lstStyle/>
          <a:p>
            <a:pPr algn="ctr">
              <a:lnSpc>
                <a:spcPct val="70000"/>
              </a:lnSpc>
            </a:pPr>
            <a:r>
              <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rPr>
              <a:t>支付系統</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endParaRPr>
          </a:p>
        </p:txBody>
      </p:sp>
      <p:sp>
        <p:nvSpPr>
          <p:cNvPr id="37" name="圆角矩形 27"/>
          <p:cNvSpPr/>
          <p:nvPr/>
        </p:nvSpPr>
        <p:spPr>
          <a:xfrm>
            <a:off x="6378129" y="3853589"/>
            <a:ext cx="2199641"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虛擬資產收單系統</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a:t>
            </a:r>
            <a:r>
              <a:rPr lang="zh-CN" altLang="en-US" sz="1400" b="1" dirty="0">
                <a:latin typeface="微软雅黑" panose="020B0503020204020204" charset="-122"/>
                <a:ea typeface="微软雅黑" panose="020B0503020204020204" charset="-122"/>
                <a:cs typeface="微软雅黑" panose="020B0503020204020204" charset="-122"/>
                <a:sym typeface="+mn-ea"/>
              </a:rPr>
              <a:t>AS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47" name="矩形 46"/>
          <p:cNvSpPr/>
          <p:nvPr/>
        </p:nvSpPr>
        <p:spPr>
          <a:xfrm>
            <a:off x="650687" y="1281126"/>
            <a:ext cx="10735945" cy="1651209"/>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endParaRPr>
          </a:p>
        </p:txBody>
      </p:sp>
      <p:sp>
        <p:nvSpPr>
          <p:cNvPr id="48" name="文本框 47"/>
          <p:cNvSpPr txBox="1"/>
          <p:nvPr/>
        </p:nvSpPr>
        <p:spPr>
          <a:xfrm>
            <a:off x="4850130" y="1246505"/>
            <a:ext cx="2406015" cy="263525"/>
          </a:xfrm>
          <a:prstGeom prst="rect">
            <a:avLst/>
          </a:prstGeom>
          <a:noFill/>
        </p:spPr>
        <p:txBody>
          <a:bodyPr wrap="square" rtlCol="0">
            <a:noAutofit/>
          </a:bodyPr>
          <a:lstStyle/>
          <a:p>
            <a:pPr algn="ctr">
              <a:lnSpc>
                <a:spcPct val="110000"/>
              </a:lnSpc>
            </a:pPr>
            <a:r>
              <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客戶渠道</a:t>
            </a:r>
            <a:endPar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49" name="圆角矩形 2"/>
          <p:cNvSpPr/>
          <p:nvPr/>
        </p:nvSpPr>
        <p:spPr>
          <a:xfrm>
            <a:off x="770883" y="165097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開放金融平台</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OFA</a:t>
            </a:r>
            <a:r>
              <a:rPr lang="en-US" altLang="zh-CN" sz="1400" b="1" dirty="0">
                <a:latin typeface="微软雅黑" panose="020B0503020204020204" charset="-122"/>
                <a:ea typeface="微软雅黑" panose="020B0503020204020204" charset="-122"/>
                <a:cs typeface="微软雅黑" panose="020B0503020204020204" charset="-122"/>
                <a:sym typeface="+mn-ea"/>
              </a:rPr>
              <a:t>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50" name="圆角矩形 23"/>
          <p:cNvSpPr/>
          <p:nvPr/>
        </p:nvSpPr>
        <p:spPr>
          <a:xfrm>
            <a:off x="4344028" y="165097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移動金融平台</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MFP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51" name="圆角矩形 24"/>
          <p:cNvSpPr/>
          <p:nvPr/>
        </p:nvSpPr>
        <p:spPr>
          <a:xfrm>
            <a:off x="7917173" y="165105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網上金融平台</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OFP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52" name="矩形 51"/>
          <p:cNvSpPr/>
          <p:nvPr/>
        </p:nvSpPr>
        <p:spPr>
          <a:xfrm>
            <a:off x="650052" y="5152436"/>
            <a:ext cx="10736580" cy="1476964"/>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4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53" name="文本框 52"/>
          <p:cNvSpPr txBox="1"/>
          <p:nvPr/>
        </p:nvSpPr>
        <p:spPr>
          <a:xfrm>
            <a:off x="4344035" y="5124450"/>
            <a:ext cx="3518535" cy="263525"/>
          </a:xfrm>
          <a:prstGeom prst="rect">
            <a:avLst/>
          </a:prstGeom>
          <a:noFill/>
        </p:spPr>
        <p:txBody>
          <a:bodyPr wrap="square" rtlCol="0">
            <a:noAutofit/>
          </a:bodyPr>
          <a:lstStyle/>
          <a:p>
            <a:pPr algn="ctr">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Web3 </a:t>
            </a:r>
            <a:r>
              <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基礎設施</a:t>
            </a:r>
            <a:endPar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54" name="圆角矩形 30"/>
          <p:cNvSpPr/>
          <p:nvPr/>
        </p:nvSpPr>
        <p:spPr>
          <a:xfrm>
            <a:off x="6095177" y="5496866"/>
            <a:ext cx="5088255"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虛擬資產託管系統</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VAC</a:t>
            </a:r>
            <a:r>
              <a:rPr lang="zh-CN" altLang="en-US" sz="1400" b="1" dirty="0">
                <a:latin typeface="微软雅黑" panose="020B0503020204020204" charset="-122"/>
                <a:ea typeface="微软雅黑" panose="020B0503020204020204" charset="-122"/>
                <a:cs typeface="微软雅黑" panose="020B0503020204020204" charset="-122"/>
                <a:sym typeface="+mn-ea"/>
              </a:rPr>
              <a:t>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55" name="圆角矩形 32"/>
          <p:cNvSpPr/>
          <p:nvPr/>
        </p:nvSpPr>
        <p:spPr>
          <a:xfrm>
            <a:off x="828487" y="5496866"/>
            <a:ext cx="5088255"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虛擬資產發行系統</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VAI</a:t>
            </a:r>
            <a:r>
              <a:rPr lang="zh-CN" altLang="en-US" sz="1400" b="1" dirty="0">
                <a:latin typeface="微软雅黑" panose="020B0503020204020204" charset="-122"/>
                <a:ea typeface="微软雅黑" panose="020B0503020204020204" charset="-122"/>
                <a:cs typeface="微软雅黑" panose="020B0503020204020204" charset="-122"/>
                <a:sym typeface="+mn-ea"/>
              </a:rPr>
              <a:t>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矩形 3"/>
          <p:cNvSpPr/>
          <p:nvPr>
            <p:custDataLst>
              <p:tags r:id="rId1"/>
            </p:custDataLst>
          </p:nvPr>
        </p:nvSpPr>
        <p:spPr>
          <a:xfrm>
            <a:off x="706120" y="1010285"/>
            <a:ext cx="3455035" cy="3580130"/>
          </a:xfrm>
          <a:prstGeom prst="rect">
            <a:avLst/>
          </a:prstGeom>
          <a:ln w="3175">
            <a:noFill/>
          </a:ln>
          <a:effectLst>
            <a:outerShdw blurRad="215900" dist="50800" dir="5400000" sx="102000" sy="102000" algn="ctr" rotWithShape="0">
              <a:schemeClr val="accent1">
                <a:alpha val="15000"/>
              </a:schemeClr>
            </a:outerShdw>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29" name="矩形 28"/>
          <p:cNvSpPr/>
          <p:nvPr>
            <p:custDataLst>
              <p:tags r:id="rId2"/>
            </p:custDataLst>
          </p:nvPr>
        </p:nvSpPr>
        <p:spPr>
          <a:xfrm>
            <a:off x="706120" y="1010285"/>
            <a:ext cx="3455035" cy="3579495"/>
          </a:xfrm>
          <a:prstGeom prst="rect">
            <a:avLst/>
          </a:prstGeom>
          <a:solidFill>
            <a:srgbClr val="FFFFFF">
              <a:alpha val="20000"/>
            </a:srgbClr>
          </a:solidFill>
          <a:ln w="3175">
            <a:noFill/>
          </a:ln>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23" name="圆角矩形 22"/>
          <p:cNvSpPr/>
          <p:nvPr>
            <p:custDataLst>
              <p:tags r:id="rId3"/>
            </p:custDataLst>
          </p:nvPr>
        </p:nvSpPr>
        <p:spPr>
          <a:xfrm>
            <a:off x="1533525" y="4498975"/>
            <a:ext cx="1800225" cy="90170"/>
          </a:xfrm>
          <a:prstGeom prst="roundRect">
            <a:avLst/>
          </a:prstGeom>
          <a:gradFill>
            <a:gsLst>
              <a:gs pos="0">
                <a:schemeClr val="accent1">
                  <a:lumMod val="60000"/>
                  <a:lumOff val="40000"/>
                  <a:alpha val="100000"/>
                </a:schemeClr>
              </a:gs>
              <a:gs pos="71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olidFill>
                <a:schemeClr val="lt1"/>
              </a:solidFill>
              <a:sym typeface="+mn-ea"/>
            </a:endParaRPr>
          </a:p>
        </p:txBody>
      </p:sp>
      <p:sp>
        <p:nvSpPr>
          <p:cNvPr id="9" name="矩形 8"/>
          <p:cNvSpPr/>
          <p:nvPr>
            <p:custDataLst>
              <p:tags r:id="rId4"/>
            </p:custDataLst>
          </p:nvPr>
        </p:nvSpPr>
        <p:spPr>
          <a:xfrm>
            <a:off x="1047750" y="2118995"/>
            <a:ext cx="2981325" cy="2421255"/>
          </a:xfrm>
          <a:prstGeom prst="rect">
            <a:avLst/>
          </a:prstGeom>
          <a:noFill/>
        </p:spPr>
        <p:txBody>
          <a:bodyPr wrap="square" lIns="0" tIns="0" rIns="0" bIns="0" rtlCol="0" anchor="t" anchorCtr="0">
            <a:noAutofit/>
          </a:bodyPr>
          <a:lstStyle/>
          <a:p>
            <a:pPr marL="285750" indent="-285750" fontAlgn="auto">
              <a:lnSpc>
                <a:spcPct val="150000"/>
              </a:lnSpc>
              <a:spcBef>
                <a:spcPct val="0"/>
              </a:spcBef>
              <a:spcAft>
                <a:spcPct val="0"/>
              </a:spcAft>
              <a:buFont typeface="Arial" panose="020B0604020202020204" pitchFamily="34" charset="0"/>
              <a:buChar char="•"/>
            </a:pPr>
            <a:r>
              <a:rPr lang="zh-TW"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採用</a:t>
            </a:r>
            <a:r>
              <a:rPr lang="en-US" altLang="zh-TW"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HSM</a:t>
            </a:r>
            <a:r>
              <a:rPr lang="zh-TW"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加密機存儲密鑰，熱錢包與冷錢包分離架構，符合</a:t>
            </a:r>
            <a:r>
              <a:rPr lang="en-US" altLang="zh-TW"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FATF</a:t>
            </a:r>
            <a:r>
              <a:rPr lang="zh-TW"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等國際監管要求；</a:t>
            </a:r>
            <a:endParaRPr lang="zh-TW"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spcBef>
                <a:spcPct val="0"/>
              </a:spcBef>
              <a:spcAft>
                <a:spcPct val="0"/>
              </a:spcAft>
              <a:buFont typeface="Arial" panose="020B0604020202020204" pitchFamily="34" charset="0"/>
              <a:buChar char="•"/>
            </a:pPr>
            <a:r>
              <a:rPr lang="zh-TW"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集成鏈上</a:t>
            </a:r>
            <a:r>
              <a:rPr lang="en-US" altLang="zh-TW"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KYA/KYT</a:t>
            </a:r>
            <a:r>
              <a:rPr lang="zh-TW"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風險控制，交易全流程可追蹤，降低私鑰自主管理風險，有助高效應對反洗錢及反恐融資審查，保障資產安全及合規。</a:t>
            </a: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6" name="任意多边形 5"/>
          <p:cNvSpPr/>
          <p:nvPr>
            <p:custDataLst>
              <p:tags r:id="rId5"/>
            </p:custDataLst>
          </p:nvPr>
        </p:nvSpPr>
        <p:spPr>
          <a:xfrm>
            <a:off x="841375" y="845185"/>
            <a:ext cx="627380" cy="78295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gradFill>
            <a:gsLst>
              <a:gs pos="0">
                <a:schemeClr val="accent1">
                  <a:lumMod val="60000"/>
                  <a:lumOff val="40000"/>
                  <a:alpha val="100000"/>
                </a:schemeClr>
              </a:gs>
              <a:gs pos="71000">
                <a:schemeClr val="accent1">
                  <a:alpha val="100000"/>
                </a:schemeClr>
              </a:gs>
            </a:gsLst>
            <a:lin ang="2700000" scaled="0"/>
          </a:gradFill>
          <a:ln>
            <a:noFill/>
          </a:ln>
          <a:effectLst>
            <a:outerShdw blurRad="101600" dist="25400" dir="5400000" sx="103000" sy="10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500" b="1">
                <a:solidFill>
                  <a:schemeClr val="lt1"/>
                </a:solidFill>
                <a:latin typeface="+mn-ea"/>
                <a:cs typeface="+mn-ea"/>
                <a:sym typeface="+mn-ea"/>
              </a:rPr>
              <a:t>01</a:t>
            </a:r>
            <a:endParaRPr lang="en-US" altLang="zh-CN" sz="2500" b="1">
              <a:solidFill>
                <a:schemeClr val="lt1"/>
              </a:solidFill>
              <a:latin typeface="+mn-ea"/>
              <a:cs typeface="+mn-ea"/>
              <a:sym typeface="+mn-ea"/>
            </a:endParaRPr>
          </a:p>
        </p:txBody>
      </p:sp>
      <p:sp>
        <p:nvSpPr>
          <p:cNvPr id="7" name="任意多边形 6"/>
          <p:cNvSpPr/>
          <p:nvPr>
            <p:custDataLst>
              <p:tags r:id="rId6"/>
            </p:custDataLst>
          </p:nvPr>
        </p:nvSpPr>
        <p:spPr>
          <a:xfrm>
            <a:off x="1379855" y="844550"/>
            <a:ext cx="153670" cy="165735"/>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8" name="矩形 7"/>
          <p:cNvSpPr/>
          <p:nvPr>
            <p:custDataLst>
              <p:tags r:id="rId7"/>
            </p:custDataLst>
          </p:nvPr>
        </p:nvSpPr>
        <p:spPr>
          <a:xfrm>
            <a:off x="1680845" y="1250950"/>
            <a:ext cx="2080260" cy="779780"/>
          </a:xfrm>
          <a:prstGeom prst="rect">
            <a:avLst/>
          </a:prstGeom>
          <a:noFill/>
        </p:spPr>
        <p:txBody>
          <a:bodyPr wrap="square" lIns="0" tIns="0" rIns="0" bIns="0" rtlCol="0" anchor="t" anchorCtr="0">
            <a:noAutofit/>
          </a:bodyPr>
          <a:lstStyle/>
          <a:p>
            <a:pPr algn="ctr">
              <a:lnSpc>
                <a:spcPct val="110000"/>
              </a:lnSpc>
              <a:buClrTx/>
              <a:buSzTx/>
              <a:buNone/>
            </a:pP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中心化錢包託管平台：極致安全與合規</a:t>
            </a:r>
            <a:endParaRPr lang="zh-CN"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p:txBody>
      </p:sp>
      <p:sp useBgFill="1">
        <p:nvSpPr>
          <p:cNvPr id="35" name="矩形 34"/>
          <p:cNvSpPr/>
          <p:nvPr>
            <p:custDataLst>
              <p:tags r:id="rId8"/>
            </p:custDataLst>
          </p:nvPr>
        </p:nvSpPr>
        <p:spPr>
          <a:xfrm>
            <a:off x="4364990" y="1010285"/>
            <a:ext cx="3455035" cy="3580130"/>
          </a:xfrm>
          <a:prstGeom prst="rect">
            <a:avLst/>
          </a:prstGeom>
          <a:ln w="3175">
            <a:noFill/>
          </a:ln>
          <a:effectLst>
            <a:outerShdw blurRad="215900" dist="50800" dir="5400000" sx="102000" sy="102000" algn="ctr" rotWithShape="0">
              <a:schemeClr val="accent2">
                <a:alpha val="15000"/>
              </a:schemeClr>
            </a:outerShdw>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50" name="矩形 49"/>
          <p:cNvSpPr/>
          <p:nvPr>
            <p:custDataLst>
              <p:tags r:id="rId9"/>
            </p:custDataLst>
          </p:nvPr>
        </p:nvSpPr>
        <p:spPr>
          <a:xfrm>
            <a:off x="4364990" y="1010285"/>
            <a:ext cx="3455035" cy="3579495"/>
          </a:xfrm>
          <a:prstGeom prst="rect">
            <a:avLst/>
          </a:prstGeom>
          <a:solidFill>
            <a:srgbClr val="FFFFFF">
              <a:alpha val="20000"/>
            </a:srgbClr>
          </a:solidFill>
          <a:ln w="3175">
            <a:noFill/>
          </a:ln>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51" name="圆角矩形 50"/>
          <p:cNvSpPr/>
          <p:nvPr>
            <p:custDataLst>
              <p:tags r:id="rId10"/>
            </p:custDataLst>
          </p:nvPr>
        </p:nvSpPr>
        <p:spPr>
          <a:xfrm>
            <a:off x="5192395" y="4498975"/>
            <a:ext cx="1800225" cy="90170"/>
          </a:xfrm>
          <a:prstGeom prst="roundRect">
            <a:avLst/>
          </a:prstGeom>
          <a:gradFill>
            <a:gsLst>
              <a:gs pos="0">
                <a:schemeClr val="accent2">
                  <a:lumMod val="60000"/>
                  <a:lumOff val="40000"/>
                  <a:alpha val="100000"/>
                </a:schemeClr>
              </a:gs>
              <a:gs pos="71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olidFill>
                <a:schemeClr val="lt1"/>
              </a:solidFill>
              <a:sym typeface="+mn-ea"/>
            </a:endParaRPr>
          </a:p>
        </p:txBody>
      </p:sp>
      <p:sp>
        <p:nvSpPr>
          <p:cNvPr id="52" name="矩形 51"/>
          <p:cNvSpPr/>
          <p:nvPr>
            <p:custDataLst>
              <p:tags r:id="rId11"/>
            </p:custDataLst>
          </p:nvPr>
        </p:nvSpPr>
        <p:spPr>
          <a:xfrm>
            <a:off x="4724401" y="2118995"/>
            <a:ext cx="2900680" cy="2421255"/>
          </a:xfrm>
          <a:prstGeom prst="rect">
            <a:avLst/>
          </a:prstGeom>
          <a:noFill/>
        </p:spPr>
        <p:txBody>
          <a:bodyPr wrap="square" lIns="0" tIns="0" rIns="0" bIns="0" rtlCol="0" anchor="t" anchorCtr="0">
            <a:noAutofit/>
          </a:bodyPr>
          <a:lstStyle/>
          <a:p>
            <a:pPr marL="285750" indent="-285750" fontAlgn="auto">
              <a:lnSpc>
                <a:spcPct val="150000"/>
              </a:lnSpc>
              <a:spcBef>
                <a:spcPct val="0"/>
              </a:spcBef>
              <a:spcAft>
                <a:spcPct val="0"/>
              </a:spcAft>
              <a:buFont typeface="Arial" panose="020B0604020202020204" pitchFamily="34" charset="0"/>
              <a:buChar char="•"/>
            </a:pPr>
            <a:r>
              <a:rPr lang="zh-TW"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支援法幣與穩定幣雙向兌換及多幣種流轉；</a:t>
            </a:r>
            <a:endParaRPr lang="zh-TW"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spcBef>
                <a:spcPct val="0"/>
              </a:spcBef>
              <a:spcAft>
                <a:spcPct val="0"/>
              </a:spcAft>
              <a:buFont typeface="Arial" panose="020B0604020202020204" pitchFamily="34" charset="0"/>
              <a:buChar char="•"/>
            </a:pPr>
            <a:r>
              <a:rPr lang="zh-TW"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採用不可透支虛擬帳戶 </a:t>
            </a:r>
            <a:r>
              <a:rPr lang="en-US" altLang="zh-TW"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r>
              <a:rPr lang="zh-TW"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即時交易審核，資金安全、合規性及透明度達銀行級；</a:t>
            </a:r>
            <a:endParaRPr lang="zh-TW"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spcBef>
                <a:spcPct val="0"/>
              </a:spcBef>
              <a:spcAft>
                <a:spcPct val="0"/>
              </a:spcAft>
              <a:buFont typeface="Arial" panose="020B0604020202020204" pitchFamily="34" charset="0"/>
              <a:buChar char="•"/>
            </a:pPr>
            <a:r>
              <a:rPr lang="zh-TW"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提供一站式帳戶管理，滿足跨境及多幣種複雜業務需求。</a:t>
            </a: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53" name="任意多边形 52"/>
          <p:cNvSpPr/>
          <p:nvPr>
            <p:custDataLst>
              <p:tags r:id="rId12"/>
            </p:custDataLst>
          </p:nvPr>
        </p:nvSpPr>
        <p:spPr>
          <a:xfrm>
            <a:off x="4500245" y="845185"/>
            <a:ext cx="627380" cy="78295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gradFill>
            <a:gsLst>
              <a:gs pos="0">
                <a:schemeClr val="accent2">
                  <a:lumMod val="60000"/>
                  <a:lumOff val="40000"/>
                  <a:alpha val="100000"/>
                </a:schemeClr>
              </a:gs>
              <a:gs pos="71000">
                <a:schemeClr val="accent2">
                  <a:alpha val="100000"/>
                </a:schemeClr>
              </a:gs>
            </a:gsLst>
            <a:lin ang="2700000" scaled="0"/>
          </a:gradFill>
          <a:ln>
            <a:noFill/>
          </a:ln>
          <a:effectLst>
            <a:outerShdw blurRad="101600" dist="25400" dir="5400000" sx="103000" sy="103000" algn="t"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500" b="1">
                <a:solidFill>
                  <a:schemeClr val="lt1"/>
                </a:solidFill>
                <a:latin typeface="+mn-ea"/>
                <a:cs typeface="+mn-ea"/>
                <a:sym typeface="+mn-ea"/>
              </a:rPr>
              <a:t>02</a:t>
            </a:r>
            <a:endParaRPr lang="en-US" altLang="zh-CN" sz="2500" b="1">
              <a:solidFill>
                <a:schemeClr val="lt1"/>
              </a:solidFill>
              <a:latin typeface="+mn-ea"/>
              <a:cs typeface="+mn-ea"/>
              <a:sym typeface="+mn-ea"/>
            </a:endParaRPr>
          </a:p>
        </p:txBody>
      </p:sp>
      <p:sp>
        <p:nvSpPr>
          <p:cNvPr id="54" name="任意多边形 53"/>
          <p:cNvSpPr/>
          <p:nvPr>
            <p:custDataLst>
              <p:tags r:id="rId13"/>
            </p:custDataLst>
          </p:nvPr>
        </p:nvSpPr>
        <p:spPr>
          <a:xfrm>
            <a:off x="5038725" y="844550"/>
            <a:ext cx="153670" cy="165735"/>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55" name="矩形 54"/>
          <p:cNvSpPr/>
          <p:nvPr>
            <p:custDataLst>
              <p:tags r:id="rId14"/>
            </p:custDataLst>
          </p:nvPr>
        </p:nvSpPr>
        <p:spPr>
          <a:xfrm>
            <a:off x="4948555" y="1250950"/>
            <a:ext cx="2830830" cy="779780"/>
          </a:xfrm>
          <a:prstGeom prst="rect">
            <a:avLst/>
          </a:prstGeom>
          <a:noFill/>
        </p:spPr>
        <p:txBody>
          <a:bodyPr wrap="square" lIns="0" tIns="0" rIns="0" bIns="0" rtlCol="0" anchor="t" anchorCtr="0">
            <a:noAutofit/>
          </a:bodyPr>
          <a:lstStyle/>
          <a:p>
            <a:pPr algn="ctr">
              <a:lnSpc>
                <a:spcPct val="110000"/>
              </a:lnSpc>
              <a:buClrTx/>
              <a:buSzTx/>
              <a:buNone/>
            </a:pP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sym typeface="+mn-ea"/>
              </a:rPr>
              <a:t>銀行級金融帳戶系統：</a:t>
            </a:r>
            <a:endParaRPr lang="en-US" altLang="zh-TW"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sym typeface="+mn-ea"/>
            </a:endParaRPr>
          </a:p>
          <a:p>
            <a:pPr algn="ctr">
              <a:lnSpc>
                <a:spcPct val="110000"/>
              </a:lnSpc>
              <a:buClrTx/>
              <a:buSzTx/>
              <a:buNone/>
            </a:pP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sym typeface="+mn-ea"/>
              </a:rPr>
              <a:t>高標準資金安全與靈活兌換</a:t>
            </a:r>
            <a:endParaRPr lang="zh-CN"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sym typeface="+mn-ea"/>
            </a:endParaRPr>
          </a:p>
        </p:txBody>
      </p:sp>
      <p:sp useBgFill="1">
        <p:nvSpPr>
          <p:cNvPr id="57" name="矩形 56"/>
          <p:cNvSpPr/>
          <p:nvPr>
            <p:custDataLst>
              <p:tags r:id="rId15"/>
            </p:custDataLst>
          </p:nvPr>
        </p:nvSpPr>
        <p:spPr>
          <a:xfrm>
            <a:off x="8023860" y="1010285"/>
            <a:ext cx="3455035" cy="3580130"/>
          </a:xfrm>
          <a:prstGeom prst="rect">
            <a:avLst/>
          </a:prstGeom>
          <a:ln w="3175">
            <a:noFill/>
          </a:ln>
          <a:effectLst>
            <a:outerShdw blurRad="215900" dist="50800" dir="5400000" sx="102000" sy="102000" algn="ctr" rotWithShape="0">
              <a:schemeClr val="accent3">
                <a:alpha val="15000"/>
              </a:schemeClr>
            </a:outerShdw>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58" name="矩形 57"/>
          <p:cNvSpPr/>
          <p:nvPr>
            <p:custDataLst>
              <p:tags r:id="rId16"/>
            </p:custDataLst>
          </p:nvPr>
        </p:nvSpPr>
        <p:spPr>
          <a:xfrm>
            <a:off x="8023860" y="1010285"/>
            <a:ext cx="3455035" cy="3579495"/>
          </a:xfrm>
          <a:prstGeom prst="rect">
            <a:avLst/>
          </a:prstGeom>
          <a:solidFill>
            <a:srgbClr val="FFFFFF">
              <a:alpha val="20000"/>
            </a:srgbClr>
          </a:solidFill>
          <a:ln w="3175">
            <a:noFill/>
          </a:ln>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59" name="圆角矩形 58"/>
          <p:cNvSpPr/>
          <p:nvPr>
            <p:custDataLst>
              <p:tags r:id="rId17"/>
            </p:custDataLst>
          </p:nvPr>
        </p:nvSpPr>
        <p:spPr>
          <a:xfrm>
            <a:off x="8851265" y="4498975"/>
            <a:ext cx="1800225" cy="90170"/>
          </a:xfrm>
          <a:prstGeom prst="roundRect">
            <a:avLst/>
          </a:prstGeom>
          <a:gradFill>
            <a:gsLst>
              <a:gs pos="0">
                <a:schemeClr val="accent3">
                  <a:lumMod val="60000"/>
                  <a:lumOff val="40000"/>
                  <a:alpha val="100000"/>
                </a:schemeClr>
              </a:gs>
              <a:gs pos="71000">
                <a:schemeClr val="accent3">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olidFill>
                <a:schemeClr val="lt1"/>
              </a:solidFill>
              <a:sym typeface="+mn-ea"/>
            </a:endParaRPr>
          </a:p>
        </p:txBody>
      </p:sp>
      <p:sp>
        <p:nvSpPr>
          <p:cNvPr id="60" name="矩形 59"/>
          <p:cNvSpPr/>
          <p:nvPr>
            <p:custDataLst>
              <p:tags r:id="rId18"/>
            </p:custDataLst>
          </p:nvPr>
        </p:nvSpPr>
        <p:spPr>
          <a:xfrm>
            <a:off x="8452485" y="2118995"/>
            <a:ext cx="2834640" cy="2421255"/>
          </a:xfrm>
          <a:prstGeom prst="rect">
            <a:avLst/>
          </a:prstGeom>
          <a:noFill/>
        </p:spPr>
        <p:txBody>
          <a:bodyPr wrap="square" lIns="0" tIns="0" rIns="0" bIns="0" rtlCol="0" anchor="t" anchorCtr="0">
            <a:noAutofit/>
          </a:bodyPr>
          <a:lstStyle/>
          <a:p>
            <a:pPr marL="285750" indent="-285750" fontAlgn="auto">
              <a:lnSpc>
                <a:spcPct val="150000"/>
              </a:lnSpc>
              <a:spcBef>
                <a:spcPct val="0"/>
              </a:spcBef>
              <a:spcAft>
                <a:spcPct val="0"/>
              </a:spcAft>
              <a:buFont typeface="Arial" panose="020B0604020202020204" pitchFamily="34" charset="0"/>
              <a:buChar char="•"/>
            </a:pPr>
            <a:r>
              <a:rPr lang="zh-TW"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融合傳統</a:t>
            </a:r>
            <a:r>
              <a:rPr lang="en-US" altLang="zh-TW"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KYC</a:t>
            </a:r>
            <a:r>
              <a:rPr lang="zh-TW"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流程與區塊鏈匿名性，嚴格遵循</a:t>
            </a:r>
            <a:r>
              <a:rPr lang="en-US" altLang="zh-TW"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FATF</a:t>
            </a:r>
            <a:r>
              <a:rPr lang="zh-TW"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合規要求（身份審查／反洗錢），兼顧用戶隱私保護；</a:t>
            </a:r>
            <a:endParaRPr lang="zh-TW"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spcBef>
                <a:spcPct val="0"/>
              </a:spcBef>
              <a:spcAft>
                <a:spcPct val="0"/>
              </a:spcAft>
              <a:buFont typeface="Arial" panose="020B0604020202020204" pitchFamily="34" charset="0"/>
              <a:buChar char="•"/>
            </a:pPr>
            <a:r>
              <a:rPr lang="zh-TW"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協助客戶合規接入</a:t>
            </a:r>
            <a:r>
              <a:rPr lang="en-US" altLang="zh-TW"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Web3</a:t>
            </a:r>
            <a:r>
              <a:rPr lang="zh-TW"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生態，拓展多元數碼金融場景。</a:t>
            </a: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61" name="任意多边形 60"/>
          <p:cNvSpPr/>
          <p:nvPr>
            <p:custDataLst>
              <p:tags r:id="rId19"/>
            </p:custDataLst>
          </p:nvPr>
        </p:nvSpPr>
        <p:spPr>
          <a:xfrm>
            <a:off x="8159115" y="845185"/>
            <a:ext cx="627380" cy="78295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gradFill>
            <a:gsLst>
              <a:gs pos="0">
                <a:schemeClr val="accent3">
                  <a:lumMod val="60000"/>
                  <a:lumOff val="40000"/>
                  <a:alpha val="100000"/>
                </a:schemeClr>
              </a:gs>
              <a:gs pos="71000">
                <a:schemeClr val="accent3">
                  <a:alpha val="100000"/>
                </a:schemeClr>
              </a:gs>
            </a:gsLst>
            <a:lin ang="2700000" scaled="0"/>
          </a:gradFill>
          <a:ln>
            <a:noFill/>
          </a:ln>
          <a:effectLst>
            <a:outerShdw blurRad="101600" dist="25400" dir="5400000" sx="103000" sy="103000" algn="t"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500" b="1">
                <a:solidFill>
                  <a:schemeClr val="lt1"/>
                </a:solidFill>
                <a:latin typeface="+mn-ea"/>
                <a:cs typeface="+mn-ea"/>
                <a:sym typeface="+mn-ea"/>
              </a:rPr>
              <a:t>03</a:t>
            </a:r>
            <a:endParaRPr lang="en-US" altLang="zh-CN" sz="2500" b="1">
              <a:solidFill>
                <a:schemeClr val="lt1"/>
              </a:solidFill>
              <a:latin typeface="+mn-ea"/>
              <a:cs typeface="+mn-ea"/>
              <a:sym typeface="+mn-ea"/>
            </a:endParaRPr>
          </a:p>
        </p:txBody>
      </p:sp>
      <p:sp>
        <p:nvSpPr>
          <p:cNvPr id="62" name="任意多边形 61"/>
          <p:cNvSpPr/>
          <p:nvPr>
            <p:custDataLst>
              <p:tags r:id="rId20"/>
            </p:custDataLst>
          </p:nvPr>
        </p:nvSpPr>
        <p:spPr>
          <a:xfrm>
            <a:off x="8697595" y="844550"/>
            <a:ext cx="153670" cy="165735"/>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63" name="矩形 62"/>
          <p:cNvSpPr/>
          <p:nvPr>
            <p:custDataLst>
              <p:tags r:id="rId21"/>
            </p:custDataLst>
          </p:nvPr>
        </p:nvSpPr>
        <p:spPr>
          <a:xfrm>
            <a:off x="8719820" y="1250950"/>
            <a:ext cx="2679065" cy="779780"/>
          </a:xfrm>
          <a:prstGeom prst="rect">
            <a:avLst/>
          </a:prstGeom>
          <a:noFill/>
        </p:spPr>
        <p:txBody>
          <a:bodyPr wrap="square" lIns="0" tIns="0" rIns="0" bIns="0" rtlCol="0" anchor="t" anchorCtr="0">
            <a:noAutofit/>
          </a:bodyPr>
          <a:lstStyle/>
          <a:p>
            <a:pPr lvl="0" algn="ctr">
              <a:lnSpc>
                <a:spcPct val="110000"/>
              </a:lnSpc>
              <a:buClrTx/>
              <a:buSzTx/>
              <a:buFontTx/>
            </a:pPr>
            <a:r>
              <a:rPr lang="zh-TW" altLang="en-US"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sym typeface="+mn-ea"/>
              </a:rPr>
              <a:t>傳統金融與</a:t>
            </a:r>
            <a:r>
              <a:rPr lang="en-US" altLang="zh-TW"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sym typeface="+mn-ea"/>
              </a:rPr>
              <a:t>Web3</a:t>
            </a:r>
            <a:r>
              <a:rPr lang="zh-TW" altLang="en-US"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sym typeface="+mn-ea"/>
              </a:rPr>
              <a:t>融合：創新合規與隱私保護並重</a:t>
            </a:r>
            <a:endParaRPr lang="zh-CN" altLang="en-US"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5" name="标题 4"/>
          <p:cNvSpPr>
            <a:spLocks noGrp="1"/>
          </p:cNvSpPr>
          <p:nvPr>
            <p:ph type="title"/>
            <p:custDataLst>
              <p:tags r:id="rId22"/>
            </p:custDataLst>
          </p:nvPr>
        </p:nvSpPr>
        <p:spPr>
          <a:xfrm>
            <a:off x="564515" y="59690"/>
            <a:ext cx="11318875" cy="545465"/>
          </a:xfrm>
        </p:spPr>
        <p:txBody>
          <a:bodyPr vert="horz" wrap="square" lIns="0" tIns="0" rIns="0" bIns="0" rtlCol="0" anchor="b">
            <a:normAutofit/>
          </a:bodyPr>
          <a:lstStyle/>
          <a:p>
            <a:pPr lvl="0" algn="l">
              <a:buClrTx/>
              <a:buSzTx/>
              <a:buFontTx/>
            </a:pPr>
            <a:r>
              <a:rPr lang="zh-TW"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加密資產服務方案優勢</a:t>
            </a:r>
            <a:endParaRPr lang="zh-CN" altLang="en-US"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42" name="矩形 41"/>
          <p:cNvSpPr/>
          <p:nvPr>
            <p:custDataLst>
              <p:tags r:id="rId23"/>
            </p:custDataLst>
          </p:nvPr>
        </p:nvSpPr>
        <p:spPr>
          <a:xfrm>
            <a:off x="902970" y="5058410"/>
            <a:ext cx="1674495" cy="372110"/>
          </a:xfrm>
          <a:prstGeom prst="rect">
            <a:avLst/>
          </a:prstGeom>
          <a:noFill/>
        </p:spPr>
        <p:txBody>
          <a:bodyPr wrap="square" lIns="0" tIns="0" rIns="0" bIns="0" rtlCol="0" anchor="b" anchorCtr="0">
            <a:noAutofit/>
          </a:bodyPr>
          <a:lstStyle/>
          <a:p>
            <a:pPr algn="ctr">
              <a:spcBef>
                <a:spcPct val="0"/>
              </a:spcBef>
              <a:spcAft>
                <a:spcPct val="0"/>
              </a:spcAft>
            </a:pPr>
            <a:r>
              <a:rPr lang="zh-CN" altLang="en-US" sz="20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成功案例</a:t>
            </a:r>
            <a:endParaRPr lang="zh-CN" altLang="en-US" sz="20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pic>
        <p:nvPicPr>
          <p:cNvPr id="108" name="图片 107" descr="Uniark"/>
          <p:cNvPicPr>
            <a:picLocks noChangeAspect="1"/>
          </p:cNvPicPr>
          <p:nvPr/>
        </p:nvPicPr>
        <p:blipFill>
          <a:blip r:embed="rId24"/>
          <a:srcRect t="47626" r="7638" b="30636"/>
          <a:stretch>
            <a:fillRect/>
          </a:stretch>
        </p:blipFill>
        <p:spPr>
          <a:xfrm>
            <a:off x="1136015" y="5845810"/>
            <a:ext cx="2163445" cy="509270"/>
          </a:xfrm>
          <a:prstGeom prst="rect">
            <a:avLst/>
          </a:prstGeom>
        </p:spPr>
      </p:pic>
      <p:pic>
        <p:nvPicPr>
          <p:cNvPr id="2" name="图片 1" descr="11(1)"/>
          <p:cNvPicPr>
            <a:picLocks noChangeAspect="1"/>
          </p:cNvPicPr>
          <p:nvPr/>
        </p:nvPicPr>
        <p:blipFill>
          <a:blip r:embed="rId25"/>
          <a:stretch>
            <a:fillRect/>
          </a:stretch>
        </p:blipFill>
        <p:spPr>
          <a:xfrm>
            <a:off x="4161155" y="5716270"/>
            <a:ext cx="1226820" cy="638810"/>
          </a:xfrm>
          <a:prstGeom prst="rect">
            <a:avLst/>
          </a:prstGeom>
        </p:spPr>
      </p:pic>
      <p:pic>
        <p:nvPicPr>
          <p:cNvPr id="3" name="Picture 4"/>
          <p:cNvPicPr>
            <a:picLocks noChangeAspect="1" noChangeArrowheads="1"/>
          </p:cNvPicPr>
          <p:nvPr>
            <p:custDataLst>
              <p:tags r:id="rId26"/>
            </p:custDataLst>
          </p:nvPr>
        </p:nvPicPr>
        <p:blipFill>
          <a:blip r:embed="rId27">
            <a:extLst>
              <a:ext uri="{28A0092B-C50C-407E-A947-70E740481C1C}">
                <a14:useLocalDpi xmlns:a14="http://schemas.microsoft.com/office/drawing/2010/main" val="0"/>
              </a:ext>
            </a:extLst>
          </a:blip>
          <a:srcRect/>
          <a:stretch>
            <a:fillRect/>
          </a:stretch>
        </p:blipFill>
        <p:spPr bwMode="auto">
          <a:xfrm>
            <a:off x="6355080" y="5716270"/>
            <a:ext cx="958850" cy="5181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8"/>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3444240" y="3379470"/>
            <a:ext cx="4487545" cy="1374775"/>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60" name="文本框 59"/>
          <p:cNvSpPr txBox="1"/>
          <p:nvPr/>
        </p:nvSpPr>
        <p:spPr>
          <a:xfrm>
            <a:off x="4910455" y="3465195"/>
            <a:ext cx="1595755" cy="288925"/>
          </a:xfrm>
          <a:prstGeom prst="rect">
            <a:avLst/>
          </a:prstGeom>
          <a:noFill/>
        </p:spPr>
        <p:txBody>
          <a:bodyPr wrap="square" rtlCol="0">
            <a:noAutofit/>
          </a:bodyPr>
          <a:lstStyle/>
          <a:p>
            <a:pPr algn="ctr">
              <a:lnSpc>
                <a:spcPct val="70000"/>
              </a:lnSpc>
            </a:pPr>
            <a:r>
              <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rPr>
              <a:t>金融帳戶系統</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endParaRPr>
          </a:p>
        </p:txBody>
      </p:sp>
      <p:sp>
        <p:nvSpPr>
          <p:cNvPr id="28" name="圆角矩形 27"/>
          <p:cNvSpPr/>
          <p:nvPr/>
        </p:nvSpPr>
        <p:spPr>
          <a:xfrm>
            <a:off x="3643630" y="3871595"/>
            <a:ext cx="1945005"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核心帳務系統</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CA</a:t>
            </a:r>
            <a:r>
              <a:rPr lang="zh-CN" altLang="en-US" sz="1400" b="1" dirty="0">
                <a:latin typeface="微软雅黑" panose="020B0503020204020204" charset="-122"/>
                <a:ea typeface="微软雅黑" panose="020B0503020204020204" charset="-122"/>
                <a:cs typeface="微软雅黑" panose="020B0503020204020204" charset="-122"/>
                <a:sym typeface="+mn-ea"/>
              </a:rPr>
              <a:t>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nvSpPr>
        <p:spPr>
          <a:xfrm>
            <a:off x="617220" y="3368040"/>
            <a:ext cx="2564130" cy="1355090"/>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14" name="文本框 13"/>
          <p:cNvSpPr txBox="1"/>
          <p:nvPr/>
        </p:nvSpPr>
        <p:spPr>
          <a:xfrm>
            <a:off x="1233805" y="3468370"/>
            <a:ext cx="1421765" cy="254000"/>
          </a:xfrm>
          <a:prstGeom prst="rect">
            <a:avLst/>
          </a:prstGeom>
          <a:noFill/>
        </p:spPr>
        <p:txBody>
          <a:bodyPr wrap="square" rtlCol="0">
            <a:noAutofit/>
          </a:bodyPr>
          <a:lstStyle/>
          <a:p>
            <a:pPr algn="ctr">
              <a:lnSpc>
                <a:spcPct val="70000"/>
              </a:lnSpc>
            </a:pPr>
            <a:r>
              <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客戶認證體系</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15" name="圆角矩形 14"/>
          <p:cNvSpPr/>
          <p:nvPr/>
        </p:nvSpPr>
        <p:spPr>
          <a:xfrm>
            <a:off x="778510" y="3871595"/>
            <a:ext cx="2268220"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sym typeface="+mn-ea"/>
              </a:rPr>
              <a:t>客戶合規管理</a:t>
            </a:r>
            <a:endParaRPr lang="en-US" altLang="zh-CN" sz="14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sym typeface="+mn-ea"/>
              </a:rPr>
              <a:t>CCMS</a:t>
            </a:r>
            <a:endParaRPr lang="en-US" altLang="zh-CN" sz="1400" b="1" kern="100" dirty="0">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6" name="矩形 15"/>
          <p:cNvSpPr/>
          <p:nvPr/>
        </p:nvSpPr>
        <p:spPr>
          <a:xfrm>
            <a:off x="8193405" y="3387725"/>
            <a:ext cx="3192780" cy="1355090"/>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17" name="文本框 16"/>
          <p:cNvSpPr txBox="1"/>
          <p:nvPr/>
        </p:nvSpPr>
        <p:spPr>
          <a:xfrm>
            <a:off x="9095105" y="3484880"/>
            <a:ext cx="1421130" cy="254000"/>
          </a:xfrm>
          <a:prstGeom prst="rect">
            <a:avLst/>
          </a:prstGeom>
          <a:noFill/>
        </p:spPr>
        <p:txBody>
          <a:bodyPr wrap="square" rtlCol="0">
            <a:noAutofit/>
          </a:bodyPr>
          <a:lstStyle/>
          <a:p>
            <a:pPr algn="ctr">
              <a:lnSpc>
                <a:spcPct val="70000"/>
              </a:lnSpc>
            </a:pPr>
            <a:r>
              <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出入金通道</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18" name="圆角矩形 17"/>
          <p:cNvSpPr/>
          <p:nvPr/>
        </p:nvSpPr>
        <p:spPr>
          <a:xfrm>
            <a:off x="8440420" y="3871595"/>
            <a:ext cx="2802255" cy="754380"/>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資金通道管理</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FCMS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 name="文本占位符 1"/>
          <p:cNvSpPr txBox="1"/>
          <p:nvPr/>
        </p:nvSpPr>
        <p:spPr>
          <a:xfrm>
            <a:off x="595630" y="224155"/>
            <a:ext cx="11198225" cy="4654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rPr>
              <a:t>四</a:t>
            </a:r>
            <a:r>
              <a:rPr lang="zh-CN" altLang="en-US"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rPr>
              <a:t>、</a:t>
            </a:r>
            <a:r>
              <a:rPr lang="zh-TW" altLang="en-US"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rPr>
              <a:t>投資銀行與資產管理</a:t>
            </a:r>
            <a:endParaRPr lang="zh-CN" altLang="en-US"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endParaRPr>
          </a:p>
        </p:txBody>
      </p:sp>
      <p:sp>
        <p:nvSpPr>
          <p:cNvPr id="5" name="圆角矩形 4"/>
          <p:cNvSpPr/>
          <p:nvPr/>
        </p:nvSpPr>
        <p:spPr>
          <a:xfrm>
            <a:off x="5784215" y="3871595"/>
            <a:ext cx="1945005"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TW" altLang="en-US" sz="1400" b="1" dirty="0">
                <a:latin typeface="微软雅黑" panose="020B0503020204020204" charset="-122"/>
                <a:ea typeface="微软雅黑" panose="020B0503020204020204" charset="-122"/>
                <a:cs typeface="微软雅黑" panose="020B0503020204020204" charset="-122"/>
                <a:sym typeface="+mn-ea"/>
              </a:rPr>
              <a:t>投資帳戶系統</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I</a:t>
            </a:r>
            <a:r>
              <a:rPr lang="zh-CN" altLang="en-US" sz="1400" b="1" dirty="0">
                <a:latin typeface="微软雅黑" panose="020B0503020204020204" charset="-122"/>
                <a:ea typeface="微软雅黑" panose="020B0503020204020204" charset="-122"/>
                <a:cs typeface="微软雅黑" panose="020B0503020204020204" charset="-122"/>
                <a:sym typeface="+mn-ea"/>
              </a:rPr>
              <a:t>AS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4" name="矩形 23"/>
          <p:cNvSpPr/>
          <p:nvPr/>
        </p:nvSpPr>
        <p:spPr>
          <a:xfrm>
            <a:off x="650052" y="5152436"/>
            <a:ext cx="10736580" cy="1476964"/>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4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25" name="文本框 24"/>
          <p:cNvSpPr txBox="1"/>
          <p:nvPr/>
        </p:nvSpPr>
        <p:spPr>
          <a:xfrm>
            <a:off x="4344035" y="5124450"/>
            <a:ext cx="3518535" cy="263525"/>
          </a:xfrm>
          <a:prstGeom prst="rect">
            <a:avLst/>
          </a:prstGeom>
          <a:noFill/>
        </p:spPr>
        <p:txBody>
          <a:bodyPr wrap="square" rtlCol="0">
            <a:noAutofit/>
          </a:bodyPr>
          <a:lstStyle/>
          <a:p>
            <a:pPr algn="ctr">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Web3 </a:t>
            </a:r>
            <a:r>
              <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基礎設施</a:t>
            </a:r>
            <a:endPar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26" name="圆角矩形 30"/>
          <p:cNvSpPr/>
          <p:nvPr/>
        </p:nvSpPr>
        <p:spPr>
          <a:xfrm>
            <a:off x="6095177" y="5496866"/>
            <a:ext cx="5088255"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虛擬資產託管系統</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VAC</a:t>
            </a:r>
            <a:r>
              <a:rPr lang="zh-CN" altLang="en-US" sz="1400" b="1" dirty="0">
                <a:latin typeface="微软雅黑" panose="020B0503020204020204" charset="-122"/>
                <a:ea typeface="微软雅黑" panose="020B0503020204020204" charset="-122"/>
                <a:cs typeface="微软雅黑" panose="020B0503020204020204" charset="-122"/>
                <a:sym typeface="+mn-ea"/>
              </a:rPr>
              <a:t>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7" name="圆角矩形 32"/>
          <p:cNvSpPr/>
          <p:nvPr/>
        </p:nvSpPr>
        <p:spPr>
          <a:xfrm>
            <a:off x="828487" y="5496866"/>
            <a:ext cx="5088255"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虛擬資產發行系統</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VAI</a:t>
            </a:r>
            <a:r>
              <a:rPr lang="zh-CN" altLang="en-US" sz="1400" b="1" dirty="0">
                <a:latin typeface="微软雅黑" panose="020B0503020204020204" charset="-122"/>
                <a:ea typeface="微软雅黑" panose="020B0503020204020204" charset="-122"/>
                <a:cs typeface="微软雅黑" panose="020B0503020204020204" charset="-122"/>
                <a:sym typeface="+mn-ea"/>
              </a:rPr>
              <a:t>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31" name="矩形 30"/>
          <p:cNvSpPr/>
          <p:nvPr/>
        </p:nvSpPr>
        <p:spPr>
          <a:xfrm>
            <a:off x="650687" y="1281126"/>
            <a:ext cx="10735945" cy="1651209"/>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endParaRPr>
          </a:p>
        </p:txBody>
      </p:sp>
      <p:sp>
        <p:nvSpPr>
          <p:cNvPr id="32" name="文本框 31"/>
          <p:cNvSpPr txBox="1"/>
          <p:nvPr/>
        </p:nvSpPr>
        <p:spPr>
          <a:xfrm>
            <a:off x="4850130" y="1246505"/>
            <a:ext cx="2406015" cy="263525"/>
          </a:xfrm>
          <a:prstGeom prst="rect">
            <a:avLst/>
          </a:prstGeom>
          <a:noFill/>
        </p:spPr>
        <p:txBody>
          <a:bodyPr wrap="square" rtlCol="0">
            <a:noAutofit/>
          </a:bodyPr>
          <a:lstStyle/>
          <a:p>
            <a:pPr algn="ctr">
              <a:lnSpc>
                <a:spcPct val="110000"/>
              </a:lnSpc>
            </a:pPr>
            <a:r>
              <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客戶渠道</a:t>
            </a:r>
            <a:endPar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33" name="圆角矩形 2"/>
          <p:cNvSpPr/>
          <p:nvPr/>
        </p:nvSpPr>
        <p:spPr>
          <a:xfrm>
            <a:off x="770883" y="165097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開放金融平台</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OFA</a:t>
            </a:r>
            <a:r>
              <a:rPr lang="en-US" altLang="zh-CN" sz="1400" b="1" dirty="0">
                <a:latin typeface="微软雅黑" panose="020B0503020204020204" charset="-122"/>
                <a:ea typeface="微软雅黑" panose="020B0503020204020204" charset="-122"/>
                <a:cs typeface="微软雅黑" panose="020B0503020204020204" charset="-122"/>
                <a:sym typeface="+mn-ea"/>
              </a:rPr>
              <a:t>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34" name="圆角矩形 23"/>
          <p:cNvSpPr/>
          <p:nvPr/>
        </p:nvSpPr>
        <p:spPr>
          <a:xfrm>
            <a:off x="4344028" y="165097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移動金融平台</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MFP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35" name="圆角矩形 24"/>
          <p:cNvSpPr/>
          <p:nvPr/>
        </p:nvSpPr>
        <p:spPr>
          <a:xfrm>
            <a:off x="7917173" y="165105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網上金融平台</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OFP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矩形: 圆角 2"/>
          <p:cNvSpPr/>
          <p:nvPr>
            <p:custDataLst>
              <p:tags r:id="rId1"/>
            </p:custDataLst>
          </p:nvPr>
        </p:nvSpPr>
        <p:spPr>
          <a:xfrm>
            <a:off x="6301105" y="1023620"/>
            <a:ext cx="5193030" cy="3751580"/>
          </a:xfrm>
          <a:prstGeom prst="roundRect">
            <a:avLst>
              <a:gd name="adj" fmla="val 7930"/>
            </a:avLst>
          </a:prstGeom>
          <a:ln w="3175" cap="flat" cmpd="sng" algn="ctr">
            <a:solidFill>
              <a:schemeClr val="accent2">
                <a:alpha val="20000"/>
              </a:schemeClr>
            </a:solidFill>
            <a:prstDash val="solid"/>
            <a:round/>
            <a:headEnd type="none" w="med" len="med"/>
            <a:tailEnd type="none" w="med" len="med"/>
          </a:ln>
          <a:effectLst>
            <a:outerShdw blurRad="508000" dist="50800" dir="5400000" algn="ctr" rotWithShape="0">
              <a:schemeClr val="accent2">
                <a:alpha val="20000"/>
              </a:schemeClr>
            </a:outerShdw>
          </a:effectLst>
        </p:spPr>
        <p:txBody>
          <a:bodyPr lIns="0" rIns="0" rtlCol="0" anchor="ctr">
            <a:noAutofit/>
          </a:bodyPr>
          <a:lstStyle/>
          <a:p>
            <a:pPr algn="ctr"/>
            <a:endParaRPr lang="zh-CN" altLang="en-US">
              <a:solidFill>
                <a:schemeClr val="tx1"/>
              </a:solidFill>
            </a:endParaRPr>
          </a:p>
        </p:txBody>
      </p:sp>
      <p:sp>
        <p:nvSpPr>
          <p:cNvPr id="6" name="矩形: 圆角 25"/>
          <p:cNvSpPr/>
          <p:nvPr>
            <p:custDataLst>
              <p:tags r:id="rId2"/>
            </p:custDataLst>
          </p:nvPr>
        </p:nvSpPr>
        <p:spPr>
          <a:xfrm>
            <a:off x="6301105" y="1023620"/>
            <a:ext cx="5193030" cy="3752215"/>
          </a:xfrm>
          <a:prstGeom prst="roundRect">
            <a:avLst>
              <a:gd name="adj" fmla="val 8081"/>
            </a:avLst>
          </a:prstGeom>
          <a:solidFill>
            <a:schemeClr val="lt1">
              <a:lumMod val="100000"/>
              <a:alpha val="20000"/>
            </a:schemeClr>
          </a:solidFill>
          <a:ln w="3175" cap="flat" cmpd="sng" algn="ctr">
            <a:solidFill>
              <a:schemeClr val="accent2">
                <a:alpha val="20000"/>
              </a:schemeClr>
            </a:solidFill>
            <a:prstDash val="solid"/>
            <a:round/>
            <a:headEnd type="none" w="med" len="med"/>
            <a:tailEnd type="none" w="med" len="med"/>
          </a:ln>
          <a:effectLst/>
        </p:spPr>
        <p:txBody>
          <a:bodyPr lIns="0" rIns="0" rtlCol="0" anchor="ctr">
            <a:noAutofit/>
          </a:bodyPr>
          <a:lstStyle/>
          <a:p>
            <a:pPr algn="ctr"/>
            <a:endParaRPr lang="zh-CN" altLang="en-US">
              <a:solidFill>
                <a:schemeClr val="tx1"/>
              </a:solidFill>
            </a:endParaRPr>
          </a:p>
        </p:txBody>
      </p:sp>
      <p:sp useBgFill="1">
        <p:nvSpPr>
          <p:cNvPr id="5" name="矩形: 圆角 25"/>
          <p:cNvSpPr/>
          <p:nvPr>
            <p:custDataLst>
              <p:tags r:id="rId3"/>
            </p:custDataLst>
          </p:nvPr>
        </p:nvSpPr>
        <p:spPr>
          <a:xfrm>
            <a:off x="691515" y="1023620"/>
            <a:ext cx="5193030" cy="3751580"/>
          </a:xfrm>
          <a:prstGeom prst="roundRect">
            <a:avLst>
              <a:gd name="adj" fmla="val 8081"/>
            </a:avLst>
          </a:prstGeom>
          <a:ln w="3175" cap="flat" cmpd="sng" algn="ctr">
            <a:solidFill>
              <a:schemeClr val="accent1">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lstStyle/>
          <a:p>
            <a:pPr algn="ctr"/>
            <a:endParaRPr lang="zh-CN" altLang="en-US">
              <a:solidFill>
                <a:schemeClr val="tx1"/>
              </a:solidFill>
            </a:endParaRPr>
          </a:p>
        </p:txBody>
      </p:sp>
      <p:sp>
        <p:nvSpPr>
          <p:cNvPr id="4" name="椭圆 3"/>
          <p:cNvSpPr/>
          <p:nvPr>
            <p:custDataLst>
              <p:tags r:id="rId4"/>
            </p:custDataLst>
          </p:nvPr>
        </p:nvSpPr>
        <p:spPr>
          <a:xfrm>
            <a:off x="6710816" y="1178916"/>
            <a:ext cx="576000" cy="576000"/>
          </a:xfrm>
          <a:prstGeom prst="ellipse">
            <a:avLst/>
          </a:prstGeom>
          <a:gradFill>
            <a:gsLst>
              <a:gs pos="0">
                <a:schemeClr val="accent2">
                  <a:alpha val="100000"/>
                </a:schemeClr>
              </a:gs>
              <a:gs pos="100000">
                <a:schemeClr val="accent2">
                  <a:lumMod val="75000"/>
                  <a:alpha val="100000"/>
                </a:schemeClr>
              </a:gs>
            </a:gsLst>
            <a:lin ang="7686814" scaled="0"/>
          </a:gradFill>
          <a:ln w="25400">
            <a:noFill/>
          </a:ln>
          <a:effectLst>
            <a:outerShdw blurRad="254000" dist="76200" dir="5399998" algn="ctr" rotWithShape="0">
              <a:schemeClr val="accent2">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chorCtr="0">
            <a:normAutofit/>
          </a:bodyPr>
          <a:lstStyle/>
          <a:p>
            <a:pPr algn="ctr">
              <a:spcBef>
                <a:spcPct val="0"/>
              </a:spcBef>
              <a:spcAft>
                <a:spcPct val="0"/>
              </a:spcAft>
            </a:pPr>
            <a:r>
              <a:rPr lang="en-US" altLang="zh-CN" sz="2000" b="1">
                <a:solidFill>
                  <a:schemeClr val="lt1">
                    <a:lumMod val="100000"/>
                  </a:schemeClr>
                </a:solidFill>
                <a:latin typeface="微软雅黑" panose="020B0503020204020204" charset="-122"/>
                <a:ea typeface="微软雅黑" panose="020B0503020204020204" charset="-122"/>
                <a:cs typeface="+mn-ea"/>
              </a:rPr>
              <a:t>02</a:t>
            </a:r>
            <a:endParaRPr lang="en-US" altLang="zh-CN" sz="2000" b="1">
              <a:solidFill>
                <a:schemeClr val="lt1">
                  <a:lumMod val="100000"/>
                </a:schemeClr>
              </a:solidFill>
              <a:latin typeface="微软雅黑" panose="020B0503020204020204" charset="-122"/>
              <a:ea typeface="微软雅黑" panose="020B0503020204020204" charset="-122"/>
              <a:cs typeface="+mn-ea"/>
            </a:endParaRPr>
          </a:p>
        </p:txBody>
      </p:sp>
      <p:sp>
        <p:nvSpPr>
          <p:cNvPr id="3" name="矩形: 圆角 25"/>
          <p:cNvSpPr/>
          <p:nvPr>
            <p:custDataLst>
              <p:tags r:id="rId5"/>
            </p:custDataLst>
          </p:nvPr>
        </p:nvSpPr>
        <p:spPr>
          <a:xfrm>
            <a:off x="691515" y="1023620"/>
            <a:ext cx="5193030" cy="3752215"/>
          </a:xfrm>
          <a:prstGeom prst="roundRect">
            <a:avLst>
              <a:gd name="adj" fmla="val 8081"/>
            </a:avLst>
          </a:prstGeom>
          <a:solidFill>
            <a:schemeClr val="lt1">
              <a:lumMod val="100000"/>
              <a:alpha val="20000"/>
            </a:schemeClr>
          </a:solidFill>
          <a:ln w="3175" cap="flat" cmpd="sng" algn="ctr">
            <a:solidFill>
              <a:schemeClr val="accent1">
                <a:alpha val="20000"/>
              </a:schemeClr>
            </a:solidFill>
            <a:prstDash val="solid"/>
            <a:round/>
            <a:headEnd type="none" w="med" len="med"/>
            <a:tailEnd type="none" w="med" len="med"/>
          </a:ln>
          <a:effectLst/>
        </p:spPr>
        <p:txBody>
          <a:bodyPr lIns="0" rIns="0" rtlCol="0" anchor="ctr">
            <a:noAutofit/>
          </a:bodyPr>
          <a:lstStyle/>
          <a:p>
            <a:pPr algn="ctr"/>
            <a:endParaRPr lang="zh-CN" altLang="en-US">
              <a:solidFill>
                <a:schemeClr val="tx1"/>
              </a:solidFill>
            </a:endParaRPr>
          </a:p>
        </p:txBody>
      </p:sp>
      <p:sp>
        <p:nvSpPr>
          <p:cNvPr id="9" name="椭圆 8"/>
          <p:cNvSpPr/>
          <p:nvPr>
            <p:custDataLst>
              <p:tags r:id="rId6"/>
            </p:custDataLst>
          </p:nvPr>
        </p:nvSpPr>
        <p:spPr>
          <a:xfrm>
            <a:off x="1101861" y="1178916"/>
            <a:ext cx="576000" cy="576000"/>
          </a:xfrm>
          <a:prstGeom prst="ellipse">
            <a:avLst/>
          </a:prstGeom>
          <a:gradFill>
            <a:gsLst>
              <a:gs pos="0">
                <a:schemeClr val="accent1">
                  <a:alpha val="100000"/>
                </a:schemeClr>
              </a:gs>
              <a:gs pos="100000">
                <a:schemeClr val="accent1">
                  <a:lumMod val="75000"/>
                  <a:alpha val="100000"/>
                </a:schemeClr>
              </a:gs>
            </a:gsLst>
            <a:lin ang="7686814" scaled="0"/>
          </a:gra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chorCtr="0">
            <a:normAutofit/>
          </a:bodyPr>
          <a:lstStyle/>
          <a:p>
            <a:pPr algn="ctr">
              <a:spcBef>
                <a:spcPct val="0"/>
              </a:spcBef>
              <a:spcAft>
                <a:spcPct val="0"/>
              </a:spcAft>
            </a:pPr>
            <a:r>
              <a:rPr lang="en-US" altLang="zh-CN" sz="2000" b="1">
                <a:solidFill>
                  <a:schemeClr val="lt1">
                    <a:lumMod val="100000"/>
                  </a:schemeClr>
                </a:solidFill>
                <a:latin typeface="微软雅黑" panose="020B0503020204020204" charset="-122"/>
                <a:ea typeface="微软雅黑" panose="020B0503020204020204" charset="-122"/>
                <a:cs typeface="+mn-ea"/>
              </a:rPr>
              <a:t>01</a:t>
            </a:r>
            <a:endParaRPr lang="en-US" altLang="zh-CN" sz="2000" b="1">
              <a:solidFill>
                <a:schemeClr val="lt1">
                  <a:lumMod val="100000"/>
                </a:schemeClr>
              </a:solidFill>
              <a:latin typeface="微软雅黑" panose="020B0503020204020204" charset="-122"/>
              <a:ea typeface="微软雅黑" panose="020B0503020204020204" charset="-122"/>
              <a:cs typeface="+mn-ea"/>
            </a:endParaRPr>
          </a:p>
        </p:txBody>
      </p:sp>
      <p:sp>
        <p:nvSpPr>
          <p:cNvPr id="13" name="矩形 12"/>
          <p:cNvSpPr/>
          <p:nvPr>
            <p:custDataLst>
              <p:tags r:id="rId7"/>
            </p:custDataLst>
          </p:nvPr>
        </p:nvSpPr>
        <p:spPr>
          <a:xfrm>
            <a:off x="6710816" y="1909445"/>
            <a:ext cx="4491219" cy="2557780"/>
          </a:xfrm>
          <a:prstGeom prst="rect">
            <a:avLst/>
          </a:prstGeom>
          <a:noFill/>
        </p:spPr>
        <p:txBody>
          <a:bodyPr wrap="square" lIns="0" tIns="0" rIns="0" bIns="0" rtlCol="0" anchor="t" anchorCtr="0">
            <a:noAutofit/>
          </a:bodyPr>
          <a:lstStyle/>
          <a:p>
            <a:pPr marL="285750" indent="-285750">
              <a:lnSpc>
                <a:spcPct val="150000"/>
              </a:lnSpc>
              <a:spcBef>
                <a:spcPct val="0"/>
              </a:spcBef>
              <a:spcAft>
                <a:spcPct val="0"/>
              </a:spcAft>
              <a:buFont typeface="Arial" panose="020B0604020202020204" pitchFamily="34" charset="0"/>
              <a:buChar char="•"/>
            </a:pPr>
            <a:r>
              <a:rPr lang="zh-TW" altLang="en-US"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支援債券、股票等傳統資產上鏈映射，實現</a:t>
            </a:r>
            <a:r>
              <a:rPr lang="en-US" altLang="zh-TW"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T+0</a:t>
            </a:r>
            <a:r>
              <a:rPr lang="zh-TW" altLang="en-US"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結算及碎片化交易，提升流動性與交易效率；</a:t>
            </a:r>
            <a:endParaRPr lang="zh-TW" altLang="en-US"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spcBef>
                <a:spcPct val="0"/>
              </a:spcBef>
              <a:spcAft>
                <a:spcPct val="0"/>
              </a:spcAft>
              <a:buFont typeface="Arial" panose="020B0604020202020204" pitchFamily="34" charset="0"/>
              <a:buChar char="•"/>
            </a:pPr>
            <a:r>
              <a:rPr lang="zh-TW" altLang="en-US"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內置法幣出入金通道，支援多幣種資金流轉，滿足機構及</a:t>
            </a:r>
            <a:r>
              <a:rPr lang="en-US" altLang="zh-TW"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Web3</a:t>
            </a:r>
            <a:r>
              <a:rPr lang="zh-TW" altLang="en-US"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用戶多元需求；</a:t>
            </a:r>
            <a:endParaRPr lang="zh-TW" altLang="en-US"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spcBef>
                <a:spcPct val="0"/>
              </a:spcBef>
              <a:spcAft>
                <a:spcPct val="0"/>
              </a:spcAft>
              <a:buFont typeface="Arial" panose="020B0604020202020204" pitchFamily="34" charset="0"/>
              <a:buChar char="•"/>
            </a:pPr>
            <a:r>
              <a:rPr lang="zh-TW" altLang="en-US"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智能合約自動執行股息分配及收益結算，提升透明度與自動化水平，兼顧</a:t>
            </a:r>
            <a:r>
              <a:rPr lang="en-US" altLang="zh-TW"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Web3</a:t>
            </a:r>
            <a:r>
              <a:rPr lang="zh-TW" altLang="en-US"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創新與傳統合規；</a:t>
            </a:r>
            <a:endParaRPr lang="zh-TW" altLang="en-US"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spcBef>
                <a:spcPct val="0"/>
              </a:spcBef>
              <a:spcAft>
                <a:spcPct val="0"/>
              </a:spcAft>
              <a:buFont typeface="Arial" panose="020B0604020202020204" pitchFamily="34" charset="0"/>
              <a:buChar char="•"/>
            </a:pPr>
            <a:r>
              <a:rPr lang="zh-TW" altLang="en-US"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平台設計符合監管要求，確保創新業務安全落地，助力投行及資管機構搶佔數碼證券創新高地。</a:t>
            </a:r>
            <a:endParaRPr lang="zh-CN" altLang="en-US"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4" name="矩形 13"/>
          <p:cNvSpPr/>
          <p:nvPr>
            <p:custDataLst>
              <p:tags r:id="rId8"/>
            </p:custDataLst>
          </p:nvPr>
        </p:nvSpPr>
        <p:spPr>
          <a:xfrm>
            <a:off x="7573010" y="1291590"/>
            <a:ext cx="3627755" cy="459105"/>
          </a:xfrm>
          <a:prstGeom prst="rect">
            <a:avLst/>
          </a:prstGeom>
          <a:noFill/>
        </p:spPr>
        <p:txBody>
          <a:bodyPr wrap="square" lIns="0" tIns="0" rIns="0" bIns="0" rtlCol="0" anchor="b" anchorCtr="0">
            <a:noAutofit/>
          </a:bodyPr>
          <a:lstStyle/>
          <a:p>
            <a:pPr>
              <a:spcBef>
                <a:spcPct val="0"/>
              </a:spcBef>
              <a:spcAft>
                <a:spcPct val="0"/>
              </a:spcAft>
            </a:pP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傳統金融與</a:t>
            </a:r>
            <a:r>
              <a:rPr lang="en-US" altLang="zh-TW"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Web3</a:t>
            </a: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深度融合：</a:t>
            </a:r>
            <a:endParaRPr lang="en-US" altLang="zh-TW"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a:p>
            <a:pPr>
              <a:spcBef>
                <a:spcPct val="0"/>
              </a:spcBef>
              <a:spcAft>
                <a:spcPct val="0"/>
              </a:spcAft>
            </a:pP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創新</a:t>
            </a:r>
            <a:r>
              <a:rPr lang="en-US" altLang="zh-TW"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RWA</a:t>
            </a: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資產通證化平台</a:t>
            </a:r>
            <a:endParaRPr lang="zh-CN"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p:txBody>
      </p:sp>
      <p:sp>
        <p:nvSpPr>
          <p:cNvPr id="15" name="矩形 14"/>
          <p:cNvSpPr/>
          <p:nvPr>
            <p:custDataLst>
              <p:tags r:id="rId9"/>
            </p:custDataLst>
          </p:nvPr>
        </p:nvSpPr>
        <p:spPr>
          <a:xfrm>
            <a:off x="1101861" y="1909445"/>
            <a:ext cx="4489949" cy="2557780"/>
          </a:xfrm>
          <a:prstGeom prst="rect">
            <a:avLst/>
          </a:prstGeom>
          <a:noFill/>
        </p:spPr>
        <p:txBody>
          <a:bodyPr wrap="square" lIns="0" tIns="0" rIns="0" bIns="0" rtlCol="0" anchor="t" anchorCtr="0">
            <a:noAutofit/>
          </a:bodyPr>
          <a:lstStyle/>
          <a:p>
            <a:pPr marL="285750" indent="-285750">
              <a:lnSpc>
                <a:spcPct val="150000"/>
              </a:lnSpc>
              <a:spcBef>
                <a:spcPct val="0"/>
              </a:spcBef>
              <a:spcAft>
                <a:spcPct val="0"/>
              </a:spcAft>
              <a:buFont typeface="Arial" panose="020B0604020202020204" pitchFamily="34" charset="0"/>
              <a:buChar char="•"/>
            </a:pPr>
            <a:r>
              <a:rPr lang="zh-TW" altLang="en-US"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智能投資帳戶系統統一管理持倉、交易結算及分紅派息，解決傳統證券帳戶分散問題；</a:t>
            </a:r>
            <a:endParaRPr lang="zh-TW" altLang="en-US"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spcBef>
                <a:spcPct val="0"/>
              </a:spcBef>
              <a:spcAft>
                <a:spcPct val="0"/>
              </a:spcAft>
              <a:buFont typeface="Arial" panose="020B0604020202020204" pitchFamily="34" charset="0"/>
              <a:buChar char="•"/>
            </a:pPr>
            <a:r>
              <a:rPr lang="zh-TW" altLang="en-US"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支援自動化單位登記、資產確權及分紅分配，符合「一人一戶」監管要求，提升效率並降低人為風險；</a:t>
            </a:r>
            <a:endParaRPr lang="zh-TW" altLang="en-US"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spcBef>
                <a:spcPct val="0"/>
              </a:spcBef>
              <a:spcAft>
                <a:spcPct val="0"/>
              </a:spcAft>
              <a:buFont typeface="Arial" panose="020B0604020202020204" pitchFamily="34" charset="0"/>
              <a:buChar char="•"/>
            </a:pPr>
            <a:r>
              <a:rPr lang="zh-TW" altLang="en-US"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透過雙重認證及權限分級機制，確保帳戶與資金安全，滿足金融機構高標準合規與風控需求。</a:t>
            </a:r>
            <a:endParaRPr lang="zh-CN" altLang="en-US" sz="13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6" name="矩形 15"/>
          <p:cNvSpPr/>
          <p:nvPr>
            <p:custDataLst>
              <p:tags r:id="rId10"/>
            </p:custDataLst>
          </p:nvPr>
        </p:nvSpPr>
        <p:spPr>
          <a:xfrm>
            <a:off x="1873885" y="1291590"/>
            <a:ext cx="3716655" cy="459105"/>
          </a:xfrm>
          <a:prstGeom prst="rect">
            <a:avLst/>
          </a:prstGeom>
          <a:noFill/>
        </p:spPr>
        <p:txBody>
          <a:bodyPr wrap="square" lIns="0" tIns="0" rIns="0" bIns="0" rtlCol="0" anchor="b" anchorCtr="0">
            <a:noAutofit/>
          </a:bodyPr>
          <a:lstStyle/>
          <a:p>
            <a:pPr algn="l">
              <a:lnSpc>
                <a:spcPct val="110000"/>
              </a:lnSpc>
              <a:buClrTx/>
              <a:buSzTx/>
              <a:buNone/>
            </a:pP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智能化投資帳戶：</a:t>
            </a:r>
            <a:endParaRPr lang="en-US" altLang="zh-TW"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a:p>
            <a:pPr algn="l">
              <a:lnSpc>
                <a:spcPct val="110000"/>
              </a:lnSpc>
              <a:buClrTx/>
              <a:buSzTx/>
              <a:buNone/>
            </a:pP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極致合規與高效託管</a:t>
            </a:r>
            <a:endParaRPr lang="zh-CN"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p:txBody>
      </p:sp>
      <p:sp>
        <p:nvSpPr>
          <p:cNvPr id="7" name="标题 4"/>
          <p:cNvSpPr>
            <a:spLocks noGrp="1"/>
          </p:cNvSpPr>
          <p:nvPr>
            <p:custDataLst>
              <p:tags r:id="rId11"/>
            </p:custDataLst>
          </p:nvPr>
        </p:nvSpPr>
        <p:spPr>
          <a:xfrm>
            <a:off x="564515" y="59690"/>
            <a:ext cx="11318875" cy="545465"/>
          </a:xfrm>
          <a:prstGeom prst="rect">
            <a:avLst/>
          </a:prstGeom>
        </p:spPr>
        <p:txBody>
          <a:bodyPr vert="horz" wrap="square" lIns="0" tIns="0" rIns="0" bIns="0" rtlCol="0" anchor="b">
            <a:normAutofit/>
          </a:bodyPr>
          <a:lstStyle>
            <a:lvl1pPr algn="l" defTabSz="914400" rtl="0" eaLnBrk="1" latinLnBrk="0" hangingPunct="1">
              <a:lnSpc>
                <a:spcPct val="100000"/>
              </a:lnSpc>
              <a:spcBef>
                <a:spcPct val="0"/>
              </a:spcBef>
              <a:buNone/>
              <a:defRPr sz="3200" b="1" kern="1200">
                <a:solidFill>
                  <a:schemeClr val="accent1">
                    <a:lumMod val="75000"/>
                  </a:schemeClr>
                </a:solidFill>
                <a:latin typeface="+mj-lt"/>
                <a:ea typeface="+mj-ea"/>
                <a:cs typeface="+mj-cs"/>
              </a:defRPr>
            </a:lvl1pPr>
          </a:lstStyle>
          <a:p>
            <a:pPr lvl="0" algn="l">
              <a:buClrTx/>
              <a:buSzTx/>
              <a:buFontTx/>
            </a:pPr>
            <a:r>
              <a:rPr lang="zh-TW" altLang="en-US"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rPr>
              <a:t>投資銀行與資產管理</a:t>
            </a:r>
            <a:r>
              <a:rPr lang="zh-TW"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方案優勢</a:t>
            </a:r>
            <a:endParaRPr lang="zh-CN" altLang="en-US"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42" name="矩形 41"/>
          <p:cNvSpPr/>
          <p:nvPr>
            <p:custDataLst>
              <p:tags r:id="rId12"/>
            </p:custDataLst>
          </p:nvPr>
        </p:nvSpPr>
        <p:spPr>
          <a:xfrm>
            <a:off x="902970" y="5240020"/>
            <a:ext cx="1674495" cy="372110"/>
          </a:xfrm>
          <a:prstGeom prst="rect">
            <a:avLst/>
          </a:prstGeom>
          <a:noFill/>
        </p:spPr>
        <p:txBody>
          <a:bodyPr wrap="square" lIns="0" tIns="0" rIns="0" bIns="0" rtlCol="0" anchor="b" anchorCtr="0">
            <a:noAutofit/>
          </a:bodyPr>
          <a:lstStyle/>
          <a:p>
            <a:pPr algn="ctr">
              <a:spcBef>
                <a:spcPct val="0"/>
              </a:spcBef>
              <a:spcAft>
                <a:spcPct val="0"/>
              </a:spcAft>
            </a:pPr>
            <a:r>
              <a:rPr lang="zh-CN" altLang="en-US"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成功案例</a:t>
            </a:r>
            <a:endParaRPr lang="zh-CN" altLang="en-US"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pic>
        <p:nvPicPr>
          <p:cNvPr id="7172" name="Picture 4"/>
          <p:cNvPicPr>
            <a:picLocks noChangeAspect="1" noChangeArrowheads="1"/>
          </p:cNvPicPr>
          <p:nvPr>
            <p:custDataLst>
              <p:tags r:id="rId1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233805" y="5965190"/>
            <a:ext cx="1226820" cy="662940"/>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31" descr="logo"/>
          <p:cNvPicPr>
            <a:picLocks noChangeAspect="1"/>
          </p:cNvPicPr>
          <p:nvPr/>
        </p:nvPicPr>
        <p:blipFill>
          <a:blip r:embed="rId15"/>
          <a:stretch>
            <a:fillRect/>
          </a:stretch>
        </p:blipFill>
        <p:spPr>
          <a:xfrm>
            <a:off x="3342640" y="6012815"/>
            <a:ext cx="3084830" cy="547370"/>
          </a:xfrm>
          <a:prstGeom prst="rect">
            <a:avLst/>
          </a:prstGeom>
        </p:spPr>
      </p:pic>
    </p:spTree>
    <p:custDataLst>
      <p:tags r:id="rId16"/>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534670" y="928370"/>
            <a:ext cx="2926715" cy="1081405"/>
          </a:xfrm>
        </p:spPr>
        <p:txBody>
          <a:bodyPr>
            <a:normAutofit/>
          </a:bodyPr>
          <a:lstStyle/>
          <a:p>
            <a:r>
              <a:rPr lang="zh-CN" altLang="en-US" sz="4445" dirty="0">
                <a:latin typeface="Arial" panose="020B0604020202020204" pitchFamily="34" charset="0"/>
                <a:cs typeface="Arial" panose="020B0604020202020204" pitchFamily="34" charset="0"/>
              </a:rPr>
              <a:t>目  錄</a:t>
            </a:r>
            <a:endParaRPr lang="zh-CN" altLang="en-US" sz="4445" dirty="0">
              <a:latin typeface="Arial" panose="020B0604020202020204" pitchFamily="34" charset="0"/>
              <a:cs typeface="Arial" panose="020B0604020202020204" pitchFamily="34" charset="0"/>
            </a:endParaRPr>
          </a:p>
        </p:txBody>
      </p:sp>
      <p:sp>
        <p:nvSpPr>
          <p:cNvPr id="3" name="椭圆 4"/>
          <p:cNvSpPr/>
          <p:nvPr>
            <p:custDataLst>
              <p:tags r:id="rId2"/>
            </p:custDataLst>
          </p:nvPr>
        </p:nvSpPr>
        <p:spPr>
          <a:xfrm>
            <a:off x="4354977" y="1626705"/>
            <a:ext cx="206631" cy="206631"/>
          </a:xfrm>
          <a:prstGeom prst="ellipse">
            <a:avLst/>
          </a:prstGeom>
          <a:solidFill>
            <a:srgbClr val="FFFFFF"/>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序号"/>
          <p:cNvSpPr txBox="1"/>
          <p:nvPr>
            <p:custDataLst>
              <p:tags r:id="rId3"/>
            </p:custDataLst>
          </p:nvPr>
        </p:nvSpPr>
        <p:spPr>
          <a:xfrm>
            <a:off x="6071339" y="1398043"/>
            <a:ext cx="818468" cy="696716"/>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Arial" panose="020B0604020202020204" pitchFamily="34" charset="0"/>
                <a:cs typeface="Arial" panose="020B0604020202020204" pitchFamily="34" charset="0"/>
              </a:rPr>
              <a:t>01</a:t>
            </a:r>
            <a:endParaRPr lang="en-US" sz="2800" b="1" dirty="0">
              <a:solidFill>
                <a:schemeClr val="accent1"/>
              </a:solidFill>
              <a:latin typeface="Arial" panose="020B0604020202020204" pitchFamily="34" charset="0"/>
              <a:cs typeface="Arial" panose="020B0604020202020204" pitchFamily="34" charset="0"/>
            </a:endParaRPr>
          </a:p>
        </p:txBody>
      </p:sp>
      <p:sp>
        <p:nvSpPr>
          <p:cNvPr id="7" name="项标题"/>
          <p:cNvSpPr txBox="1"/>
          <p:nvPr>
            <p:custDataLst>
              <p:tags r:id="rId4"/>
            </p:custDataLst>
          </p:nvPr>
        </p:nvSpPr>
        <p:spPr>
          <a:xfrm>
            <a:off x="7475392" y="1398043"/>
            <a:ext cx="4100347" cy="696716"/>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zh-TW" altLang="en-US" sz="2000" spc="300" dirty="0">
                <a:latin typeface="Arial" panose="020B0604020202020204" pitchFamily="34" charset="0"/>
                <a:cs typeface="Arial" panose="020B0604020202020204" pitchFamily="34" charset="0"/>
                <a:sym typeface="+mn-ea"/>
              </a:rPr>
              <a:t>公司概覽及行業背景</a:t>
            </a:r>
            <a:endParaRPr lang="zh-CN" altLang="en-US" sz="2000" spc="300" dirty="0">
              <a:latin typeface="Arial" panose="020B0604020202020204" pitchFamily="34" charset="0"/>
              <a:cs typeface="Arial" panose="020B0604020202020204" pitchFamily="34" charset="0"/>
              <a:sym typeface="+mn-ea"/>
            </a:endParaRPr>
          </a:p>
        </p:txBody>
      </p:sp>
      <p:cxnSp>
        <p:nvCxnSpPr>
          <p:cNvPr id="8" name="直接连接符 14"/>
          <p:cNvCxnSpPr/>
          <p:nvPr>
            <p:custDataLst>
              <p:tags r:id="rId5"/>
            </p:custDataLst>
          </p:nvPr>
        </p:nvCxnSpPr>
        <p:spPr>
          <a:xfrm>
            <a:off x="7031748" y="1643215"/>
            <a:ext cx="0" cy="20663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椭圆 9"/>
          <p:cNvSpPr/>
          <p:nvPr>
            <p:custDataLst>
              <p:tags r:id="rId6"/>
            </p:custDataLst>
          </p:nvPr>
        </p:nvSpPr>
        <p:spPr>
          <a:xfrm>
            <a:off x="4278815" y="2770139"/>
            <a:ext cx="206631" cy="206631"/>
          </a:xfrm>
          <a:prstGeom prst="ellipse">
            <a:avLst/>
          </a:prstGeom>
          <a:solidFill>
            <a:srgbClr val="FFFFFF"/>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序号"/>
          <p:cNvSpPr txBox="1"/>
          <p:nvPr>
            <p:custDataLst>
              <p:tags r:id="rId7"/>
            </p:custDataLst>
          </p:nvPr>
        </p:nvSpPr>
        <p:spPr>
          <a:xfrm>
            <a:off x="5824244" y="2543383"/>
            <a:ext cx="818468" cy="696716"/>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Arial" panose="020B0604020202020204" pitchFamily="34" charset="0"/>
                <a:cs typeface="Arial" panose="020B0604020202020204" pitchFamily="34" charset="0"/>
              </a:rPr>
              <a:t>02</a:t>
            </a:r>
            <a:endParaRPr lang="en-US" sz="2800" b="1" dirty="0">
              <a:solidFill>
                <a:schemeClr val="accent1"/>
              </a:solidFill>
              <a:latin typeface="Arial" panose="020B0604020202020204" pitchFamily="34" charset="0"/>
              <a:cs typeface="Arial" panose="020B0604020202020204" pitchFamily="34" charset="0"/>
            </a:endParaRPr>
          </a:p>
        </p:txBody>
      </p:sp>
      <p:sp>
        <p:nvSpPr>
          <p:cNvPr id="26" name="项标题"/>
          <p:cNvSpPr txBox="1"/>
          <p:nvPr>
            <p:custDataLst>
              <p:tags r:id="rId8"/>
            </p:custDataLst>
          </p:nvPr>
        </p:nvSpPr>
        <p:spPr>
          <a:xfrm>
            <a:off x="7228205" y="2543175"/>
            <a:ext cx="4585335" cy="696595"/>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zh-CN" altLang="en-US" sz="2000" spc="300" dirty="0">
                <a:latin typeface="Arial" panose="020B0604020202020204" pitchFamily="34" charset="0"/>
                <a:cs typeface="Arial" panose="020B0604020202020204" pitchFamily="34" charset="0"/>
                <a:sym typeface="+mn-ea"/>
              </a:rPr>
              <a:t>行業方案</a:t>
            </a:r>
            <a:endParaRPr lang="zh-CN" altLang="en-US" sz="2000" spc="300" dirty="0">
              <a:latin typeface="Arial" panose="020B0604020202020204" pitchFamily="34" charset="0"/>
              <a:cs typeface="Arial" panose="020B0604020202020204" pitchFamily="34" charset="0"/>
              <a:sym typeface="+mn-ea"/>
            </a:endParaRPr>
          </a:p>
        </p:txBody>
      </p:sp>
      <p:cxnSp>
        <p:nvCxnSpPr>
          <p:cNvPr id="27" name="直接连接符 17"/>
          <p:cNvCxnSpPr/>
          <p:nvPr>
            <p:custDataLst>
              <p:tags r:id="rId9"/>
            </p:custDataLst>
          </p:nvPr>
        </p:nvCxnSpPr>
        <p:spPr>
          <a:xfrm>
            <a:off x="6784038" y="2788554"/>
            <a:ext cx="0" cy="20663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椭圆 10"/>
          <p:cNvSpPr/>
          <p:nvPr>
            <p:custDataLst>
              <p:tags r:id="rId10"/>
            </p:custDataLst>
          </p:nvPr>
        </p:nvSpPr>
        <p:spPr>
          <a:xfrm>
            <a:off x="4022386" y="3818323"/>
            <a:ext cx="206631" cy="206631"/>
          </a:xfrm>
          <a:prstGeom prst="ellipse">
            <a:avLst/>
          </a:prstGeom>
          <a:solidFill>
            <a:srgbClr val="FFFFFF"/>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序号"/>
          <p:cNvSpPr txBox="1"/>
          <p:nvPr>
            <p:custDataLst>
              <p:tags r:id="rId11"/>
            </p:custDataLst>
          </p:nvPr>
        </p:nvSpPr>
        <p:spPr>
          <a:xfrm>
            <a:off x="5403901" y="3605537"/>
            <a:ext cx="818468" cy="696716"/>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Arial" panose="020B0604020202020204" pitchFamily="34" charset="0"/>
                <a:cs typeface="Arial" panose="020B0604020202020204" pitchFamily="34" charset="0"/>
              </a:rPr>
              <a:t>03</a:t>
            </a:r>
            <a:endParaRPr lang="en-US" sz="2800" b="1" dirty="0">
              <a:solidFill>
                <a:schemeClr val="accent1"/>
              </a:solidFill>
              <a:latin typeface="Arial" panose="020B0604020202020204" pitchFamily="34" charset="0"/>
              <a:cs typeface="Arial" panose="020B0604020202020204" pitchFamily="34" charset="0"/>
            </a:endParaRPr>
          </a:p>
        </p:txBody>
      </p:sp>
      <p:cxnSp>
        <p:nvCxnSpPr>
          <p:cNvPr id="31" name="直接连接符 20"/>
          <p:cNvCxnSpPr/>
          <p:nvPr>
            <p:custDataLst>
              <p:tags r:id="rId12"/>
            </p:custDataLst>
          </p:nvPr>
        </p:nvCxnSpPr>
        <p:spPr>
          <a:xfrm>
            <a:off x="6364310" y="3850708"/>
            <a:ext cx="0" cy="20663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项标题"/>
          <p:cNvSpPr txBox="1"/>
          <p:nvPr>
            <p:custDataLst>
              <p:tags r:id="rId13"/>
            </p:custDataLst>
          </p:nvPr>
        </p:nvSpPr>
        <p:spPr>
          <a:xfrm>
            <a:off x="6753979" y="3612522"/>
            <a:ext cx="4100347" cy="696716"/>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800" b="1" dirty="0">
                <a:solidFill>
                  <a:schemeClr val="accent1"/>
                </a:solidFill>
                <a:latin typeface="Arial" panose="020B0604020202020204" pitchFamily="34" charset="0"/>
                <a:cs typeface="Arial" panose="020B0604020202020204" pitchFamily="34" charset="0"/>
              </a:rPr>
              <a:t>成功案例</a:t>
            </a:r>
            <a:endParaRPr lang="zh-CN" altLang="en-US" sz="2800" b="1" dirty="0">
              <a:solidFill>
                <a:schemeClr val="accent1"/>
              </a:solidFill>
              <a:latin typeface="Arial" panose="020B0604020202020204" pitchFamily="34" charset="0"/>
              <a:cs typeface="Arial" panose="020B0604020202020204" pitchFamily="34" charset="0"/>
            </a:endParaRPr>
          </a:p>
        </p:txBody>
      </p:sp>
    </p:spTree>
    <p:custDataLst>
      <p:tags r:id="rId1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756920" y="123825"/>
            <a:ext cx="10279380" cy="461645"/>
          </a:xfrm>
        </p:spPr>
        <p:txBody>
          <a:bodyPr>
            <a:normAutofit/>
          </a:bodyPr>
          <a:lstStyle/>
          <a:p>
            <a:r>
              <a:rPr lang="en-US" altLang="zh-TW"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3.1 </a:t>
            </a:r>
            <a:r>
              <a:rPr lang="en-US" altLang="zh-TW" sz="2400" dirty="0" err="1">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Bongloy</a:t>
            </a:r>
            <a:r>
              <a:rPr lang="en-US" altLang="zh-TW"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 – </a:t>
            </a:r>
            <a:r>
              <a:rPr lang="zh-TW"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金融機構發卡／收單</a:t>
            </a:r>
            <a:r>
              <a:rPr lang="en-US" altLang="zh-TW"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SaaS</a:t>
            </a:r>
            <a:r>
              <a:rPr lang="zh-TW"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系統</a:t>
            </a:r>
            <a:endParaRPr lang="zh-CN"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2"/>
          <p:cNvSpPr/>
          <p:nvPr/>
        </p:nvSpPr>
        <p:spPr>
          <a:xfrm>
            <a:off x="700405" y="1586865"/>
            <a:ext cx="6412865" cy="922945"/>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ts val="300"/>
              </a:spcBef>
              <a:spcAft>
                <a:spcPts val="300"/>
              </a:spcAft>
            </a:pPr>
            <a:r>
              <a:rPr lang="en-US" altLang="zh-TW" sz="1400" dirty="0">
                <a:latin typeface="微软雅黑" panose="020B0503020204020204" charset="-122"/>
                <a:ea typeface="微软雅黑" panose="020B0503020204020204" charset="-122"/>
                <a:cs typeface="微软雅黑" panose="020B0503020204020204" charset="-122"/>
              </a:rPr>
              <a:t>BONGLOY Payments Plc </a:t>
            </a:r>
            <a:r>
              <a:rPr lang="zh-TW" altLang="en-US" sz="1400" dirty="0">
                <a:latin typeface="微软雅黑" panose="020B0503020204020204" charset="-122"/>
                <a:ea typeface="微软雅黑" panose="020B0503020204020204" charset="-122"/>
                <a:cs typeface="微软雅黑" panose="020B0503020204020204" charset="-122"/>
              </a:rPr>
              <a:t>為擁有柬埔寨央行獨立支付牌照的第三方支付公司；</a:t>
            </a:r>
            <a:endParaRPr lang="zh-TW" altLang="en-US" sz="1400" dirty="0">
              <a:latin typeface="微软雅黑" panose="020B0503020204020204" charset="-122"/>
              <a:ea typeface="微软雅黑" panose="020B0503020204020204" charset="-122"/>
              <a:cs typeface="微软雅黑" panose="020B0503020204020204" charset="-122"/>
            </a:endParaRPr>
          </a:p>
          <a:p>
            <a:pPr algn="l">
              <a:lnSpc>
                <a:spcPct val="120000"/>
              </a:lnSpc>
              <a:spcBef>
                <a:spcPts val="300"/>
              </a:spcBef>
              <a:spcAft>
                <a:spcPts val="300"/>
              </a:spcAft>
            </a:pPr>
            <a:r>
              <a:rPr lang="zh-TW" altLang="en-US" sz="1400" dirty="0">
                <a:latin typeface="微软雅黑" panose="020B0503020204020204" charset="-122"/>
                <a:ea typeface="微软雅黑" panose="020B0503020204020204" charset="-122"/>
                <a:cs typeface="微软雅黑" panose="020B0503020204020204" charset="-122"/>
              </a:rPr>
              <a:t>具備銀聯國際</a:t>
            </a:r>
            <a:r>
              <a:rPr lang="en-US" altLang="zh-TW" sz="1400" dirty="0">
                <a:latin typeface="微软雅黑" panose="020B0503020204020204" charset="-122"/>
                <a:ea typeface="微软雅黑" panose="020B0503020204020204" charset="-122"/>
                <a:cs typeface="微软雅黑" panose="020B0503020204020204" charset="-122"/>
              </a:rPr>
              <a:t>Principal</a:t>
            </a:r>
            <a:r>
              <a:rPr lang="zh-TW" altLang="en-US" sz="1400" dirty="0">
                <a:latin typeface="微软雅黑" panose="020B0503020204020204" charset="-122"/>
                <a:ea typeface="微软雅黑" panose="020B0503020204020204" charset="-122"/>
                <a:cs typeface="微软雅黑" panose="020B0503020204020204" charset="-122"/>
              </a:rPr>
              <a:t>會員資格，獲授權在柬埔寨發行銀聯國際預付卡及提供收單業務，計劃在當地開展發卡及收單服務。</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88340" y="1094105"/>
            <a:ext cx="248793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項目背景</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6" name="文本框 5"/>
          <p:cNvSpPr txBox="1"/>
          <p:nvPr/>
        </p:nvSpPr>
        <p:spPr>
          <a:xfrm>
            <a:off x="693420" y="3899535"/>
            <a:ext cx="248793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項目成果</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3" name="矩形 2"/>
          <p:cNvSpPr/>
          <p:nvPr/>
        </p:nvSpPr>
        <p:spPr>
          <a:xfrm>
            <a:off x="705485" y="4412615"/>
            <a:ext cx="6412865" cy="1201420"/>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20000"/>
              </a:lnSpc>
              <a:spcBef>
                <a:spcPts val="300"/>
              </a:spcBef>
              <a:spcAft>
                <a:spcPts val="300"/>
              </a:spcAft>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項目於</a:t>
            </a:r>
            <a:r>
              <a:rPr lang="en-US" altLang="zh-TW" sz="1400" dirty="0">
                <a:latin typeface="微软雅黑" panose="020B0503020204020204" charset="-122"/>
                <a:ea typeface="微软雅黑" panose="020B0503020204020204" charset="-122"/>
                <a:cs typeface="微软雅黑" panose="020B0503020204020204" charset="-122"/>
              </a:rPr>
              <a:t>2021</a:t>
            </a:r>
            <a:r>
              <a:rPr lang="zh-TW" altLang="en-US" sz="1400" dirty="0">
                <a:latin typeface="微软雅黑" panose="020B0503020204020204" charset="-122"/>
                <a:ea typeface="微软雅黑" panose="020B0503020204020204" charset="-122"/>
                <a:cs typeface="微软雅黑" panose="020B0503020204020204" charset="-122"/>
              </a:rPr>
              <a:t>年完成系統上線，完成發卡、收單功能配置及銀聯接口接入；</a:t>
            </a:r>
            <a:endParaRPr lang="zh-TW" altLang="en-US" sz="1400" dirty="0">
              <a:latin typeface="微软雅黑" panose="020B0503020204020204" charset="-122"/>
              <a:ea typeface="微软雅黑" panose="020B0503020204020204" charset="-122"/>
              <a:cs typeface="微软雅黑" panose="020B0503020204020204" charset="-122"/>
            </a:endParaRPr>
          </a:p>
          <a:p>
            <a:pPr marL="285750" indent="-285750" algn="l">
              <a:lnSpc>
                <a:spcPct val="120000"/>
              </a:lnSpc>
              <a:spcBef>
                <a:spcPts val="300"/>
              </a:spcBef>
              <a:spcAft>
                <a:spcPts val="300"/>
              </a:spcAft>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在有限預算下，採用全球發卡／收單</a:t>
            </a:r>
            <a:r>
              <a:rPr lang="en-US" altLang="zh-TW" sz="1400" dirty="0">
                <a:latin typeface="微软雅黑" panose="020B0503020204020204" charset="-122"/>
                <a:ea typeface="微软雅黑" panose="020B0503020204020204" charset="-122"/>
                <a:cs typeface="微软雅黑" panose="020B0503020204020204" charset="-122"/>
              </a:rPr>
              <a:t>SaaS</a:t>
            </a:r>
            <a:r>
              <a:rPr lang="zh-TW" altLang="en-US" sz="1400" dirty="0">
                <a:latin typeface="微软雅黑" panose="020B0503020204020204" charset="-122"/>
                <a:ea typeface="微软雅黑" panose="020B0503020204020204" charset="-122"/>
                <a:cs typeface="微软雅黑" panose="020B0503020204020204" charset="-122"/>
              </a:rPr>
              <a:t>（軟件即服務）系統，降低成本並提升效率，免除硬件採購及零成本開發，以按月付費方式減輕現金流壓力。同時快速上線業務，取得當地市場先發優勢。</a:t>
            </a:r>
            <a:endParaRPr lang="zh-CN" altLang="en-US" sz="1400" dirty="0">
              <a:latin typeface="微软雅黑" panose="020B0503020204020204" charset="-122"/>
              <a:ea typeface="微软雅黑" panose="020B0503020204020204" charset="-122"/>
              <a:cs typeface="微软雅黑" panose="020B0503020204020204" charset="-122"/>
            </a:endParaRPr>
          </a:p>
        </p:txBody>
      </p:sp>
      <p:pic>
        <p:nvPicPr>
          <p:cNvPr id="40" name="图片 39" descr="8f5f361f9d707228ad08477c44566ab(1)"/>
          <p:cNvPicPr>
            <a:picLocks noChangeAspect="1"/>
          </p:cNvPicPr>
          <p:nvPr/>
        </p:nvPicPr>
        <p:blipFill>
          <a:blip r:embed="rId2"/>
          <a:stretch>
            <a:fillRect/>
          </a:stretch>
        </p:blipFill>
        <p:spPr>
          <a:xfrm>
            <a:off x="9475470" y="238125"/>
            <a:ext cx="2045970" cy="506730"/>
          </a:xfrm>
          <a:prstGeom prst="rect">
            <a:avLst/>
          </a:prstGeom>
        </p:spPr>
      </p:pic>
      <p:pic>
        <p:nvPicPr>
          <p:cNvPr id="7" name="图片 6"/>
          <p:cNvPicPr>
            <a:picLocks noChangeAspect="1"/>
          </p:cNvPicPr>
          <p:nvPr/>
        </p:nvPicPr>
        <p:blipFill>
          <a:blip r:embed="rId3"/>
          <a:stretch>
            <a:fillRect/>
          </a:stretch>
        </p:blipFill>
        <p:spPr>
          <a:xfrm>
            <a:off x="7411720" y="1586865"/>
            <a:ext cx="4394835" cy="2626360"/>
          </a:xfrm>
          <a:prstGeom prst="rect">
            <a:avLst/>
          </a:prstGeom>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756920" y="123825"/>
            <a:ext cx="10279380" cy="461645"/>
          </a:xfrm>
        </p:spPr>
        <p:txBody>
          <a:bodyPr>
            <a:normAutofit/>
          </a:bodyPr>
          <a:lstStyle/>
          <a:p>
            <a:r>
              <a:rPr lang="en-US" altLang="zh-TW"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3.2 </a:t>
            </a:r>
            <a:r>
              <a:rPr lang="en-US" altLang="zh-TW" sz="2400" dirty="0" err="1">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Bakong</a:t>
            </a:r>
            <a:r>
              <a:rPr lang="zh-TW"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國家二維碼與銀聯跨境二維碼互聯互通</a:t>
            </a:r>
            <a:endParaRPr lang="zh-CN"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2"/>
          <p:cNvSpPr/>
          <p:nvPr/>
        </p:nvSpPr>
        <p:spPr>
          <a:xfrm>
            <a:off x="700405" y="1586865"/>
            <a:ext cx="6412865" cy="943610"/>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ts val="300"/>
              </a:spcBef>
              <a:spcAft>
                <a:spcPts val="300"/>
              </a:spcAft>
            </a:pPr>
            <a:r>
              <a:rPr lang="zh-TW" altLang="en-US" sz="1400" dirty="0">
                <a:latin typeface="微软雅黑" panose="020B0503020204020204" charset="-122"/>
                <a:ea typeface="微软雅黑" panose="020B0503020204020204" charset="-122"/>
                <a:cs typeface="微软雅黑" panose="020B0503020204020204" charset="-122"/>
              </a:rPr>
              <a:t>銀聯國際近年積極透過本地化策略拓展東盟市場。柬埔寨於疫情前每年接待逾</a:t>
            </a:r>
            <a:r>
              <a:rPr lang="en-US" altLang="zh-TW" sz="1400" dirty="0">
                <a:latin typeface="微软雅黑" panose="020B0503020204020204" charset="-122"/>
                <a:ea typeface="微软雅黑" panose="020B0503020204020204" charset="-122"/>
                <a:cs typeface="微软雅黑" panose="020B0503020204020204" charset="-122"/>
              </a:rPr>
              <a:t>200</a:t>
            </a:r>
            <a:r>
              <a:rPr lang="zh-TW" altLang="en-US" sz="1400" dirty="0">
                <a:latin typeface="微软雅黑" panose="020B0503020204020204" charset="-122"/>
                <a:ea typeface="微软雅黑" panose="020B0503020204020204" charset="-122"/>
                <a:cs typeface="微软雅黑" panose="020B0503020204020204" charset="-122"/>
              </a:rPr>
              <a:t>萬名中國旅客，急需解決中國遊客的支付痛點；</a:t>
            </a:r>
            <a:endParaRPr lang="zh-TW" altLang="en-US" sz="1400" dirty="0">
              <a:latin typeface="微软雅黑" panose="020B0503020204020204" charset="-122"/>
              <a:ea typeface="微软雅黑" panose="020B0503020204020204" charset="-122"/>
              <a:cs typeface="微软雅黑" panose="020B0503020204020204" charset="-122"/>
            </a:endParaRPr>
          </a:p>
          <a:p>
            <a:pPr algn="l">
              <a:lnSpc>
                <a:spcPct val="120000"/>
              </a:lnSpc>
              <a:spcBef>
                <a:spcPts val="300"/>
              </a:spcBef>
              <a:spcAft>
                <a:spcPts val="300"/>
              </a:spcAft>
            </a:pPr>
            <a:r>
              <a:rPr lang="zh-TW" altLang="en-US" sz="1400" dirty="0">
                <a:latin typeface="微软雅黑" panose="020B0503020204020204" charset="-122"/>
                <a:ea typeface="微软雅黑" panose="020B0503020204020204" charset="-122"/>
                <a:cs typeface="微软雅黑" panose="020B0503020204020204" charset="-122"/>
              </a:rPr>
              <a:t>通過二維碼互聯互通，可直接吸引銀聯體系內超過</a:t>
            </a:r>
            <a:r>
              <a:rPr lang="en-US" altLang="zh-TW" sz="1400" dirty="0">
                <a:latin typeface="微软雅黑" panose="020B0503020204020204" charset="-122"/>
                <a:ea typeface="微软雅黑" panose="020B0503020204020204" charset="-122"/>
                <a:cs typeface="微软雅黑" panose="020B0503020204020204" charset="-122"/>
              </a:rPr>
              <a:t>4</a:t>
            </a:r>
            <a:r>
              <a:rPr lang="zh-TW" altLang="en-US" sz="1400" dirty="0">
                <a:latin typeface="微软雅黑" panose="020B0503020204020204" charset="-122"/>
                <a:ea typeface="微软雅黑" panose="020B0503020204020204" charset="-122"/>
                <a:cs typeface="微软雅黑" panose="020B0503020204020204" charset="-122"/>
              </a:rPr>
              <a:t>億持卡人帶來的消費流量。</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88340" y="1094105"/>
            <a:ext cx="248793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項目背景</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6" name="文本框 5"/>
          <p:cNvSpPr txBox="1"/>
          <p:nvPr/>
        </p:nvSpPr>
        <p:spPr>
          <a:xfrm>
            <a:off x="693420" y="3068320"/>
            <a:ext cx="248793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項目成果</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3" name="矩形 2"/>
          <p:cNvSpPr/>
          <p:nvPr/>
        </p:nvSpPr>
        <p:spPr>
          <a:xfrm>
            <a:off x="705485" y="3581400"/>
            <a:ext cx="6476550" cy="2369495"/>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20000"/>
              </a:lnSpc>
              <a:spcBef>
                <a:spcPts val="300"/>
              </a:spcBef>
              <a:spcAft>
                <a:spcPts val="300"/>
              </a:spcAft>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項目於</a:t>
            </a:r>
            <a:r>
              <a:rPr lang="en-US" altLang="zh-TW" sz="1400" dirty="0">
                <a:latin typeface="微软雅黑" panose="020B0503020204020204" charset="-122"/>
                <a:ea typeface="微软雅黑" panose="020B0503020204020204" charset="-122"/>
                <a:cs typeface="微软雅黑" panose="020B0503020204020204" charset="-122"/>
              </a:rPr>
              <a:t>2023</a:t>
            </a:r>
            <a:r>
              <a:rPr lang="zh-TW" altLang="en-US" sz="1400" dirty="0">
                <a:latin typeface="微软雅黑" panose="020B0503020204020204" charset="-122"/>
                <a:ea typeface="微软雅黑" panose="020B0503020204020204" charset="-122"/>
                <a:cs typeface="微软雅黑" panose="020B0503020204020204" charset="-122"/>
              </a:rPr>
              <a:t>年</a:t>
            </a:r>
            <a:r>
              <a:rPr lang="en-US" altLang="zh-TW" sz="1400" dirty="0">
                <a:latin typeface="微软雅黑" panose="020B0503020204020204" charset="-122"/>
                <a:ea typeface="微软雅黑" panose="020B0503020204020204" charset="-122"/>
                <a:cs typeface="微软雅黑" panose="020B0503020204020204" charset="-122"/>
              </a:rPr>
              <a:t>12</a:t>
            </a:r>
            <a:r>
              <a:rPr lang="zh-TW" altLang="en-US" sz="1400" dirty="0">
                <a:latin typeface="微软雅黑" panose="020B0503020204020204" charset="-122"/>
                <a:ea typeface="微软雅黑" panose="020B0503020204020204" charset="-122"/>
                <a:cs typeface="微软雅黑" panose="020B0503020204020204" charset="-122"/>
              </a:rPr>
              <a:t>月正式上線，完成銀聯</a:t>
            </a:r>
            <a:r>
              <a:rPr lang="en-US" altLang="zh-TW" sz="1400" dirty="0">
                <a:latin typeface="微软雅黑" panose="020B0503020204020204" charset="-122"/>
                <a:ea typeface="微软雅黑" panose="020B0503020204020204" charset="-122"/>
                <a:cs typeface="微软雅黑" panose="020B0503020204020204" charset="-122"/>
              </a:rPr>
              <a:t>App</a:t>
            </a:r>
            <a:r>
              <a:rPr lang="zh-TW" altLang="en-US" sz="1400" dirty="0">
                <a:latin typeface="微软雅黑" panose="020B0503020204020204" charset="-122"/>
                <a:ea typeface="微软雅黑" panose="020B0503020204020204" charset="-122"/>
                <a:cs typeface="微软雅黑" panose="020B0503020204020204" charset="-122"/>
              </a:rPr>
              <a:t>與</a:t>
            </a:r>
            <a:r>
              <a:rPr lang="en-US" altLang="zh-TW" sz="1400" dirty="0" err="1">
                <a:latin typeface="微软雅黑" panose="020B0503020204020204" charset="-122"/>
                <a:ea typeface="微软雅黑" panose="020B0503020204020204" charset="-122"/>
                <a:cs typeface="微软雅黑" panose="020B0503020204020204" charset="-122"/>
              </a:rPr>
              <a:t>Bakong</a:t>
            </a:r>
            <a:r>
              <a:rPr lang="zh-TW" altLang="en-US" sz="1400" dirty="0">
                <a:latin typeface="微软雅黑" panose="020B0503020204020204" charset="-122"/>
                <a:ea typeface="微软雅黑" panose="020B0503020204020204" charset="-122"/>
                <a:cs typeface="微软雅黑" panose="020B0503020204020204" charset="-122"/>
              </a:rPr>
              <a:t>系統的直連對接，實現本地商戶受理跨境二維碼支付；</a:t>
            </a:r>
            <a:endParaRPr lang="zh-TW" altLang="en-US" sz="1400" dirty="0">
              <a:latin typeface="微软雅黑" panose="020B0503020204020204" charset="-122"/>
              <a:ea typeface="微软雅黑" panose="020B0503020204020204" charset="-122"/>
              <a:cs typeface="微软雅黑" panose="020B0503020204020204" charset="-122"/>
            </a:endParaRPr>
          </a:p>
          <a:p>
            <a:pPr marL="285750" indent="-285750" algn="l">
              <a:lnSpc>
                <a:spcPct val="120000"/>
              </a:lnSpc>
              <a:spcBef>
                <a:spcPts val="300"/>
              </a:spcBef>
              <a:spcAft>
                <a:spcPts val="300"/>
              </a:spcAft>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跨境支付效率提升達</a:t>
            </a:r>
            <a:r>
              <a:rPr lang="en-US" altLang="zh-TW" sz="1400" dirty="0">
                <a:latin typeface="微软雅黑" panose="020B0503020204020204" charset="-122"/>
                <a:ea typeface="微软雅黑" panose="020B0503020204020204" charset="-122"/>
                <a:cs typeface="微软雅黑" panose="020B0503020204020204" charset="-122"/>
              </a:rPr>
              <a:t>90%</a:t>
            </a:r>
            <a:r>
              <a:rPr lang="zh-TW" altLang="en-US" sz="1400" dirty="0">
                <a:latin typeface="微软雅黑" panose="020B0503020204020204" charset="-122"/>
                <a:ea typeface="微软雅黑" panose="020B0503020204020204" charset="-122"/>
                <a:cs typeface="微软雅黑" panose="020B0503020204020204" charset="-122"/>
              </a:rPr>
              <a:t>，貨幣兌換成本由原先約</a:t>
            </a:r>
            <a:r>
              <a:rPr lang="en-US" altLang="zh-TW" sz="1400" dirty="0">
                <a:latin typeface="微软雅黑" panose="020B0503020204020204" charset="-122"/>
                <a:ea typeface="微软雅黑" panose="020B0503020204020204" charset="-122"/>
                <a:cs typeface="微软雅黑" panose="020B0503020204020204" charset="-122"/>
              </a:rPr>
              <a:t>5%</a:t>
            </a:r>
            <a:r>
              <a:rPr lang="zh-TW" altLang="en-US" sz="1400" dirty="0">
                <a:latin typeface="微软雅黑" panose="020B0503020204020204" charset="-122"/>
                <a:ea typeface="微软雅黑" panose="020B0503020204020204" charset="-122"/>
                <a:cs typeface="微软雅黑" panose="020B0503020204020204" charset="-122"/>
              </a:rPr>
              <a:t>降至</a:t>
            </a:r>
            <a:r>
              <a:rPr lang="en-US" altLang="zh-TW" sz="1400" dirty="0">
                <a:latin typeface="微软雅黑" panose="020B0503020204020204" charset="-122"/>
                <a:ea typeface="微软雅黑" panose="020B0503020204020204" charset="-122"/>
                <a:cs typeface="微软雅黑" panose="020B0503020204020204" charset="-122"/>
              </a:rPr>
              <a:t>1.5%</a:t>
            </a:r>
            <a:r>
              <a:rPr lang="zh-TW" altLang="en-US" sz="1400" dirty="0">
                <a:latin typeface="微软雅黑" panose="020B0503020204020204" charset="-122"/>
                <a:ea typeface="微软雅黑" panose="020B0503020204020204" charset="-122"/>
                <a:cs typeface="微软雅黑" panose="020B0503020204020204" charset="-122"/>
              </a:rPr>
              <a:t>以內；</a:t>
            </a:r>
            <a:endParaRPr lang="zh-TW" altLang="en-US" sz="1400" dirty="0">
              <a:latin typeface="微软雅黑" panose="020B0503020204020204" charset="-122"/>
              <a:ea typeface="微软雅黑" panose="020B0503020204020204" charset="-122"/>
              <a:cs typeface="微软雅黑" panose="020B0503020204020204" charset="-122"/>
            </a:endParaRPr>
          </a:p>
          <a:p>
            <a:pPr marL="285750" indent="-285750" algn="l">
              <a:lnSpc>
                <a:spcPct val="120000"/>
              </a:lnSpc>
              <a:spcBef>
                <a:spcPts val="300"/>
              </a:spcBef>
              <a:spcAft>
                <a:spcPts val="300"/>
              </a:spcAft>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截至</a:t>
            </a:r>
            <a:r>
              <a:rPr lang="en-US" altLang="zh-TW" sz="1400" dirty="0">
                <a:latin typeface="微软雅黑" panose="020B0503020204020204" charset="-122"/>
                <a:ea typeface="微软雅黑" panose="020B0503020204020204" charset="-122"/>
                <a:cs typeface="微软雅黑" panose="020B0503020204020204" charset="-122"/>
              </a:rPr>
              <a:t>2025</a:t>
            </a:r>
            <a:r>
              <a:rPr lang="zh-TW" altLang="en-US" sz="1400" dirty="0">
                <a:latin typeface="微软雅黑" panose="020B0503020204020204" charset="-122"/>
                <a:ea typeface="微软雅黑" panose="020B0503020204020204" charset="-122"/>
                <a:cs typeface="微软雅黑" panose="020B0503020204020204" charset="-122"/>
              </a:rPr>
              <a:t>年第一季度，</a:t>
            </a:r>
            <a:r>
              <a:rPr lang="en-US" altLang="zh-TW" sz="1400" dirty="0" err="1">
                <a:latin typeface="微软雅黑" panose="020B0503020204020204" charset="-122"/>
                <a:ea typeface="微软雅黑" panose="020B0503020204020204" charset="-122"/>
                <a:cs typeface="微软雅黑" panose="020B0503020204020204" charset="-122"/>
              </a:rPr>
              <a:t>Bakong</a:t>
            </a:r>
            <a:r>
              <a:rPr lang="zh-TW" altLang="en-US" sz="1400" dirty="0">
                <a:latin typeface="微软雅黑" panose="020B0503020204020204" charset="-122"/>
                <a:ea typeface="微软雅黑" panose="020B0503020204020204" charset="-122"/>
                <a:cs typeface="微软雅黑" panose="020B0503020204020204" charset="-122"/>
              </a:rPr>
              <a:t>電子錢包用戶可透過銀聯全球二維碼網絡，在</a:t>
            </a:r>
            <a:r>
              <a:rPr lang="en-US" altLang="zh-TW" sz="1400" dirty="0">
                <a:latin typeface="微软雅黑" panose="020B0503020204020204" charset="-122"/>
                <a:ea typeface="微软雅黑" panose="020B0503020204020204" charset="-122"/>
                <a:cs typeface="微软雅黑" panose="020B0503020204020204" charset="-122"/>
              </a:rPr>
              <a:t>46</a:t>
            </a:r>
            <a:r>
              <a:rPr lang="zh-TW" altLang="en-US" sz="1400" dirty="0">
                <a:latin typeface="微软雅黑" panose="020B0503020204020204" charset="-122"/>
                <a:ea typeface="微软雅黑" panose="020B0503020204020204" charset="-122"/>
                <a:cs typeface="微软雅黑" panose="020B0503020204020204" charset="-122"/>
              </a:rPr>
              <a:t>個國家及地區、超過</a:t>
            </a:r>
            <a:r>
              <a:rPr lang="en-US" altLang="zh-TW" sz="1400" dirty="0">
                <a:latin typeface="微软雅黑" panose="020B0503020204020204" charset="-122"/>
                <a:ea typeface="微软雅黑" panose="020B0503020204020204" charset="-122"/>
                <a:cs typeface="微软雅黑" panose="020B0503020204020204" charset="-122"/>
              </a:rPr>
              <a:t>1,000</a:t>
            </a:r>
            <a:r>
              <a:rPr lang="zh-TW" altLang="en-US" sz="1400" dirty="0">
                <a:latin typeface="微软雅黑" panose="020B0503020204020204" charset="-122"/>
                <a:ea typeface="微软雅黑" panose="020B0503020204020204" charset="-122"/>
                <a:cs typeface="微软雅黑" panose="020B0503020204020204" charset="-122"/>
              </a:rPr>
              <a:t>萬間商戶進行掃碼支付，包括中國內地銀聯受理商戶；</a:t>
            </a:r>
            <a:endParaRPr lang="zh-TW" altLang="en-US" sz="1400" dirty="0">
              <a:latin typeface="微软雅黑" panose="020B0503020204020204" charset="-122"/>
              <a:ea typeface="微软雅黑" panose="020B0503020204020204" charset="-122"/>
              <a:cs typeface="微软雅黑" panose="020B0503020204020204" charset="-122"/>
            </a:endParaRPr>
          </a:p>
          <a:p>
            <a:pPr marL="285750" indent="-285750" algn="l">
              <a:lnSpc>
                <a:spcPct val="120000"/>
              </a:lnSpc>
              <a:spcBef>
                <a:spcPts val="300"/>
              </a:spcBef>
              <a:spcAft>
                <a:spcPts val="300"/>
              </a:spcAft>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雲閃付及中國內地銀聯合作錢包在柬埔寨的二維碼交易金額按年增長超過兩倍，創歷史新高。</a:t>
            </a:r>
            <a:endParaRPr lang="en-US" altLang="zh-CN" sz="1400" dirty="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2"/>
          <a:stretch>
            <a:fillRect/>
          </a:stretch>
        </p:blipFill>
        <p:spPr>
          <a:xfrm>
            <a:off x="7385685" y="1793240"/>
            <a:ext cx="4116070" cy="2853690"/>
          </a:xfrm>
          <a:prstGeom prst="rect">
            <a:avLst/>
          </a:prstGeom>
        </p:spPr>
      </p:pic>
      <p:pic>
        <p:nvPicPr>
          <p:cNvPr id="7" name="图片 6" descr="Bakong"/>
          <p:cNvPicPr>
            <a:picLocks noChangeAspect="1"/>
          </p:cNvPicPr>
          <p:nvPr/>
        </p:nvPicPr>
        <p:blipFill>
          <a:blip r:embed="rId3"/>
          <a:stretch>
            <a:fillRect/>
          </a:stretch>
        </p:blipFill>
        <p:spPr>
          <a:xfrm>
            <a:off x="10542905" y="214630"/>
            <a:ext cx="648970" cy="648970"/>
          </a:xfrm>
          <a:prstGeom prst="rect">
            <a:avLst/>
          </a:prstGeom>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756920" y="123825"/>
            <a:ext cx="10279380" cy="461645"/>
          </a:xfrm>
        </p:spPr>
        <p:txBody>
          <a:bodyPr>
            <a:normAutofit/>
          </a:bodyPr>
          <a:lstStyle/>
          <a:p>
            <a:r>
              <a:rPr 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3.3 </a:t>
            </a:r>
            <a:r>
              <a:rPr lang="en-US" sz="2400" dirty="0" err="1">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CardMarket</a:t>
            </a:r>
            <a:r>
              <a:rPr 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 - </a:t>
            </a:r>
            <a:r>
              <a:rPr lang="zh-CN"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全球聚合發卡系統</a:t>
            </a:r>
            <a:endParaRPr lang="zh-CN"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2"/>
          <p:cNvSpPr/>
          <p:nvPr/>
        </p:nvSpPr>
        <p:spPr>
          <a:xfrm>
            <a:off x="700405" y="2049145"/>
            <a:ext cx="6412865" cy="1104533"/>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ts val="300"/>
              </a:spcBef>
              <a:spcAft>
                <a:spcPts val="300"/>
              </a:spcAft>
            </a:pPr>
            <a:r>
              <a:rPr lang="en-US" altLang="zh-TW" sz="1400" dirty="0" err="1">
                <a:latin typeface="微软雅黑" panose="020B0503020204020204" charset="-122"/>
                <a:ea typeface="微软雅黑" panose="020B0503020204020204" charset="-122"/>
                <a:cs typeface="微软雅黑" panose="020B0503020204020204" charset="-122"/>
              </a:rPr>
              <a:t>CardMarket</a:t>
            </a:r>
            <a:r>
              <a:rPr lang="zh-TW" altLang="en-US" sz="1400" dirty="0">
                <a:latin typeface="微软雅黑" panose="020B0503020204020204" charset="-122"/>
                <a:ea typeface="微软雅黑" panose="020B0503020204020204" charset="-122"/>
                <a:cs typeface="微软雅黑" panose="020B0503020204020204" charset="-122"/>
              </a:rPr>
              <a:t>為一家持有美國</a:t>
            </a:r>
            <a:r>
              <a:rPr lang="en-US" altLang="zh-TW" sz="1400" dirty="0">
                <a:latin typeface="微软雅黑" panose="020B0503020204020204" charset="-122"/>
                <a:ea typeface="微软雅黑" panose="020B0503020204020204" charset="-122"/>
                <a:cs typeface="微软雅黑" panose="020B0503020204020204" charset="-122"/>
              </a:rPr>
              <a:t>MSB</a:t>
            </a:r>
            <a:r>
              <a:rPr lang="zh-TW" altLang="en-US" sz="1400" dirty="0">
                <a:latin typeface="微软雅黑" panose="020B0503020204020204" charset="-122"/>
                <a:ea typeface="微软雅黑" panose="020B0503020204020204" charset="-122"/>
                <a:cs typeface="微软雅黑" panose="020B0503020204020204" charset="-122"/>
              </a:rPr>
              <a:t>（貨幣服務業務）牌照的金融科技機構，計劃拓展全球發卡業務，涵蓋實體卡及虛擬卡（</a:t>
            </a:r>
            <a:r>
              <a:rPr lang="en-US" altLang="zh-TW" sz="1400" dirty="0">
                <a:latin typeface="微软雅黑" panose="020B0503020204020204" charset="-122"/>
                <a:ea typeface="微软雅黑" panose="020B0503020204020204" charset="-122"/>
                <a:cs typeface="微软雅黑" panose="020B0503020204020204" charset="-122"/>
              </a:rPr>
              <a:t>VCC</a:t>
            </a:r>
            <a:r>
              <a:rPr lang="zh-TW" altLang="en-US" sz="1400" dirty="0">
                <a:latin typeface="微软雅黑" panose="020B0503020204020204" charset="-122"/>
                <a:ea typeface="微软雅黑" panose="020B0503020204020204" charset="-122"/>
                <a:cs typeface="微软雅黑" panose="020B0503020204020204" charset="-122"/>
              </a:rPr>
              <a:t>）發行，並逐步接入</a:t>
            </a:r>
            <a:r>
              <a:rPr lang="en-US" altLang="zh-TW" sz="1400" dirty="0">
                <a:latin typeface="微软雅黑" panose="020B0503020204020204" charset="-122"/>
                <a:ea typeface="微软雅黑" panose="020B0503020204020204" charset="-122"/>
                <a:cs typeface="微软雅黑" panose="020B0503020204020204" charset="-122"/>
              </a:rPr>
              <a:t>Visa</a:t>
            </a:r>
            <a:r>
              <a:rPr lang="zh-TW" altLang="en-US" sz="1400" dirty="0">
                <a:latin typeface="微软雅黑" panose="020B0503020204020204" charset="-122"/>
                <a:ea typeface="微软雅黑" panose="020B0503020204020204" charset="-122"/>
                <a:cs typeface="微软雅黑" panose="020B0503020204020204" charset="-122"/>
              </a:rPr>
              <a:t>、</a:t>
            </a:r>
            <a:r>
              <a:rPr lang="en-US" altLang="zh-TW" sz="1400" dirty="0">
                <a:latin typeface="微软雅黑" panose="020B0503020204020204" charset="-122"/>
                <a:ea typeface="微软雅黑" panose="020B0503020204020204" charset="-122"/>
                <a:cs typeface="微软雅黑" panose="020B0503020204020204" charset="-122"/>
              </a:rPr>
              <a:t>Mastercard</a:t>
            </a:r>
            <a:r>
              <a:rPr lang="zh-TW" altLang="en-US" sz="1400" dirty="0">
                <a:latin typeface="微软雅黑" panose="020B0503020204020204" charset="-122"/>
                <a:ea typeface="微软雅黑" panose="020B0503020204020204" charset="-122"/>
                <a:cs typeface="微软雅黑" panose="020B0503020204020204" charset="-122"/>
              </a:rPr>
              <a:t>等國際卡組織，打造「卡產品超市」，為全球用戶提供靈活、合規的支付工具。</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88340" y="1556385"/>
            <a:ext cx="248793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項目背景</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6" name="文本框 5"/>
          <p:cNvSpPr txBox="1"/>
          <p:nvPr/>
        </p:nvSpPr>
        <p:spPr>
          <a:xfrm>
            <a:off x="693420" y="3530600"/>
            <a:ext cx="248793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項目成果</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3" name="矩形 2"/>
          <p:cNvSpPr/>
          <p:nvPr/>
        </p:nvSpPr>
        <p:spPr>
          <a:xfrm>
            <a:off x="705485" y="4043680"/>
            <a:ext cx="6412865" cy="1201420"/>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20000"/>
              </a:lnSpc>
              <a:spcBef>
                <a:spcPts val="300"/>
              </a:spcBef>
              <a:spcAft>
                <a:spcPts val="300"/>
              </a:spcAft>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系統於</a:t>
            </a:r>
            <a:r>
              <a:rPr lang="en-US" altLang="zh-TW" sz="1400" dirty="0">
                <a:latin typeface="微软雅黑" panose="020B0503020204020204" charset="-122"/>
                <a:ea typeface="微软雅黑" panose="020B0503020204020204" charset="-122"/>
                <a:cs typeface="微软雅黑" panose="020B0503020204020204" charset="-122"/>
              </a:rPr>
              <a:t>2025</a:t>
            </a:r>
            <a:r>
              <a:rPr lang="zh-TW" altLang="en-US" sz="1400" dirty="0">
                <a:latin typeface="微软雅黑" panose="020B0503020204020204" charset="-122"/>
                <a:ea typeface="微软雅黑" panose="020B0503020204020204" charset="-122"/>
                <a:cs typeface="微软雅黑" panose="020B0503020204020204" charset="-122"/>
              </a:rPr>
              <a:t>年</a:t>
            </a:r>
            <a:r>
              <a:rPr lang="en-US" altLang="zh-TW" sz="1400" dirty="0">
                <a:latin typeface="微软雅黑" panose="020B0503020204020204" charset="-122"/>
                <a:ea typeface="微软雅黑" panose="020B0503020204020204" charset="-122"/>
                <a:cs typeface="微软雅黑" panose="020B0503020204020204" charset="-122"/>
              </a:rPr>
              <a:t>1</a:t>
            </a:r>
            <a:r>
              <a:rPr lang="zh-TW" altLang="en-US" sz="1400" dirty="0">
                <a:latin typeface="微软雅黑" panose="020B0503020204020204" charset="-122"/>
                <a:ea typeface="微软雅黑" panose="020B0503020204020204" charset="-122"/>
                <a:cs typeface="微软雅黑" panose="020B0503020204020204" charset="-122"/>
              </a:rPr>
              <a:t>月正式上線，完成</a:t>
            </a:r>
            <a:r>
              <a:rPr lang="en-US" altLang="zh-TW" sz="1400" dirty="0">
                <a:latin typeface="微软雅黑" panose="020B0503020204020204" charset="-122"/>
                <a:ea typeface="微软雅黑" panose="020B0503020204020204" charset="-122"/>
                <a:cs typeface="微软雅黑" panose="020B0503020204020204" charset="-122"/>
              </a:rPr>
              <a:t>Mastercard</a:t>
            </a:r>
            <a:r>
              <a:rPr lang="zh-TW" altLang="en-US" sz="1400" dirty="0">
                <a:latin typeface="微软雅黑" panose="020B0503020204020204" charset="-122"/>
                <a:ea typeface="微软雅黑" panose="020B0503020204020204" charset="-122"/>
                <a:cs typeface="微软雅黑" panose="020B0503020204020204" charset="-122"/>
              </a:rPr>
              <a:t>虛擬卡及銀聯實體卡同步發行能力部署；</a:t>
            </a:r>
            <a:endParaRPr lang="zh-TW" altLang="en-US" sz="1400" dirty="0">
              <a:latin typeface="微软雅黑" panose="020B0503020204020204" charset="-122"/>
              <a:ea typeface="微软雅黑" panose="020B0503020204020204" charset="-122"/>
              <a:cs typeface="微软雅黑" panose="020B0503020204020204" charset="-122"/>
            </a:endParaRPr>
          </a:p>
          <a:p>
            <a:pPr marL="285750" indent="-285750" algn="l">
              <a:lnSpc>
                <a:spcPct val="120000"/>
              </a:lnSpc>
              <a:spcBef>
                <a:spcPts val="300"/>
              </a:spcBef>
              <a:spcAft>
                <a:spcPts val="300"/>
              </a:spcAft>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協助客戶於三個月內實現發卡量突破一萬張，覆蓋柬埔寨、中國、南韓、沙特阿拉伯及中國台灣等國家及地區。</a:t>
            </a:r>
            <a:endParaRPr lang="zh-CN" altLang="en-US" sz="1400" dirty="0">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nvPicPr>
        <p:blipFill>
          <a:blip r:embed="rId2"/>
          <a:stretch>
            <a:fillRect/>
          </a:stretch>
        </p:blipFill>
        <p:spPr>
          <a:xfrm>
            <a:off x="7494905" y="1952625"/>
            <a:ext cx="3862705" cy="2816225"/>
          </a:xfrm>
          <a:prstGeom prst="rect">
            <a:avLst/>
          </a:prstGeom>
        </p:spPr>
      </p:pic>
      <p:pic>
        <p:nvPicPr>
          <p:cNvPr id="104" name="图片 103" descr="card market"/>
          <p:cNvPicPr>
            <a:picLocks noChangeAspect="1"/>
          </p:cNvPicPr>
          <p:nvPr/>
        </p:nvPicPr>
        <p:blipFill>
          <a:blip r:embed="rId3"/>
          <a:stretch>
            <a:fillRect/>
          </a:stretch>
        </p:blipFill>
        <p:spPr>
          <a:xfrm>
            <a:off x="10490200" y="123825"/>
            <a:ext cx="867410" cy="867410"/>
          </a:xfrm>
          <a:prstGeom prst="rect">
            <a:avLst/>
          </a:prstGeom>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756920" y="123825"/>
            <a:ext cx="10279380" cy="461645"/>
          </a:xfrm>
        </p:spPr>
        <p:txBody>
          <a:bodyPr>
            <a:normAutofit/>
          </a:bodyPr>
          <a:lstStyle/>
          <a:p>
            <a:r>
              <a:rPr lang="en-US" altLang="zh-TW"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3.4 </a:t>
            </a:r>
            <a:r>
              <a:rPr lang="zh-TW"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亞數行 </a:t>
            </a:r>
            <a:r>
              <a:rPr lang="en-US" altLang="zh-TW"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 </a:t>
            </a:r>
            <a:r>
              <a:rPr lang="zh-TW"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數碼銀行</a:t>
            </a:r>
            <a:endParaRPr lang="zh-CN"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2"/>
          <p:cNvSpPr/>
          <p:nvPr/>
        </p:nvSpPr>
        <p:spPr>
          <a:xfrm>
            <a:off x="700405" y="2164715"/>
            <a:ext cx="6117645" cy="1546151"/>
          </a:xfrm>
          <a:prstGeom prst="rect">
            <a:avLst/>
          </a:prstGeom>
        </p:spPr>
        <p:txBody>
          <a:bodyPr wrap="square">
            <a:no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ts val="300"/>
              </a:spcBef>
              <a:spcAft>
                <a:spcPts val="300"/>
              </a:spcAft>
            </a:pPr>
            <a:r>
              <a:rPr lang="zh-TW" altLang="en-US" sz="1400" dirty="0">
                <a:latin typeface="微软雅黑" panose="020B0503020204020204" charset="-122"/>
                <a:ea typeface="微软雅黑" panose="020B0503020204020204" charset="-122"/>
                <a:cs typeface="微软雅黑" panose="020B0503020204020204" charset="-122"/>
              </a:rPr>
              <a:t>亞洲數碼銀行（持有納閩國際商業金融中心</a:t>
            </a:r>
            <a:r>
              <a:rPr lang="en-US" altLang="zh-TW" sz="1400" dirty="0">
                <a:latin typeface="微软雅黑" panose="020B0503020204020204" charset="-122"/>
                <a:ea typeface="微软雅黑" panose="020B0503020204020204" charset="-122"/>
                <a:cs typeface="微软雅黑" panose="020B0503020204020204" charset="-122"/>
              </a:rPr>
              <a:t>〔Labuan IBFC〕</a:t>
            </a:r>
            <a:r>
              <a:rPr lang="zh-TW" altLang="en-US" sz="1400" dirty="0">
                <a:latin typeface="微软雅黑" panose="020B0503020204020204" charset="-122"/>
                <a:ea typeface="微软雅黑" panose="020B0503020204020204" charset="-122"/>
                <a:cs typeface="微软雅黑" panose="020B0503020204020204" charset="-122"/>
              </a:rPr>
              <a:t>牌照）致力打造加密友好型數碼銀行。依託納閩</a:t>
            </a:r>
            <a:r>
              <a:rPr lang="en-US" altLang="zh-TW" sz="1400" dirty="0">
                <a:latin typeface="微软雅黑" panose="020B0503020204020204" charset="-122"/>
                <a:ea typeface="微软雅黑" panose="020B0503020204020204" charset="-122"/>
                <a:cs typeface="微软雅黑" panose="020B0503020204020204" charset="-122"/>
              </a:rPr>
              <a:t>IBFC</a:t>
            </a:r>
            <a:r>
              <a:rPr lang="zh-TW" altLang="en-US" sz="1400" dirty="0">
                <a:latin typeface="微软雅黑" panose="020B0503020204020204" charset="-122"/>
                <a:ea typeface="微软雅黑" panose="020B0503020204020204" charset="-122"/>
                <a:cs typeface="微软雅黑" panose="020B0503020204020204" charset="-122"/>
              </a:rPr>
              <a:t>離岸監管優勢，為全球客戶提供合規的數碼銀行帳戶服務，並支援加密貨幣相關金融業務。</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88340" y="1671955"/>
            <a:ext cx="248793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項目背景</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6" name="文本框 5"/>
          <p:cNvSpPr txBox="1"/>
          <p:nvPr/>
        </p:nvSpPr>
        <p:spPr>
          <a:xfrm>
            <a:off x="693420" y="4413885"/>
            <a:ext cx="248793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項目成果</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3" name="矩形 2"/>
          <p:cNvSpPr/>
          <p:nvPr/>
        </p:nvSpPr>
        <p:spPr>
          <a:xfrm>
            <a:off x="705485" y="4926965"/>
            <a:ext cx="10833100" cy="685165"/>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20000"/>
              </a:lnSpc>
              <a:spcBef>
                <a:spcPts val="300"/>
              </a:spcBef>
              <a:spcAft>
                <a:spcPts val="300"/>
              </a:spcAft>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於</a:t>
            </a:r>
            <a:r>
              <a:rPr lang="en-US" altLang="zh-TW" sz="1400" dirty="0">
                <a:latin typeface="微软雅黑" panose="020B0503020204020204" charset="-122"/>
                <a:ea typeface="微软雅黑" panose="020B0503020204020204" charset="-122"/>
                <a:cs typeface="微软雅黑" panose="020B0503020204020204" charset="-122"/>
              </a:rPr>
              <a:t>2022</a:t>
            </a:r>
            <a:r>
              <a:rPr lang="zh-TW" altLang="en-US" sz="1400" dirty="0">
                <a:latin typeface="微软雅黑" panose="020B0503020204020204" charset="-122"/>
                <a:ea typeface="微软雅黑" panose="020B0503020204020204" charset="-122"/>
                <a:cs typeface="微软雅黑" panose="020B0503020204020204" charset="-122"/>
              </a:rPr>
              <a:t>年成功上線銀行核心系統、</a:t>
            </a:r>
            <a:r>
              <a:rPr lang="en-US" altLang="zh-TW" sz="1400" dirty="0">
                <a:latin typeface="微软雅黑" panose="020B0503020204020204" charset="-122"/>
                <a:ea typeface="微软雅黑" panose="020B0503020204020204" charset="-122"/>
                <a:cs typeface="微软雅黑" panose="020B0503020204020204" charset="-122"/>
              </a:rPr>
              <a:t>TA</a:t>
            </a:r>
            <a:r>
              <a:rPr lang="zh-TW" altLang="en-US" sz="1400" dirty="0">
                <a:latin typeface="微软雅黑" panose="020B0503020204020204" charset="-122"/>
                <a:ea typeface="微软雅黑" panose="020B0503020204020204" charset="-122"/>
                <a:cs typeface="微软雅黑" panose="020B0503020204020204" charset="-122"/>
              </a:rPr>
              <a:t>系統及手機銀行應用，支援</a:t>
            </a:r>
            <a:r>
              <a:rPr lang="en-US" altLang="zh-TW" sz="1400" dirty="0">
                <a:latin typeface="微软雅黑" panose="020B0503020204020204" charset="-122"/>
                <a:ea typeface="微软雅黑" panose="020B0503020204020204" charset="-122"/>
                <a:cs typeface="微软雅黑" panose="020B0503020204020204" charset="-122"/>
              </a:rPr>
              <a:t>17</a:t>
            </a:r>
            <a:r>
              <a:rPr lang="zh-TW" altLang="en-US" sz="1400" dirty="0">
                <a:latin typeface="微软雅黑" panose="020B0503020204020204" charset="-122"/>
                <a:ea typeface="微软雅黑" panose="020B0503020204020204" charset="-122"/>
                <a:cs typeface="微软雅黑" panose="020B0503020204020204" charset="-122"/>
              </a:rPr>
              <a:t>種法幣帳戶開立及多種數碼資產存取；</a:t>
            </a:r>
            <a:endParaRPr lang="zh-TW" altLang="en-US" sz="1400" dirty="0">
              <a:latin typeface="微软雅黑" panose="020B0503020204020204" charset="-122"/>
              <a:ea typeface="微软雅黑" panose="020B0503020204020204" charset="-122"/>
              <a:cs typeface="微软雅黑" panose="020B0503020204020204" charset="-122"/>
            </a:endParaRPr>
          </a:p>
          <a:p>
            <a:pPr marL="285750" indent="-285750" algn="l">
              <a:lnSpc>
                <a:spcPct val="120000"/>
              </a:lnSpc>
              <a:spcBef>
                <a:spcPts val="300"/>
              </a:spcBef>
              <a:spcAft>
                <a:spcPts val="300"/>
              </a:spcAft>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日均交易流水：合作銀行透過其核心系統實現的日均交易額超過人民幣</a:t>
            </a:r>
            <a:r>
              <a:rPr lang="en-US" altLang="zh-TW" sz="1400" dirty="0">
                <a:latin typeface="微软雅黑" panose="020B0503020204020204" charset="-122"/>
                <a:ea typeface="微软雅黑" panose="020B0503020204020204" charset="-122"/>
                <a:cs typeface="微软雅黑" panose="020B0503020204020204" charset="-122"/>
              </a:rPr>
              <a:t>260</a:t>
            </a:r>
            <a:r>
              <a:rPr lang="zh-TW" altLang="en-US" sz="1400" dirty="0">
                <a:latin typeface="微软雅黑" panose="020B0503020204020204" charset="-122"/>
                <a:ea typeface="微软雅黑" panose="020B0503020204020204" charset="-122"/>
                <a:cs typeface="微软雅黑" panose="020B0503020204020204" charset="-122"/>
              </a:rPr>
              <a:t>億元（基於銀輝科技託管營運數據）。</a:t>
            </a:r>
            <a:endParaRPr lang="zh-CN" altLang="en-US" sz="1400" dirty="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2"/>
          <a:stretch>
            <a:fillRect/>
          </a:stretch>
        </p:blipFill>
        <p:spPr>
          <a:xfrm>
            <a:off x="7246620" y="1750695"/>
            <a:ext cx="4060825" cy="2414905"/>
          </a:xfrm>
          <a:prstGeom prst="rect">
            <a:avLst/>
          </a:prstGeom>
        </p:spPr>
      </p:pic>
      <p:pic>
        <p:nvPicPr>
          <p:cNvPr id="7172" name="Picture 4"/>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10215245" y="123825"/>
            <a:ext cx="1092200" cy="5899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534670" y="928370"/>
            <a:ext cx="2926715" cy="1081405"/>
          </a:xfrm>
        </p:spPr>
        <p:txBody>
          <a:bodyPr>
            <a:normAutofit/>
          </a:bodyPr>
          <a:lstStyle/>
          <a:p>
            <a:r>
              <a:rPr lang="zh-CN" altLang="en-US" sz="4445" dirty="0">
                <a:latin typeface="Arial" panose="020B0604020202020204" pitchFamily="34" charset="0"/>
                <a:cs typeface="Arial" panose="020B0604020202020204" pitchFamily="34" charset="0"/>
              </a:rPr>
              <a:t>目  錄</a:t>
            </a:r>
            <a:endParaRPr lang="zh-CN" altLang="en-US" sz="4445" dirty="0">
              <a:latin typeface="Arial" panose="020B0604020202020204" pitchFamily="34" charset="0"/>
              <a:cs typeface="Arial" panose="020B0604020202020204" pitchFamily="34" charset="0"/>
            </a:endParaRPr>
          </a:p>
        </p:txBody>
      </p:sp>
      <p:sp>
        <p:nvSpPr>
          <p:cNvPr id="3" name="椭圆 4"/>
          <p:cNvSpPr/>
          <p:nvPr>
            <p:custDataLst>
              <p:tags r:id="rId2"/>
            </p:custDataLst>
          </p:nvPr>
        </p:nvSpPr>
        <p:spPr>
          <a:xfrm>
            <a:off x="4354977" y="1626705"/>
            <a:ext cx="206631" cy="206631"/>
          </a:xfrm>
          <a:prstGeom prst="ellipse">
            <a:avLst/>
          </a:prstGeom>
          <a:solidFill>
            <a:srgbClr val="FFFFFF"/>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序号"/>
          <p:cNvSpPr txBox="1"/>
          <p:nvPr>
            <p:custDataLst>
              <p:tags r:id="rId3"/>
            </p:custDataLst>
          </p:nvPr>
        </p:nvSpPr>
        <p:spPr>
          <a:xfrm>
            <a:off x="6071339" y="1398043"/>
            <a:ext cx="818468" cy="696716"/>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Arial" panose="020B0604020202020204" pitchFamily="34" charset="0"/>
                <a:cs typeface="Arial" panose="020B0604020202020204" pitchFamily="34" charset="0"/>
              </a:rPr>
              <a:t>01</a:t>
            </a:r>
            <a:endParaRPr lang="en-US" sz="2800" b="1" dirty="0">
              <a:solidFill>
                <a:schemeClr val="accent1"/>
              </a:solidFill>
              <a:latin typeface="Arial" panose="020B0604020202020204" pitchFamily="34" charset="0"/>
              <a:cs typeface="Arial" panose="020B0604020202020204" pitchFamily="34" charset="0"/>
            </a:endParaRPr>
          </a:p>
        </p:txBody>
      </p:sp>
      <p:sp>
        <p:nvSpPr>
          <p:cNvPr id="7" name="项标题"/>
          <p:cNvSpPr txBox="1"/>
          <p:nvPr>
            <p:custDataLst>
              <p:tags r:id="rId4"/>
            </p:custDataLst>
          </p:nvPr>
        </p:nvSpPr>
        <p:spPr>
          <a:xfrm>
            <a:off x="7475392" y="1398043"/>
            <a:ext cx="4100347" cy="696716"/>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zh-TW" altLang="en-US" sz="2800" b="1" dirty="0">
                <a:solidFill>
                  <a:schemeClr val="accent1"/>
                </a:solidFill>
                <a:latin typeface="Arial" panose="020B0604020202020204" pitchFamily="34" charset="0"/>
                <a:cs typeface="Arial" panose="020B0604020202020204" pitchFamily="34" charset="0"/>
                <a:sym typeface="+mn-ea"/>
              </a:rPr>
              <a:t>公司概覽及行業背景</a:t>
            </a:r>
            <a:endParaRPr lang="zh-CN" altLang="en-US" sz="2800" b="1" dirty="0">
              <a:solidFill>
                <a:schemeClr val="accent1"/>
              </a:solidFill>
              <a:latin typeface="Arial" panose="020B0604020202020204" pitchFamily="34" charset="0"/>
              <a:cs typeface="Arial" panose="020B0604020202020204" pitchFamily="34" charset="0"/>
              <a:sym typeface="+mn-ea"/>
            </a:endParaRPr>
          </a:p>
        </p:txBody>
      </p:sp>
      <p:cxnSp>
        <p:nvCxnSpPr>
          <p:cNvPr id="8" name="直接连接符 14"/>
          <p:cNvCxnSpPr/>
          <p:nvPr>
            <p:custDataLst>
              <p:tags r:id="rId5"/>
            </p:custDataLst>
          </p:nvPr>
        </p:nvCxnSpPr>
        <p:spPr>
          <a:xfrm>
            <a:off x="7031748" y="1643215"/>
            <a:ext cx="0" cy="20663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椭圆 9"/>
          <p:cNvSpPr/>
          <p:nvPr>
            <p:custDataLst>
              <p:tags r:id="rId6"/>
            </p:custDataLst>
          </p:nvPr>
        </p:nvSpPr>
        <p:spPr>
          <a:xfrm>
            <a:off x="4278815" y="2770139"/>
            <a:ext cx="206631" cy="206631"/>
          </a:xfrm>
          <a:prstGeom prst="ellipse">
            <a:avLst/>
          </a:prstGeom>
          <a:solidFill>
            <a:srgbClr val="FFFFFF"/>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序号"/>
          <p:cNvSpPr txBox="1"/>
          <p:nvPr>
            <p:custDataLst>
              <p:tags r:id="rId7"/>
            </p:custDataLst>
          </p:nvPr>
        </p:nvSpPr>
        <p:spPr>
          <a:xfrm>
            <a:off x="5824244" y="2543383"/>
            <a:ext cx="818468" cy="696716"/>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Arial" panose="020B0604020202020204" pitchFamily="34" charset="0"/>
                <a:cs typeface="Arial" panose="020B0604020202020204" pitchFamily="34" charset="0"/>
              </a:rPr>
              <a:t>02</a:t>
            </a:r>
            <a:endParaRPr lang="en-US" sz="2800" b="1" dirty="0">
              <a:solidFill>
                <a:schemeClr val="accent1"/>
              </a:solidFill>
              <a:latin typeface="Arial" panose="020B0604020202020204" pitchFamily="34" charset="0"/>
              <a:cs typeface="Arial" panose="020B0604020202020204" pitchFamily="34" charset="0"/>
            </a:endParaRPr>
          </a:p>
        </p:txBody>
      </p:sp>
      <p:sp>
        <p:nvSpPr>
          <p:cNvPr id="26" name="项标题"/>
          <p:cNvSpPr txBox="1"/>
          <p:nvPr>
            <p:custDataLst>
              <p:tags r:id="rId8"/>
            </p:custDataLst>
          </p:nvPr>
        </p:nvSpPr>
        <p:spPr>
          <a:xfrm>
            <a:off x="7228205" y="2543175"/>
            <a:ext cx="4585335" cy="696595"/>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zh-CN" altLang="en-US" sz="2000" spc="300" dirty="0">
                <a:latin typeface="Arial" panose="020B0604020202020204" pitchFamily="34" charset="0"/>
                <a:cs typeface="Arial" panose="020B0604020202020204" pitchFamily="34" charset="0"/>
                <a:sym typeface="+mn-ea"/>
              </a:rPr>
              <a:t>行業方案</a:t>
            </a:r>
            <a:endParaRPr lang="zh-CN" altLang="en-US" sz="2000" spc="300" dirty="0">
              <a:latin typeface="Arial" panose="020B0604020202020204" pitchFamily="34" charset="0"/>
              <a:cs typeface="Arial" panose="020B0604020202020204" pitchFamily="34" charset="0"/>
              <a:sym typeface="+mn-ea"/>
            </a:endParaRPr>
          </a:p>
        </p:txBody>
      </p:sp>
      <p:cxnSp>
        <p:nvCxnSpPr>
          <p:cNvPr id="27" name="直接连接符 17"/>
          <p:cNvCxnSpPr/>
          <p:nvPr>
            <p:custDataLst>
              <p:tags r:id="rId9"/>
            </p:custDataLst>
          </p:nvPr>
        </p:nvCxnSpPr>
        <p:spPr>
          <a:xfrm>
            <a:off x="6784038" y="2788554"/>
            <a:ext cx="0" cy="20663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椭圆 10"/>
          <p:cNvSpPr/>
          <p:nvPr>
            <p:custDataLst>
              <p:tags r:id="rId10"/>
            </p:custDataLst>
          </p:nvPr>
        </p:nvSpPr>
        <p:spPr>
          <a:xfrm>
            <a:off x="4022386" y="3818323"/>
            <a:ext cx="206631" cy="206631"/>
          </a:xfrm>
          <a:prstGeom prst="ellipse">
            <a:avLst/>
          </a:prstGeom>
          <a:solidFill>
            <a:srgbClr val="FFFFFF"/>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序号"/>
          <p:cNvSpPr txBox="1"/>
          <p:nvPr>
            <p:custDataLst>
              <p:tags r:id="rId11"/>
            </p:custDataLst>
          </p:nvPr>
        </p:nvSpPr>
        <p:spPr>
          <a:xfrm>
            <a:off x="5403901" y="3605537"/>
            <a:ext cx="818468" cy="696716"/>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Arial" panose="020B0604020202020204" pitchFamily="34" charset="0"/>
                <a:cs typeface="Arial" panose="020B0604020202020204" pitchFamily="34" charset="0"/>
              </a:rPr>
              <a:t>03</a:t>
            </a:r>
            <a:endParaRPr lang="en-US" sz="2800" b="1" dirty="0">
              <a:solidFill>
                <a:schemeClr val="accent1"/>
              </a:solidFill>
              <a:latin typeface="Arial" panose="020B0604020202020204" pitchFamily="34" charset="0"/>
              <a:cs typeface="Arial" panose="020B0604020202020204" pitchFamily="34" charset="0"/>
            </a:endParaRPr>
          </a:p>
        </p:txBody>
      </p:sp>
      <p:cxnSp>
        <p:nvCxnSpPr>
          <p:cNvPr id="31" name="直接连接符 20"/>
          <p:cNvCxnSpPr/>
          <p:nvPr>
            <p:custDataLst>
              <p:tags r:id="rId12"/>
            </p:custDataLst>
          </p:nvPr>
        </p:nvCxnSpPr>
        <p:spPr>
          <a:xfrm>
            <a:off x="6364310" y="3850708"/>
            <a:ext cx="0" cy="20663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项标题"/>
          <p:cNvSpPr txBox="1"/>
          <p:nvPr>
            <p:custDataLst>
              <p:tags r:id="rId13"/>
            </p:custDataLst>
          </p:nvPr>
        </p:nvSpPr>
        <p:spPr>
          <a:xfrm>
            <a:off x="6753979" y="3612522"/>
            <a:ext cx="4100347" cy="696716"/>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000" spc="300" dirty="0">
                <a:latin typeface="Arial" panose="020B0604020202020204" pitchFamily="34" charset="0"/>
                <a:cs typeface="Arial" panose="020B0604020202020204" pitchFamily="34" charset="0"/>
              </a:rPr>
              <a:t>成功案例</a:t>
            </a:r>
            <a:endParaRPr lang="zh-CN" altLang="en-US" sz="2000" spc="300" dirty="0">
              <a:latin typeface="Arial" panose="020B0604020202020204" pitchFamily="34" charset="0"/>
              <a:cs typeface="Arial" panose="020B0604020202020204" pitchFamily="34" charset="0"/>
            </a:endParaRPr>
          </a:p>
        </p:txBody>
      </p:sp>
    </p:spTree>
    <p:custDataLst>
      <p:tags r:id="rId1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756920" y="123825"/>
            <a:ext cx="10279380" cy="461645"/>
          </a:xfrm>
        </p:spPr>
        <p:txBody>
          <a:bodyPr>
            <a:normAutofit/>
          </a:bodyPr>
          <a:lstStyle/>
          <a:p>
            <a:r>
              <a:rPr lang="en-US" altLang="zh-TW"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3.5 </a:t>
            </a:r>
            <a:r>
              <a:rPr lang="en-US" altLang="zh-TW" sz="2400" dirty="0" err="1">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Silink</a:t>
            </a:r>
            <a:r>
              <a:rPr lang="en-US" altLang="zh-TW"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 - </a:t>
            </a:r>
            <a:r>
              <a:rPr lang="zh-TW"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數碼銀行系統</a:t>
            </a:r>
            <a:endParaRPr lang="zh-CN"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2"/>
          <p:cNvSpPr/>
          <p:nvPr/>
        </p:nvSpPr>
        <p:spPr>
          <a:xfrm>
            <a:off x="700405" y="1793240"/>
            <a:ext cx="5735906" cy="1957074"/>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spcBef>
                <a:spcPts val="300"/>
              </a:spcBef>
              <a:spcAft>
                <a:spcPts val="300"/>
              </a:spcAft>
            </a:pPr>
            <a:r>
              <a:rPr lang="en-US" altLang="zh-TW" sz="1400" dirty="0" err="1">
                <a:latin typeface="微软雅黑" panose="020B0503020204020204" charset="-122"/>
                <a:ea typeface="微软雅黑" panose="020B0503020204020204" charset="-122"/>
                <a:cs typeface="微软雅黑" panose="020B0503020204020204" charset="-122"/>
              </a:rPr>
              <a:t>SiliconSilk</a:t>
            </a:r>
            <a:r>
              <a:rPr lang="en-US" altLang="zh-TW" sz="1400" dirty="0">
                <a:latin typeface="微软雅黑" panose="020B0503020204020204" charset="-122"/>
                <a:ea typeface="微软雅黑" panose="020B0503020204020204" charset="-122"/>
                <a:cs typeface="微软雅黑" panose="020B0503020204020204" charset="-122"/>
              </a:rPr>
              <a:t> LTD</a:t>
            </a:r>
            <a:r>
              <a:rPr lang="zh-TW" altLang="en-US" sz="1400" dirty="0">
                <a:latin typeface="微软雅黑" panose="020B0503020204020204" charset="-122"/>
                <a:ea typeface="微软雅黑" panose="020B0503020204020204" charset="-122"/>
                <a:cs typeface="微软雅黑" panose="020B0503020204020204" charset="-122"/>
              </a:rPr>
              <a:t>為一家位於倫敦的英國</a:t>
            </a:r>
            <a:r>
              <a:rPr lang="en-US" altLang="zh-TW" sz="1400" dirty="0">
                <a:latin typeface="微软雅黑" panose="020B0503020204020204" charset="-122"/>
                <a:ea typeface="微软雅黑" panose="020B0503020204020204" charset="-122"/>
                <a:cs typeface="微软雅黑" panose="020B0503020204020204" charset="-122"/>
              </a:rPr>
              <a:t>EMI</a:t>
            </a:r>
            <a:r>
              <a:rPr lang="zh-TW" altLang="en-US" sz="1400" dirty="0">
                <a:latin typeface="微软雅黑" panose="020B0503020204020204" charset="-122"/>
                <a:ea typeface="微软雅黑" panose="020B0503020204020204" charset="-122"/>
                <a:cs typeface="微软雅黑" panose="020B0503020204020204" charset="-122"/>
              </a:rPr>
              <a:t>（電子貨幣機構）持牌機構，專注於電子錢包解決方案。其業務涵蓋網上支付、線下支付及電子錢包服務，為商戶及個人用戶提供便捷、安全的支付體驗。</a:t>
            </a:r>
            <a:endParaRPr lang="zh-TW" altLang="en-US" sz="1400" dirty="0">
              <a:latin typeface="微软雅黑" panose="020B0503020204020204" charset="-122"/>
              <a:ea typeface="微软雅黑" panose="020B0503020204020204" charset="-122"/>
              <a:cs typeface="微软雅黑" panose="020B0503020204020204" charset="-122"/>
            </a:endParaRPr>
          </a:p>
          <a:p>
            <a:pPr algn="just">
              <a:lnSpc>
                <a:spcPct val="120000"/>
              </a:lnSpc>
              <a:spcBef>
                <a:spcPts val="300"/>
              </a:spcBef>
              <a:spcAft>
                <a:spcPts val="300"/>
              </a:spcAft>
            </a:pPr>
            <a:r>
              <a:rPr lang="en-US" altLang="zh-TW" sz="1400" dirty="0" err="1">
                <a:latin typeface="微软雅黑" panose="020B0503020204020204" charset="-122"/>
                <a:ea typeface="微软雅黑" panose="020B0503020204020204" charset="-122"/>
                <a:cs typeface="微软雅黑" panose="020B0503020204020204" charset="-122"/>
              </a:rPr>
              <a:t>SiliconSilk</a:t>
            </a:r>
            <a:r>
              <a:rPr lang="en-US" altLang="zh-TW" sz="1400" dirty="0">
                <a:latin typeface="微软雅黑" panose="020B0503020204020204" charset="-122"/>
                <a:ea typeface="微软雅黑" panose="020B0503020204020204" charset="-122"/>
                <a:cs typeface="微软雅黑" panose="020B0503020204020204" charset="-122"/>
              </a:rPr>
              <a:t> LTD</a:t>
            </a:r>
            <a:r>
              <a:rPr lang="zh-TW" altLang="en-US" sz="1400" dirty="0">
                <a:latin typeface="微软雅黑" panose="020B0503020204020204" charset="-122"/>
                <a:ea typeface="微软雅黑" panose="020B0503020204020204" charset="-122"/>
                <a:cs typeface="微软雅黑" panose="020B0503020204020204" charset="-122"/>
              </a:rPr>
              <a:t>已獲英國金融行為監管局（</a:t>
            </a:r>
            <a:r>
              <a:rPr lang="en-US" altLang="zh-TW" sz="1400" dirty="0">
                <a:latin typeface="微软雅黑" panose="020B0503020204020204" charset="-122"/>
                <a:ea typeface="微软雅黑" panose="020B0503020204020204" charset="-122"/>
                <a:cs typeface="微软雅黑" panose="020B0503020204020204" charset="-122"/>
              </a:rPr>
              <a:t>FCA</a:t>
            </a:r>
            <a:r>
              <a:rPr lang="zh-TW" altLang="en-US" sz="1400" dirty="0">
                <a:latin typeface="微软雅黑" panose="020B0503020204020204" charset="-122"/>
                <a:ea typeface="微软雅黑" panose="020B0503020204020204" charset="-122"/>
                <a:cs typeface="微软雅黑" panose="020B0503020204020204" charset="-122"/>
              </a:rPr>
              <a:t>）授權（</a:t>
            </a:r>
            <a:r>
              <a:rPr lang="en-US" altLang="zh-TW" sz="1400" dirty="0">
                <a:latin typeface="微软雅黑" panose="020B0503020204020204" charset="-122"/>
                <a:ea typeface="微软雅黑" panose="020B0503020204020204" charset="-122"/>
                <a:cs typeface="微软雅黑" panose="020B0503020204020204" charset="-122"/>
              </a:rPr>
              <a:t>FCA</a:t>
            </a:r>
            <a:r>
              <a:rPr lang="zh-TW" altLang="en-US" sz="1400" dirty="0">
                <a:latin typeface="微软雅黑" panose="020B0503020204020204" charset="-122"/>
                <a:ea typeface="微软雅黑" panose="020B0503020204020204" charset="-122"/>
                <a:cs typeface="微软雅黑" panose="020B0503020204020204" charset="-122"/>
              </a:rPr>
              <a:t>編號：</a:t>
            </a:r>
            <a:r>
              <a:rPr lang="en-US" altLang="zh-TW" sz="1400" dirty="0">
                <a:latin typeface="微软雅黑" panose="020B0503020204020204" charset="-122"/>
                <a:ea typeface="微软雅黑" panose="020B0503020204020204" charset="-122"/>
                <a:cs typeface="微软雅黑" panose="020B0503020204020204" charset="-122"/>
              </a:rPr>
              <a:t>901011</a:t>
            </a:r>
            <a:r>
              <a:rPr lang="zh-TW" altLang="en-US" sz="1400" dirty="0">
                <a:latin typeface="微软雅黑" panose="020B0503020204020204" charset="-122"/>
                <a:ea typeface="微软雅黑" panose="020B0503020204020204" charset="-122"/>
                <a:cs typeface="微软雅黑" panose="020B0503020204020204" charset="-122"/>
              </a:rPr>
              <a:t>）。目前公司已接入</a:t>
            </a:r>
            <a:r>
              <a:rPr lang="en-US" altLang="zh-TW" sz="1400" dirty="0">
                <a:latin typeface="微软雅黑" panose="020B0503020204020204" charset="-122"/>
                <a:ea typeface="微软雅黑" panose="020B0503020204020204" charset="-122"/>
                <a:cs typeface="微软雅黑" panose="020B0503020204020204" charset="-122"/>
              </a:rPr>
              <a:t>Bison</a:t>
            </a:r>
            <a:r>
              <a:rPr lang="zh-TW" altLang="en-US" sz="1400" dirty="0">
                <a:latin typeface="微软雅黑" panose="020B0503020204020204" charset="-122"/>
                <a:ea typeface="微软雅黑" panose="020B0503020204020204" charset="-122"/>
                <a:cs typeface="微软雅黑" panose="020B0503020204020204" charset="-122"/>
              </a:rPr>
              <a:t>、</a:t>
            </a:r>
            <a:r>
              <a:rPr lang="en-US" altLang="zh-TW" sz="1400" dirty="0" err="1">
                <a:latin typeface="微软雅黑" panose="020B0503020204020204" charset="-122"/>
                <a:ea typeface="微软雅黑" panose="020B0503020204020204" charset="-122"/>
                <a:cs typeface="微软雅黑" panose="020B0503020204020204" charset="-122"/>
              </a:rPr>
              <a:t>iFast</a:t>
            </a:r>
            <a:r>
              <a:rPr lang="zh-TW" altLang="en-US" sz="1400" dirty="0">
                <a:latin typeface="微软雅黑" panose="020B0503020204020204" charset="-122"/>
                <a:ea typeface="微软雅黑" panose="020B0503020204020204" charset="-122"/>
                <a:cs typeface="微软雅黑" panose="020B0503020204020204" charset="-122"/>
              </a:rPr>
              <a:t>等支付網絡，並計劃進一步擴展全球資金通道，同時整合加密資產服務，打造「</a:t>
            </a:r>
            <a:r>
              <a:rPr lang="en-US" altLang="zh-TW" sz="1400" dirty="0">
                <a:latin typeface="微软雅黑" panose="020B0503020204020204" charset="-122"/>
                <a:ea typeface="微软雅黑" panose="020B0503020204020204" charset="-122"/>
                <a:cs typeface="微软雅黑" panose="020B0503020204020204" charset="-122"/>
              </a:rPr>
              <a:t>Wise</a:t>
            </a:r>
            <a:r>
              <a:rPr lang="zh-TW" altLang="en-US" sz="1400" dirty="0">
                <a:latin typeface="微软雅黑" panose="020B0503020204020204" charset="-122"/>
                <a:ea typeface="微软雅黑" panose="020B0503020204020204" charset="-122"/>
                <a:cs typeface="微软雅黑" panose="020B0503020204020204" charset="-122"/>
              </a:rPr>
              <a:t>式」多幣種支付及加密金融平台。</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88340" y="1300480"/>
            <a:ext cx="248793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項目背景</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6" name="文本框 5"/>
          <p:cNvSpPr txBox="1"/>
          <p:nvPr/>
        </p:nvSpPr>
        <p:spPr>
          <a:xfrm>
            <a:off x="688339" y="4581739"/>
            <a:ext cx="419481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項目成果</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3" name="矩形 2"/>
          <p:cNvSpPr/>
          <p:nvPr/>
        </p:nvSpPr>
        <p:spPr>
          <a:xfrm>
            <a:off x="688339" y="5032589"/>
            <a:ext cx="6378285" cy="587469"/>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20000"/>
              </a:lnSpc>
              <a:spcBef>
                <a:spcPts val="300"/>
              </a:spcBef>
              <a:spcAft>
                <a:spcPts val="300"/>
              </a:spcAft>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於</a:t>
            </a:r>
            <a:r>
              <a:rPr lang="en-US" altLang="zh-TW" sz="1400" dirty="0">
                <a:latin typeface="微软雅黑" panose="020B0503020204020204" charset="-122"/>
                <a:ea typeface="微软雅黑" panose="020B0503020204020204" charset="-122"/>
                <a:cs typeface="微软雅黑" panose="020B0503020204020204" charset="-122"/>
              </a:rPr>
              <a:t>2025</a:t>
            </a:r>
            <a:r>
              <a:rPr lang="zh-TW" altLang="en-US" sz="1400" dirty="0">
                <a:latin typeface="微软雅黑" panose="020B0503020204020204" charset="-122"/>
                <a:ea typeface="微软雅黑" panose="020B0503020204020204" charset="-122"/>
                <a:cs typeface="微软雅黑" panose="020B0503020204020204" charset="-122"/>
              </a:rPr>
              <a:t>年</a:t>
            </a:r>
            <a:r>
              <a:rPr lang="en-US" altLang="zh-TW" sz="1400" dirty="0">
                <a:latin typeface="微软雅黑" panose="020B0503020204020204" charset="-122"/>
                <a:ea typeface="微软雅黑" panose="020B0503020204020204" charset="-122"/>
                <a:cs typeface="微软雅黑" panose="020B0503020204020204" charset="-122"/>
              </a:rPr>
              <a:t>6</a:t>
            </a:r>
            <a:r>
              <a:rPr lang="zh-TW" altLang="en-US" sz="1400" dirty="0">
                <a:latin typeface="微软雅黑" panose="020B0503020204020204" charset="-122"/>
                <a:ea typeface="微软雅黑" panose="020B0503020204020204" charset="-122"/>
                <a:cs typeface="微软雅黑" panose="020B0503020204020204" charset="-122"/>
              </a:rPr>
              <a:t>月成功上線</a:t>
            </a:r>
            <a:r>
              <a:rPr lang="en-US" altLang="zh-TW" sz="1400" dirty="0" err="1">
                <a:latin typeface="微软雅黑" panose="020B0503020204020204" charset="-122"/>
                <a:ea typeface="微软雅黑" panose="020B0503020204020204" charset="-122"/>
                <a:cs typeface="微软雅黑" panose="020B0503020204020204" charset="-122"/>
              </a:rPr>
              <a:t>Silink</a:t>
            </a:r>
            <a:r>
              <a:rPr lang="zh-TW" altLang="en-US" sz="1400" dirty="0">
                <a:latin typeface="微软雅黑" panose="020B0503020204020204" charset="-122"/>
                <a:ea typeface="微软雅黑" panose="020B0503020204020204" charset="-122"/>
                <a:cs typeface="微软雅黑" panose="020B0503020204020204" charset="-122"/>
              </a:rPr>
              <a:t>數碼銀行平台，涵蓋核心帳戶系統、聚合發卡模組、虛擬帳戶（</a:t>
            </a:r>
            <a:r>
              <a:rPr lang="en-US" altLang="zh-TW" sz="1400" dirty="0">
                <a:latin typeface="微软雅黑" panose="020B0503020204020204" charset="-122"/>
                <a:ea typeface="微软雅黑" panose="020B0503020204020204" charset="-122"/>
                <a:cs typeface="微软雅黑" panose="020B0503020204020204" charset="-122"/>
              </a:rPr>
              <a:t>VA</a:t>
            </a:r>
            <a:r>
              <a:rPr lang="zh-TW" altLang="en-US" sz="1400" dirty="0">
                <a:latin typeface="微软雅黑" panose="020B0503020204020204" charset="-122"/>
                <a:ea typeface="微软雅黑" panose="020B0503020204020204" charset="-122"/>
                <a:cs typeface="微软雅黑" panose="020B0503020204020204" charset="-122"/>
              </a:rPr>
              <a:t>）體系、客戶</a:t>
            </a:r>
            <a:r>
              <a:rPr lang="en-US" altLang="zh-TW" sz="1400" dirty="0">
                <a:latin typeface="微软雅黑" panose="020B0503020204020204" charset="-122"/>
                <a:ea typeface="微软雅黑" panose="020B0503020204020204" charset="-122"/>
                <a:cs typeface="微软雅黑" panose="020B0503020204020204" charset="-122"/>
              </a:rPr>
              <a:t>KYC/KYT</a:t>
            </a:r>
            <a:r>
              <a:rPr lang="zh-TW" altLang="en-US" sz="1400" dirty="0">
                <a:latin typeface="微软雅黑" panose="020B0503020204020204" charset="-122"/>
                <a:ea typeface="微软雅黑" panose="020B0503020204020204" charset="-122"/>
                <a:cs typeface="微软雅黑" panose="020B0503020204020204" charset="-122"/>
              </a:rPr>
              <a:t>系統及資金通道管理功能。</a:t>
            </a:r>
            <a:endParaRPr lang="zh-CN" altLang="en-US" sz="1400" dirty="0">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nvPicPr>
        <p:blipFill>
          <a:blip r:embed="rId2"/>
          <a:stretch>
            <a:fillRect/>
          </a:stretch>
        </p:blipFill>
        <p:spPr>
          <a:xfrm>
            <a:off x="7169785" y="1544955"/>
            <a:ext cx="4313555" cy="2901950"/>
          </a:xfrm>
          <a:prstGeom prst="rect">
            <a:avLst/>
          </a:prstGeom>
        </p:spPr>
      </p:pic>
      <p:pic>
        <p:nvPicPr>
          <p:cNvPr id="9" name="图片 8" descr="Silink(1)"/>
          <p:cNvPicPr>
            <a:picLocks noChangeAspect="1"/>
          </p:cNvPicPr>
          <p:nvPr/>
        </p:nvPicPr>
        <p:blipFill>
          <a:blip r:embed="rId3"/>
          <a:stretch>
            <a:fillRect/>
          </a:stretch>
        </p:blipFill>
        <p:spPr>
          <a:xfrm>
            <a:off x="9822180" y="123825"/>
            <a:ext cx="2039620" cy="706120"/>
          </a:xfrm>
          <a:prstGeom prst="rect">
            <a:avLst/>
          </a:prstGeom>
        </p:spPr>
      </p:pic>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756920" y="123825"/>
            <a:ext cx="10279380" cy="461645"/>
          </a:xfrm>
        </p:spPr>
        <p:txBody>
          <a:bodyPr>
            <a:normAutofit/>
          </a:bodyPr>
          <a:lstStyle/>
          <a:p>
            <a:r>
              <a:rPr lang="en-US" altLang="zh-TW"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3.6 </a:t>
            </a:r>
            <a:r>
              <a:rPr lang="zh-TW"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數碼</a:t>
            </a:r>
            <a:r>
              <a:rPr lang="zh-TW" altLang="en-US" sz="2400" dirty="0">
                <a:solidFill>
                  <a:schemeClr val="tx2">
                    <a:lumMod val="90000"/>
                    <a:lumOff val="10000"/>
                  </a:schemeClr>
                </a:solidFill>
                <a:latin typeface="微软雅黑" panose="020B0503020204020204" charset="-122"/>
                <a:ea typeface="微软雅黑" panose="020B0503020204020204" charset="-122"/>
              </a:rPr>
              <a:t>資產</a:t>
            </a:r>
            <a:r>
              <a:rPr lang="zh-TW" altLang="en-US" sz="2400" dirty="0">
                <a:solidFill>
                  <a:schemeClr val="tx2">
                    <a:lumMod val="90000"/>
                    <a:lumOff val="10000"/>
                  </a:schemeClr>
                </a:solidFill>
                <a:latin typeface="微软雅黑" panose="020B0503020204020204" charset="-122"/>
                <a:ea typeface="微软雅黑" panose="020B0503020204020204" charset="-122"/>
                <a:sym typeface="+mn-ea"/>
              </a:rPr>
              <a:t>儲備行 </a:t>
            </a:r>
            <a:r>
              <a:rPr lang="en-US" altLang="zh-TW" sz="2400" dirty="0">
                <a:solidFill>
                  <a:schemeClr val="tx2">
                    <a:lumMod val="90000"/>
                    <a:lumOff val="10000"/>
                  </a:schemeClr>
                </a:solidFill>
                <a:latin typeface="微软雅黑" panose="020B0503020204020204" charset="-122"/>
                <a:ea typeface="微软雅黑" panose="020B0503020204020204" charset="-122"/>
                <a:sym typeface="+mn-ea"/>
              </a:rPr>
              <a:t>- </a:t>
            </a:r>
            <a:r>
              <a:rPr lang="zh-TW"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虛擬資產託管系統</a:t>
            </a:r>
            <a:endParaRPr lang="en-US" altLang="zh-CN"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2"/>
          <p:cNvSpPr/>
          <p:nvPr/>
        </p:nvSpPr>
        <p:spPr>
          <a:xfrm>
            <a:off x="700405" y="2336165"/>
            <a:ext cx="5984480" cy="1266116"/>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40000"/>
              </a:lnSpc>
              <a:spcBef>
                <a:spcPts val="300"/>
              </a:spcBef>
              <a:spcAft>
                <a:spcPts val="300"/>
              </a:spcAft>
            </a:pPr>
            <a:r>
              <a:rPr lang="zh-TW" altLang="en-US" sz="1400" dirty="0">
                <a:latin typeface="微软雅黑" panose="020B0503020204020204" charset="-122"/>
                <a:ea typeface="微软雅黑" panose="020B0503020204020204" charset="-122"/>
                <a:cs typeface="微软雅黑" panose="020B0503020204020204" charset="-122"/>
              </a:rPr>
              <a:t>香港一家持牌信託及公司服務提供商（</a:t>
            </a:r>
            <a:r>
              <a:rPr lang="en-US" altLang="zh-TW" sz="1400" dirty="0">
                <a:latin typeface="微软雅黑" panose="020B0503020204020204" charset="-122"/>
                <a:ea typeface="微软雅黑" panose="020B0503020204020204" charset="-122"/>
                <a:cs typeface="微软雅黑" panose="020B0503020204020204" charset="-122"/>
              </a:rPr>
              <a:t>TCSP</a:t>
            </a:r>
            <a:r>
              <a:rPr lang="zh-TW" altLang="en-US" sz="1400" dirty="0">
                <a:latin typeface="微软雅黑" panose="020B0503020204020204" charset="-122"/>
                <a:ea typeface="微软雅黑" panose="020B0503020204020204" charset="-122"/>
                <a:cs typeface="微软雅黑" panose="020B0503020204020204" charset="-122"/>
              </a:rPr>
              <a:t>），創新性地將傳統信託服務與區塊鏈技術深度融合，構建合規的數碼資產託管新範式，提供傳統資產信託及</a:t>
            </a:r>
            <a:r>
              <a:rPr lang="en-US" altLang="zh-TW" sz="1400" dirty="0">
                <a:latin typeface="微软雅黑" panose="020B0503020204020204" charset="-122"/>
                <a:ea typeface="微软雅黑" panose="020B0503020204020204" charset="-122"/>
                <a:cs typeface="微软雅黑" panose="020B0503020204020204" charset="-122"/>
              </a:rPr>
              <a:t>Web3</a:t>
            </a:r>
            <a:r>
              <a:rPr lang="zh-TW" altLang="en-US" sz="1400" dirty="0">
                <a:latin typeface="微软雅黑" panose="020B0503020204020204" charset="-122"/>
                <a:ea typeface="微软雅黑" panose="020B0503020204020204" charset="-122"/>
                <a:cs typeface="微软雅黑" panose="020B0503020204020204" charset="-122"/>
              </a:rPr>
              <a:t>數碼資產創新托管服務。該機構引入專業加密資產托管系統，以提升數碼資產服務能力及安全性。</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88340" y="1843405"/>
            <a:ext cx="248793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項目背景</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6" name="文本框 5"/>
          <p:cNvSpPr txBox="1"/>
          <p:nvPr/>
        </p:nvSpPr>
        <p:spPr>
          <a:xfrm>
            <a:off x="688340" y="4576730"/>
            <a:ext cx="248793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項目成果</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3" name="矩形 2"/>
          <p:cNvSpPr/>
          <p:nvPr/>
        </p:nvSpPr>
        <p:spPr>
          <a:xfrm>
            <a:off x="700405" y="5172349"/>
            <a:ext cx="10913745" cy="361253"/>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40000"/>
              </a:lnSpc>
              <a:spcBef>
                <a:spcPts val="300"/>
              </a:spcBef>
              <a:spcAft>
                <a:spcPts val="300"/>
              </a:spcAft>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於</a:t>
            </a:r>
            <a:r>
              <a:rPr lang="en-US" altLang="zh-TW" sz="1400" dirty="0">
                <a:latin typeface="微软雅黑" panose="020B0503020204020204" charset="-122"/>
                <a:ea typeface="微软雅黑" panose="020B0503020204020204" charset="-122"/>
                <a:cs typeface="微软雅黑" panose="020B0503020204020204" charset="-122"/>
              </a:rPr>
              <a:t>2025</a:t>
            </a:r>
            <a:r>
              <a:rPr lang="zh-TW" altLang="en-US" sz="1400" dirty="0">
                <a:latin typeface="微软雅黑" panose="020B0503020204020204" charset="-122"/>
                <a:ea typeface="微软雅黑" panose="020B0503020204020204" charset="-122"/>
                <a:cs typeface="微软雅黑" panose="020B0503020204020204" charset="-122"/>
              </a:rPr>
              <a:t>年</a:t>
            </a:r>
            <a:r>
              <a:rPr lang="en-US" altLang="zh-TW" sz="1400" dirty="0">
                <a:latin typeface="微软雅黑" panose="020B0503020204020204" charset="-122"/>
                <a:ea typeface="微软雅黑" panose="020B0503020204020204" charset="-122"/>
                <a:cs typeface="微软雅黑" panose="020B0503020204020204" charset="-122"/>
              </a:rPr>
              <a:t>6</a:t>
            </a:r>
            <a:r>
              <a:rPr lang="zh-TW" altLang="en-US" sz="1400" dirty="0">
                <a:latin typeface="微软雅黑" panose="020B0503020204020204" charset="-122"/>
                <a:ea typeface="微软雅黑" panose="020B0503020204020204" charset="-122"/>
                <a:cs typeface="微软雅黑" panose="020B0503020204020204" charset="-122"/>
              </a:rPr>
              <a:t>月完成系統上線，部署冷熱錢包架構，支援</a:t>
            </a:r>
            <a:r>
              <a:rPr lang="en-US" altLang="zh-TW" sz="1400" dirty="0">
                <a:latin typeface="微软雅黑" panose="020B0503020204020204" charset="-122"/>
                <a:ea typeface="微软雅黑" panose="020B0503020204020204" charset="-122"/>
                <a:cs typeface="微软雅黑" panose="020B0503020204020204" charset="-122"/>
              </a:rPr>
              <a:t>BTC/ETH</a:t>
            </a:r>
            <a:r>
              <a:rPr lang="zh-TW" altLang="en-US" sz="1400" dirty="0">
                <a:latin typeface="微软雅黑" panose="020B0503020204020204" charset="-122"/>
                <a:ea typeface="微软雅黑" panose="020B0503020204020204" charset="-122"/>
                <a:cs typeface="微软雅黑" panose="020B0503020204020204" charset="-122"/>
              </a:rPr>
              <a:t>等主流幣種托管，並實現多簽機制與審計系統集成。</a:t>
            </a:r>
            <a:endParaRPr lang="en-US" altLang="zh-CN" sz="1400" dirty="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2"/>
          <a:stretch>
            <a:fillRect/>
          </a:stretch>
        </p:blipFill>
        <p:spPr>
          <a:xfrm>
            <a:off x="7322185" y="1827530"/>
            <a:ext cx="4109720" cy="2353945"/>
          </a:xfrm>
          <a:prstGeom prst="rect">
            <a:avLst/>
          </a:prstGeom>
        </p:spPr>
      </p:pic>
      <p:pic>
        <p:nvPicPr>
          <p:cNvPr id="7" name="图片 6" descr="11(1)"/>
          <p:cNvPicPr>
            <a:picLocks noChangeAspect="1"/>
          </p:cNvPicPr>
          <p:nvPr/>
        </p:nvPicPr>
        <p:blipFill>
          <a:blip r:embed="rId3"/>
          <a:stretch>
            <a:fillRect/>
          </a:stretch>
        </p:blipFill>
        <p:spPr>
          <a:xfrm>
            <a:off x="10204450" y="240665"/>
            <a:ext cx="1649730" cy="859155"/>
          </a:xfrm>
          <a:prstGeom prst="rect">
            <a:avLst/>
          </a:prstGeom>
        </p:spPr>
      </p:pic>
    </p:spTree>
    <p:custDataLst>
      <p:tags r:id="rId4"/>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756920" y="123825"/>
            <a:ext cx="10279380" cy="461645"/>
          </a:xfrm>
        </p:spPr>
        <p:txBody>
          <a:bodyPr>
            <a:normAutofit/>
          </a:bodyPr>
          <a:lstStyle/>
          <a:p>
            <a:r>
              <a:rPr lang="en-US" altLang="zh-CN"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3.7 </a:t>
            </a:r>
            <a:r>
              <a:rPr lang="en-US" altLang="zh-CN" sz="2400" dirty="0" err="1">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Uniark</a:t>
            </a:r>
            <a:r>
              <a:rPr lang="en-US" altLang="zh-CN"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 - </a:t>
            </a:r>
            <a:r>
              <a:rPr lang="zh-TW"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虛擬資產託管系統</a:t>
            </a:r>
            <a:endParaRPr lang="en-US" altLang="zh-CN"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2"/>
          <p:cNvSpPr/>
          <p:nvPr/>
        </p:nvSpPr>
        <p:spPr>
          <a:xfrm>
            <a:off x="700405" y="2257425"/>
            <a:ext cx="6864350" cy="964495"/>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40000"/>
              </a:lnSpc>
              <a:spcBef>
                <a:spcPts val="300"/>
              </a:spcBef>
              <a:spcAft>
                <a:spcPts val="300"/>
              </a:spcAft>
            </a:pPr>
            <a:r>
              <a:rPr lang="en-US" altLang="zh-TW" sz="1400" dirty="0" err="1">
                <a:latin typeface="微软雅黑" panose="020B0503020204020204" charset="-122"/>
                <a:ea typeface="微软雅黑" panose="020B0503020204020204" charset="-122"/>
                <a:cs typeface="微软雅黑" panose="020B0503020204020204" charset="-122"/>
              </a:rPr>
              <a:t>UniarkPay</a:t>
            </a:r>
            <a:r>
              <a:rPr lang="zh-TW" altLang="en-US" sz="1400" dirty="0">
                <a:latin typeface="微软雅黑" panose="020B0503020204020204" charset="-122"/>
                <a:ea typeface="微软雅黑" panose="020B0503020204020204" charset="-122"/>
                <a:cs typeface="微软雅黑" panose="020B0503020204020204" charset="-122"/>
              </a:rPr>
              <a:t>成立於</a:t>
            </a:r>
            <a:r>
              <a:rPr lang="en-US" altLang="zh-TW" sz="1400" dirty="0">
                <a:latin typeface="微软雅黑" panose="020B0503020204020204" charset="-122"/>
                <a:ea typeface="微软雅黑" panose="020B0503020204020204" charset="-122"/>
                <a:cs typeface="微软雅黑" panose="020B0503020204020204" charset="-122"/>
              </a:rPr>
              <a:t>2024</a:t>
            </a:r>
            <a:r>
              <a:rPr lang="zh-TW" altLang="en-US" sz="1400" dirty="0">
                <a:latin typeface="微软雅黑" panose="020B0503020204020204" charset="-122"/>
                <a:ea typeface="微软雅黑" panose="020B0503020204020204" charset="-122"/>
                <a:cs typeface="微软雅黑" panose="020B0503020204020204" charset="-122"/>
              </a:rPr>
              <a:t>年</a:t>
            </a:r>
            <a:r>
              <a:rPr lang="en-US" altLang="zh-TW" sz="1400" dirty="0">
                <a:latin typeface="微软雅黑" panose="020B0503020204020204" charset="-122"/>
                <a:ea typeface="微软雅黑" panose="020B0503020204020204" charset="-122"/>
                <a:cs typeface="微软雅黑" panose="020B0503020204020204" charset="-122"/>
              </a:rPr>
              <a:t>11</a:t>
            </a:r>
            <a:r>
              <a:rPr lang="zh-TW" altLang="en-US" sz="1400" dirty="0">
                <a:latin typeface="微软雅黑" panose="020B0503020204020204" charset="-122"/>
                <a:ea typeface="微软雅黑" panose="020B0503020204020204" charset="-122"/>
                <a:cs typeface="微软雅黑" panose="020B0503020204020204" charset="-122"/>
              </a:rPr>
              <a:t>月</a:t>
            </a:r>
            <a:r>
              <a:rPr lang="en-US" altLang="zh-TW" sz="1400" dirty="0">
                <a:latin typeface="微软雅黑" panose="020B0503020204020204" charset="-122"/>
                <a:ea typeface="微软雅黑" panose="020B0503020204020204" charset="-122"/>
                <a:cs typeface="微软雅黑" panose="020B0503020204020204" charset="-122"/>
              </a:rPr>
              <a:t>28</a:t>
            </a:r>
            <a:r>
              <a:rPr lang="zh-TW" altLang="en-US" sz="1400" dirty="0">
                <a:latin typeface="微软雅黑" panose="020B0503020204020204" charset="-122"/>
                <a:ea typeface="微软雅黑" panose="020B0503020204020204" charset="-122"/>
                <a:cs typeface="微软雅黑" panose="020B0503020204020204" charset="-122"/>
              </a:rPr>
              <a:t>日，持有波蘭</a:t>
            </a:r>
            <a:r>
              <a:rPr lang="en-US" altLang="zh-TW" sz="1400" dirty="0">
                <a:latin typeface="微软雅黑" panose="020B0503020204020204" charset="-122"/>
                <a:ea typeface="微软雅黑" panose="020B0503020204020204" charset="-122"/>
                <a:cs typeface="微软雅黑" panose="020B0503020204020204" charset="-122"/>
              </a:rPr>
              <a:t>VASP</a:t>
            </a:r>
            <a:r>
              <a:rPr lang="zh-TW" altLang="en-US" sz="1400" dirty="0">
                <a:latin typeface="微软雅黑" panose="020B0503020204020204" charset="-122"/>
                <a:ea typeface="微软雅黑" panose="020B0503020204020204" charset="-122"/>
                <a:cs typeface="微软雅黑" panose="020B0503020204020204" charset="-122"/>
              </a:rPr>
              <a:t>全牌照，確保在加密貨幣及金融服務營運中的合規性與安全性。該公司計劃構建完整的數碼銀行系統及虛擬資產託管系統。</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88340" y="1764665"/>
            <a:ext cx="248793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項目背景</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6" name="文本框 5"/>
          <p:cNvSpPr txBox="1"/>
          <p:nvPr/>
        </p:nvSpPr>
        <p:spPr>
          <a:xfrm>
            <a:off x="693420" y="3964305"/>
            <a:ext cx="248793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項目成果</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3" name="矩形 2"/>
          <p:cNvSpPr/>
          <p:nvPr/>
        </p:nvSpPr>
        <p:spPr>
          <a:xfrm>
            <a:off x="705485" y="4477385"/>
            <a:ext cx="6864350" cy="1071880"/>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40000"/>
              </a:lnSpc>
              <a:spcBef>
                <a:spcPts val="300"/>
              </a:spcBef>
              <a:spcAft>
                <a:spcPts val="300"/>
              </a:spcAft>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於</a:t>
            </a:r>
            <a:r>
              <a:rPr lang="en-US" altLang="zh-TW" sz="1400" dirty="0">
                <a:latin typeface="微软雅黑" panose="020B0503020204020204" charset="-122"/>
                <a:ea typeface="微软雅黑" panose="020B0503020204020204" charset="-122"/>
                <a:cs typeface="微软雅黑" panose="020B0503020204020204" charset="-122"/>
              </a:rPr>
              <a:t>2025</a:t>
            </a:r>
            <a:r>
              <a:rPr lang="zh-TW" altLang="en-US" sz="1400" dirty="0">
                <a:latin typeface="微软雅黑" panose="020B0503020204020204" charset="-122"/>
                <a:ea typeface="微软雅黑" panose="020B0503020204020204" charset="-122"/>
                <a:cs typeface="微软雅黑" panose="020B0503020204020204" charset="-122"/>
              </a:rPr>
              <a:t>年</a:t>
            </a:r>
            <a:r>
              <a:rPr lang="en-US" altLang="zh-TW" sz="1400" dirty="0">
                <a:latin typeface="微软雅黑" panose="020B0503020204020204" charset="-122"/>
                <a:ea typeface="微软雅黑" panose="020B0503020204020204" charset="-122"/>
                <a:cs typeface="微软雅黑" panose="020B0503020204020204" charset="-122"/>
              </a:rPr>
              <a:t>3</a:t>
            </a:r>
            <a:r>
              <a:rPr lang="zh-TW" altLang="en-US" sz="1400" dirty="0">
                <a:latin typeface="微软雅黑" panose="020B0503020204020204" charset="-122"/>
                <a:ea typeface="微软雅黑" panose="020B0503020204020204" charset="-122"/>
                <a:cs typeface="微软雅黑" panose="020B0503020204020204" charset="-122"/>
              </a:rPr>
              <a:t>月完成系統部署，上線</a:t>
            </a:r>
            <a:r>
              <a:rPr lang="en-US" altLang="zh-TW" sz="1400" dirty="0">
                <a:latin typeface="微软雅黑" panose="020B0503020204020204" charset="-122"/>
                <a:ea typeface="微软雅黑" panose="020B0503020204020204" charset="-122"/>
                <a:cs typeface="微软雅黑" panose="020B0503020204020204" charset="-122"/>
              </a:rPr>
              <a:t>VASP</a:t>
            </a:r>
            <a:r>
              <a:rPr lang="zh-TW" altLang="en-US" sz="1400" dirty="0">
                <a:latin typeface="微软雅黑" panose="020B0503020204020204" charset="-122"/>
                <a:ea typeface="微软雅黑" panose="020B0503020204020204" charset="-122"/>
                <a:cs typeface="微软雅黑" panose="020B0503020204020204" charset="-122"/>
              </a:rPr>
              <a:t>客戶身份合規系統、虛擬資產託管系統、聚合發卡系統及資金通道管理模組；</a:t>
            </a:r>
            <a:endParaRPr lang="zh-TW" altLang="en-US" sz="1400" dirty="0">
              <a:latin typeface="微软雅黑" panose="020B0503020204020204" charset="-122"/>
              <a:ea typeface="微软雅黑" panose="020B0503020204020204" charset="-122"/>
              <a:cs typeface="微软雅黑" panose="020B0503020204020204" charset="-122"/>
            </a:endParaRPr>
          </a:p>
          <a:p>
            <a:pPr marL="285750" indent="-285750" algn="l">
              <a:lnSpc>
                <a:spcPct val="140000"/>
              </a:lnSpc>
              <a:spcBef>
                <a:spcPts val="300"/>
              </a:spcBef>
              <a:spcAft>
                <a:spcPts val="300"/>
              </a:spcAft>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支援超過</a:t>
            </a:r>
            <a:r>
              <a:rPr lang="en-US" altLang="zh-TW" sz="1400" dirty="0">
                <a:latin typeface="微软雅黑" panose="020B0503020204020204" charset="-122"/>
                <a:ea typeface="微软雅黑" panose="020B0503020204020204" charset="-122"/>
                <a:cs typeface="微软雅黑" panose="020B0503020204020204" charset="-122"/>
              </a:rPr>
              <a:t>50</a:t>
            </a:r>
            <a:r>
              <a:rPr lang="zh-TW" altLang="en-US" sz="1400" dirty="0">
                <a:latin typeface="微软雅黑" panose="020B0503020204020204" charset="-122"/>
                <a:ea typeface="微软雅黑" panose="020B0503020204020204" charset="-122"/>
                <a:cs typeface="微软雅黑" panose="020B0503020204020204" charset="-122"/>
              </a:rPr>
              <a:t>種加密貨幣種托管，並成功與兩家金融機構建立資金通道合作。</a:t>
            </a:r>
            <a:endParaRPr lang="zh-CN" altLang="en-US" sz="1400" dirty="0">
              <a:latin typeface="微软雅黑" panose="020B0503020204020204" charset="-122"/>
              <a:ea typeface="微软雅黑" panose="020B0503020204020204" charset="-122"/>
              <a:cs typeface="微软雅黑" panose="020B0503020204020204" charset="-122"/>
            </a:endParaRPr>
          </a:p>
        </p:txBody>
      </p:sp>
      <p:pic>
        <p:nvPicPr>
          <p:cNvPr id="38" name="图片 37" descr="Uniark"/>
          <p:cNvPicPr>
            <a:picLocks noChangeAspect="1"/>
          </p:cNvPicPr>
          <p:nvPr/>
        </p:nvPicPr>
        <p:blipFill>
          <a:blip r:embed="rId2"/>
          <a:srcRect t="47626" r="7638" b="30636"/>
          <a:stretch>
            <a:fillRect/>
          </a:stretch>
        </p:blipFill>
        <p:spPr>
          <a:xfrm>
            <a:off x="9031605" y="262255"/>
            <a:ext cx="2722880" cy="641350"/>
          </a:xfrm>
          <a:prstGeom prst="rect">
            <a:avLst/>
          </a:prstGeom>
        </p:spPr>
      </p:pic>
      <p:pic>
        <p:nvPicPr>
          <p:cNvPr id="9" name="图片 8"/>
          <p:cNvPicPr>
            <a:picLocks noChangeAspect="1"/>
          </p:cNvPicPr>
          <p:nvPr/>
        </p:nvPicPr>
        <p:blipFill>
          <a:blip r:embed="rId3"/>
          <a:stretch>
            <a:fillRect/>
          </a:stretch>
        </p:blipFill>
        <p:spPr>
          <a:xfrm>
            <a:off x="7725410" y="2445385"/>
            <a:ext cx="3889375" cy="2235835"/>
          </a:xfrm>
          <a:prstGeom prst="rect">
            <a:avLst/>
          </a:prstGeom>
        </p:spPr>
      </p:pic>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p:cNvSpPr>
            <a:spLocks noGrp="1"/>
          </p:cNvSpPr>
          <p:nvPr>
            <p:ph type="ctrTitle"/>
            <p:custDataLst>
              <p:tags r:id="rId1"/>
            </p:custDataLst>
          </p:nvPr>
        </p:nvSpPr>
        <p:spPr/>
        <p:txBody>
          <a:bodyPr/>
          <a:lstStyle/>
          <a:p>
            <a:pPr marL="0" indent="0" algn="r">
              <a:lnSpc>
                <a:spcPct val="100000"/>
              </a:lnSpc>
              <a:spcBef>
                <a:spcPts val="0"/>
              </a:spcBef>
              <a:spcAft>
                <a:spcPts val="0"/>
              </a:spcAft>
              <a:buSzPct val="100000"/>
            </a:pPr>
            <a:r>
              <a:rPr lang="zh-CN" altLang="en-US" sz="7200" dirty="0"/>
              <a:t>感謝觀看</a:t>
            </a:r>
            <a:endParaRPr lang="zh-CN" sz="7200" dirty="0"/>
          </a:p>
        </p:txBody>
      </p:sp>
      <p:sp>
        <p:nvSpPr>
          <p:cNvPr id="12" name="署名"/>
          <p:cNvSpPr>
            <a:spLocks noGrp="1"/>
          </p:cNvSpPr>
          <p:nvPr>
            <p:ph type="body" sz="quarter" idx="17"/>
            <p:custDataLst>
              <p:tags r:id="rId2"/>
            </p:custDataLst>
          </p:nvPr>
        </p:nvSpPr>
        <p:spPr>
          <a:xfrm>
            <a:off x="6780530" y="5089525"/>
            <a:ext cx="1647825" cy="539750"/>
          </a:xfrm>
          <a:prstGeom prst="roundRect">
            <a:avLst>
              <a:gd name="adj" fmla="val 50000"/>
            </a:avLst>
          </a:prstGeom>
          <a:solidFill>
            <a:schemeClr val="accent1"/>
          </a:solidFill>
          <a:effectLst>
            <a:outerShdw blurRad="127000" dist="177800" dir="2400000" algn="tl" rotWithShape="0">
              <a:schemeClr val="accent1">
                <a:alpha val="40000"/>
              </a:schemeClr>
            </a:outerShdw>
          </a:effectLst>
        </p:spPr>
        <p:txBody>
          <a:bodyPr>
            <a:normAutofit/>
          </a:bodyPr>
          <a:lstStyle/>
          <a:p>
            <a:r>
              <a:rPr lang="zh-TW" altLang="en-US" dirty="0"/>
              <a:t>香港銀輝科技</a:t>
            </a:r>
            <a:endParaRPr lang="zh-CN" altLang="en-US" dirty="0"/>
          </a:p>
        </p:txBody>
      </p:sp>
      <p:pic>
        <p:nvPicPr>
          <p:cNvPr id="2" name="图片 1" descr="GifPay logo"/>
          <p:cNvPicPr>
            <a:picLocks noChangeAspect="1"/>
          </p:cNvPicPr>
          <p:nvPr/>
        </p:nvPicPr>
        <p:blipFill>
          <a:blip r:embed="rId3"/>
          <a:srcRect t="30698" b="31854"/>
          <a:stretch>
            <a:fillRect/>
          </a:stretch>
        </p:blipFill>
        <p:spPr>
          <a:xfrm>
            <a:off x="9920605" y="0"/>
            <a:ext cx="2014220" cy="738505"/>
          </a:xfrm>
          <a:prstGeom prst="rect">
            <a:avLst/>
          </a:prstGeom>
        </p:spPr>
      </p:pic>
      <p:sp>
        <p:nvSpPr>
          <p:cNvPr id="5" name="Text 1"/>
          <p:cNvSpPr txBox="1"/>
          <p:nvPr/>
        </p:nvSpPr>
        <p:spPr>
          <a:xfrm>
            <a:off x="6851650" y="4497705"/>
            <a:ext cx="4197985" cy="457200"/>
          </a:xfrm>
          <a:prstGeom prst="rect">
            <a:avLst/>
          </a:prstGeom>
          <a:solidFill>
            <a:srgbClr val="FFFFFF">
              <a:alpha val="0"/>
            </a:srgbClr>
          </a:solidFill>
        </p:spPr>
        <p:txBody>
          <a:bodyPr wrap="square" lIns="0" tIns="0" rIns="0" bIns="0" rtlCol="0" anchor="ctr"/>
          <a:lstStyle/>
          <a:p>
            <a:pPr algn="l">
              <a:lnSpc>
                <a:spcPct val="105000"/>
              </a:lnSpc>
            </a:pPr>
            <a:r>
              <a:rPr lang="zh-TW" altLang="en-US" dirty="0">
                <a:solidFill>
                  <a:srgbClr val="031739"/>
                </a:solidFill>
                <a:latin typeface="微软雅黑" panose="020B0503020204020204" charset="-122"/>
                <a:ea typeface="微软雅黑" panose="020B0503020204020204" charset="-122"/>
                <a:cs typeface="思源黑体 CN Regular" panose="020B0500000000000000" pitchFamily="34" charset="-120"/>
              </a:rPr>
              <a:t>聯絡我們：</a:t>
            </a:r>
            <a:endParaRPr lang="zh-CN" altLang="en-US" dirty="0">
              <a:solidFill>
                <a:srgbClr val="031739"/>
              </a:solidFill>
              <a:latin typeface="微软雅黑" panose="020B0503020204020204" charset="-122"/>
              <a:ea typeface="微软雅黑" panose="020B0503020204020204" charset="-122"/>
              <a:cs typeface="思源黑体 CN Regular" panose="020B0500000000000000" pitchFamily="34" charset="-120"/>
            </a:endParaRPr>
          </a:p>
          <a:p>
            <a:pPr algn="l">
              <a:lnSpc>
                <a:spcPct val="105000"/>
              </a:lnSpc>
            </a:pPr>
            <a:r>
              <a:rPr lang="en-US" altLang="zh-CN" dirty="0">
                <a:solidFill>
                  <a:srgbClr val="031739"/>
                </a:solidFill>
                <a:latin typeface="微软雅黑" panose="020B0503020204020204" charset="-122"/>
                <a:ea typeface="微软雅黑" panose="020B0503020204020204" charset="-122"/>
                <a:cs typeface="思源黑体 CN Regular" panose="020B0500000000000000" pitchFamily="34" charset="-120"/>
              </a:rPr>
              <a:t>marketing@gifpay.com</a:t>
            </a:r>
            <a:endParaRPr lang="en-US" altLang="zh-CN" dirty="0">
              <a:solidFill>
                <a:srgbClr val="031739"/>
              </a:solidFill>
              <a:latin typeface="微软雅黑" panose="020B0503020204020204" charset="-122"/>
              <a:ea typeface="微软雅黑" panose="020B0503020204020204" charset="-122"/>
              <a:cs typeface="思源黑体 CN Regular" panose="020B0500000000000000" pitchFamily="34" charset="-12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custDataLst>
              <p:tags r:id="rId1"/>
            </p:custDataLst>
          </p:nvPr>
        </p:nvSpPr>
        <p:spPr>
          <a:xfrm>
            <a:off x="7355840" y="3123565"/>
            <a:ext cx="4208145" cy="2051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16" name="标题 15"/>
          <p:cNvSpPr>
            <a:spLocks noGrp="1"/>
          </p:cNvSpPr>
          <p:nvPr>
            <p:ph type="title"/>
            <p:custDataLst>
              <p:tags r:id="rId2"/>
            </p:custDataLst>
          </p:nvPr>
        </p:nvSpPr>
        <p:spPr>
          <a:xfrm>
            <a:off x="564515" y="59690"/>
            <a:ext cx="11318875" cy="545465"/>
          </a:xfrm>
        </p:spPr>
        <p:txBody>
          <a:bodyPr vert="horz" wrap="square" lIns="0" tIns="0" rIns="0" bIns="0" rtlCol="0" anchor="b">
            <a:normAutofit/>
          </a:bodyPr>
          <a:lstStyle/>
          <a:p>
            <a:pPr lvl="0" algn="l">
              <a:buClrTx/>
              <a:buSzTx/>
              <a:buFontTx/>
            </a:pPr>
            <a:r>
              <a:rPr lang="zh-CN" altLang="en-US"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rPr>
              <a:t>公司概覽</a:t>
            </a:r>
            <a:endParaRPr lang="zh-CN" altLang="en-US"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endParaRPr>
          </a:p>
        </p:txBody>
      </p:sp>
      <p:pic>
        <p:nvPicPr>
          <p:cNvPr id="17" name="图片 16"/>
          <p:cNvPicPr>
            <a:picLocks noChangeAspect="1"/>
          </p:cNvPicPr>
          <p:nvPr/>
        </p:nvPicPr>
        <p:blipFill>
          <a:blip r:embed="rId3"/>
          <a:stretch>
            <a:fillRect/>
          </a:stretch>
        </p:blipFill>
        <p:spPr>
          <a:xfrm>
            <a:off x="7226935" y="1152525"/>
            <a:ext cx="4271010" cy="2442210"/>
          </a:xfrm>
          <a:prstGeom prst="rect">
            <a:avLst/>
          </a:prstGeom>
        </p:spPr>
      </p:pic>
      <p:sp>
        <p:nvSpPr>
          <p:cNvPr id="18" name="文本框 17"/>
          <p:cNvSpPr txBox="1"/>
          <p:nvPr/>
        </p:nvSpPr>
        <p:spPr>
          <a:xfrm>
            <a:off x="678815" y="1610360"/>
            <a:ext cx="4904105" cy="1170305"/>
          </a:xfrm>
          <a:prstGeom prst="rect">
            <a:avLst/>
          </a:prstGeom>
          <a:noFill/>
        </p:spPr>
        <p:txBody>
          <a:bodyPr wrap="square" rtlCol="0" anchor="t">
            <a:noAutofit/>
          </a:bodyPr>
          <a:lstStyle/>
          <a:p>
            <a:pPr marL="285750" indent="-285750" algn="just">
              <a:lnSpc>
                <a:spcPct val="130000"/>
              </a:lnSpc>
              <a:spcBef>
                <a:spcPts val="300"/>
              </a:spcBef>
              <a:spcAft>
                <a:spcPts val="300"/>
              </a:spcAft>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致力連接傳統金融與區塊鏈世界的橋樑</a:t>
            </a:r>
            <a:endParaRPr lang="zh-CN" altLang="en-US" sz="1400" dirty="0">
              <a:latin typeface="微软雅黑" panose="020B0503020204020204" charset="-122"/>
              <a:ea typeface="微软雅黑" panose="020B0503020204020204" charset="-122"/>
              <a:cs typeface="微软雅黑" panose="020B0503020204020204" charset="-122"/>
            </a:endParaRPr>
          </a:p>
          <a:p>
            <a:pPr marL="285750" indent="-285750" algn="just">
              <a:lnSpc>
                <a:spcPct val="130000"/>
              </a:lnSpc>
              <a:spcBef>
                <a:spcPts val="300"/>
              </a:spcBef>
              <a:spcAft>
                <a:spcPts val="300"/>
              </a:spcAft>
              <a:buFont typeface="Arial" panose="020B0604020202020204" pitchFamily="34" charset="0"/>
              <a:buChar char="•"/>
            </a:pPr>
            <a:r>
              <a:rPr lang="zh-TW" altLang="en-US" sz="1400" dirty="0">
                <a:latin typeface="微软雅黑" panose="020B0503020204020204" charset="-122"/>
                <a:ea typeface="微软雅黑" panose="020B0503020204020204" charset="-122"/>
                <a:cs typeface="微软雅黑" panose="020B0503020204020204" charset="-122"/>
              </a:rPr>
              <a:t>為金融機構提供一站式數碼化轉型服務</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nvSpPr>
        <p:spPr>
          <a:xfrm>
            <a:off x="767715" y="3793490"/>
            <a:ext cx="2406015" cy="263525"/>
          </a:xfrm>
          <a:prstGeom prst="rect">
            <a:avLst/>
          </a:prstGeom>
          <a:noFill/>
        </p:spPr>
        <p:txBody>
          <a:bodyPr wrap="square" rtlCol="0">
            <a:noAutofit/>
          </a:bodyPr>
          <a:lstStyle/>
          <a:p>
            <a:pPr algn="l">
              <a:lnSpc>
                <a:spcPct val="110000"/>
              </a:lnSpc>
            </a:pPr>
            <a:r>
              <a:rPr lang="zh-CN" altLang="en-US"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核心能力</a:t>
            </a:r>
            <a:endParaRPr lang="zh-CN" altLang="en-US"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41" name="文本框 40"/>
          <p:cNvSpPr txBox="1"/>
          <p:nvPr/>
        </p:nvSpPr>
        <p:spPr>
          <a:xfrm>
            <a:off x="678815" y="1095375"/>
            <a:ext cx="6229350" cy="263525"/>
          </a:xfrm>
          <a:prstGeom prst="rect">
            <a:avLst/>
          </a:prstGeom>
          <a:noFill/>
        </p:spPr>
        <p:txBody>
          <a:bodyPr wrap="square" rtlCol="0">
            <a:noAutofit/>
          </a:bodyPr>
          <a:lstStyle/>
          <a:p>
            <a:pPr algn="l">
              <a:lnSpc>
                <a:spcPct val="110000"/>
              </a:lnSpc>
            </a:pPr>
            <a:r>
              <a:rPr lang="zh-TW" altLang="en-US"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全球領先的數碼銀行與</a:t>
            </a:r>
            <a:r>
              <a:rPr lang="en-US" altLang="zh-TW"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Web3</a:t>
            </a:r>
            <a:r>
              <a:rPr lang="zh-TW" altLang="en-US"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融合金融科技方案供應商</a:t>
            </a:r>
            <a:endParaRPr lang="zh-CN" altLang="en-US"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3" name="标题"/>
          <p:cNvSpPr txBox="1"/>
          <p:nvPr>
            <p:custDataLst>
              <p:tags r:id="rId4"/>
            </p:custDataLst>
          </p:nvPr>
        </p:nvSpPr>
        <p:spPr>
          <a:xfrm>
            <a:off x="591185" y="4427220"/>
            <a:ext cx="2367915" cy="456565"/>
          </a:xfrm>
          <a:prstGeom prst="roundRect">
            <a:avLst>
              <a:gd name="adj" fmla="val 50000"/>
            </a:avLst>
          </a:prstGeom>
          <a:solidFill>
            <a:schemeClr val="tx2">
              <a:lumMod val="75000"/>
              <a:lumOff val="25000"/>
            </a:schemeClr>
          </a:solidFill>
          <a:ln>
            <a:noFill/>
          </a:ln>
          <a:effectLst>
            <a:outerShdw blurRad="63500" sx="102000" sy="102000" algn="ctr" rotWithShape="0">
              <a:schemeClr val="accent1">
                <a:alpha val="40000"/>
              </a:schemeClr>
            </a:outerShdw>
          </a:effectLst>
        </p:spPr>
        <p:txBody>
          <a:bodyPr wrap="square" lIns="0" tIns="0" rIns="0" bIns="0" rtlCol="0" anchor="ctr" anchorCtr="1">
            <a:noAutofit/>
          </a:bodyPr>
          <a:lstStyle/>
          <a:p>
            <a:pPr marL="0" marR="0" lvl="0" indent="0" algn="r" defTabSz="914400" rtl="0" eaLnBrk="1" fontAlgn="auto" latinLnBrk="0" hangingPunct="1">
              <a:lnSpc>
                <a:spcPct val="100000"/>
              </a:lnSpc>
              <a:spcBef>
                <a:spcPts val="0"/>
              </a:spcBef>
              <a:spcAft>
                <a:spcPts val="0"/>
              </a:spcAft>
              <a:buClrTx/>
              <a:buSzTx/>
              <a:buFontTx/>
              <a:buNone/>
            </a:pPr>
            <a:r>
              <a:rPr kumimoji="0" lang="zh-TW" altLang="en-US" sz="1400" b="1"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    金融行業實施經驗</a:t>
            </a:r>
            <a:endParaRPr kumimoji="0" lang="zh-CN" altLang="en-US" sz="1400" b="1"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endParaRPr>
          </a:p>
        </p:txBody>
      </p:sp>
      <p:sp>
        <p:nvSpPr>
          <p:cNvPr id="81" name="标题"/>
          <p:cNvSpPr txBox="1"/>
          <p:nvPr>
            <p:custDataLst>
              <p:tags r:id="rId5"/>
            </p:custDataLst>
          </p:nvPr>
        </p:nvSpPr>
        <p:spPr>
          <a:xfrm>
            <a:off x="3333750" y="4427220"/>
            <a:ext cx="2367915" cy="456565"/>
          </a:xfrm>
          <a:prstGeom prst="roundRect">
            <a:avLst>
              <a:gd name="adj" fmla="val 50000"/>
            </a:avLst>
          </a:prstGeom>
          <a:gradFill flip="none" rotWithShape="1">
            <a:gsLst>
              <a:gs pos="0">
                <a:schemeClr val="accent2">
                  <a:lumMod val="75000"/>
                  <a:alpha val="100000"/>
                </a:schemeClr>
              </a:gs>
              <a:gs pos="97902">
                <a:schemeClr val="accent2">
                  <a:lumMod val="60000"/>
                  <a:lumOff val="40000"/>
                  <a:alpha val="100000"/>
                </a:schemeClr>
              </a:gs>
              <a:gs pos="47000">
                <a:schemeClr val="accent2">
                  <a:alpha val="100000"/>
                </a:schemeClr>
              </a:gs>
            </a:gsLst>
            <a:lin ang="13500000" scaled="1"/>
            <a:tileRect/>
          </a:gradFill>
          <a:effectLst>
            <a:outerShdw blurRad="63500" sx="102000" sy="102000" algn="ctr" rotWithShape="0">
              <a:schemeClr val="accent2">
                <a:alpha val="40000"/>
              </a:schemeClr>
            </a:outerShdw>
          </a:effectLst>
        </p:spPr>
        <p:txBody>
          <a:bodyPr wrap="square" lIns="0" tIns="0" rIns="0" bIns="0" rtlCol="0" anchor="ctr" anchorCtr="1">
            <a:noAutofit/>
          </a:bodyPr>
          <a:lstStyle>
            <a:defPPr>
              <a:defRPr lang="zh-CN"/>
            </a:defPPr>
            <a:lvl1pPr marR="0" lvl="0" indent="0" algn="ctr" fontAlgn="auto">
              <a:lnSpc>
                <a:spcPct val="100000"/>
              </a:lnSpc>
              <a:spcBef>
                <a:spcPts val="0"/>
              </a:spcBef>
              <a:spcAft>
                <a:spcPts val="0"/>
              </a:spcAft>
              <a:buClrTx/>
              <a:buSzTx/>
              <a:buFontTx/>
              <a:buNone/>
              <a:defRPr kumimoji="0" sz="1600" b="1" i="0" u="none" strike="noStrike" cap="none" spc="300" normalizeH="0" baseline="0">
                <a:ln>
                  <a:noFill/>
                </a:ln>
                <a:solidFill>
                  <a:srgbClr val="FFFFFF"/>
                </a:solidFill>
                <a:effectLst/>
                <a:uLnTx/>
                <a:uFillTx/>
                <a:latin typeface="+mj-ea"/>
                <a:ea typeface="+mj-ea"/>
              </a:defRPr>
            </a:lvl1pPr>
          </a:lstStyle>
          <a:p>
            <a:pPr lvl="0" algn="r"/>
            <a:r>
              <a:rPr lang="en-US" altLang="zh-CN" sz="1400" dirty="0">
                <a:solidFill>
                  <a:srgbClr val="FFFFFF"/>
                </a:solidFill>
                <a:latin typeface="微软雅黑" panose="020B0503020204020204" charset="-122"/>
                <a:ea typeface="微软雅黑" panose="020B0503020204020204" charset="-122"/>
                <a:cs typeface="微软雅黑" panose="020B0503020204020204" charset="-122"/>
                <a:sym typeface="+mn-ea"/>
              </a:rPr>
              <a:t>   </a:t>
            </a:r>
            <a:r>
              <a:rPr lang="zh-CN" altLang="en-US" sz="1400" dirty="0">
                <a:solidFill>
                  <a:srgbClr val="FFFFFF"/>
                </a:solidFill>
                <a:latin typeface="微软雅黑" panose="020B0503020204020204" charset="-122"/>
                <a:ea typeface="微软雅黑" panose="020B0503020204020204" charset="-122"/>
                <a:cs typeface="微软雅黑" panose="020B0503020204020204" charset="-122"/>
                <a:sym typeface="+mn-ea"/>
              </a:rPr>
              <a:t>開放</a:t>
            </a:r>
            <a:r>
              <a:rPr lang="en-US" altLang="zh-CN" sz="1400" dirty="0">
                <a:solidFill>
                  <a:srgbClr val="FFFFFF"/>
                </a:solidFill>
                <a:latin typeface="微软雅黑" panose="020B0503020204020204" charset="-122"/>
                <a:ea typeface="微软雅黑" panose="020B0503020204020204" charset="-122"/>
                <a:cs typeface="微软雅黑" panose="020B0503020204020204" charset="-122"/>
                <a:sym typeface="+mn-ea"/>
              </a:rPr>
              <a:t>API</a:t>
            </a:r>
            <a:r>
              <a:rPr lang="zh-CN" altLang="en-US" sz="1400" dirty="0">
                <a:solidFill>
                  <a:srgbClr val="FFFFFF"/>
                </a:solidFill>
                <a:latin typeface="微软雅黑" panose="020B0503020204020204" charset="-122"/>
                <a:ea typeface="微软雅黑" panose="020B0503020204020204" charset="-122"/>
                <a:cs typeface="微软雅黑" panose="020B0503020204020204" charset="-122"/>
                <a:sym typeface="+mn-ea"/>
              </a:rPr>
              <a:t>生態</a:t>
            </a:r>
            <a:endParaRPr lang="zh-CN" altLang="en-US" sz="1400"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
        <p:nvSpPr>
          <p:cNvPr id="71" name="标题"/>
          <p:cNvSpPr txBox="1"/>
          <p:nvPr>
            <p:custDataLst>
              <p:tags r:id="rId6"/>
            </p:custDataLst>
          </p:nvPr>
        </p:nvSpPr>
        <p:spPr>
          <a:xfrm>
            <a:off x="6043295" y="4438650"/>
            <a:ext cx="2367915" cy="456565"/>
          </a:xfrm>
          <a:prstGeom prst="roundRect">
            <a:avLst>
              <a:gd name="adj" fmla="val 50000"/>
            </a:avLst>
          </a:prstGeom>
          <a:solidFill>
            <a:schemeClr val="tx2">
              <a:lumMod val="75000"/>
              <a:lumOff val="25000"/>
            </a:schemeClr>
          </a:solidFill>
          <a:ln>
            <a:noFill/>
          </a:ln>
          <a:effectLst>
            <a:outerShdw blurRad="63500" sx="102000" sy="102000" algn="ctr" rotWithShape="0">
              <a:schemeClr val="accent3">
                <a:alpha val="40000"/>
              </a:schemeClr>
            </a:outerShdw>
          </a:effectLst>
        </p:spPr>
        <p:txBody>
          <a:bodyPr wrap="square" lIns="0" tIns="0" rIns="0" bIns="0" rtlCol="0" anchor="ctr" anchorCtr="1">
            <a:noAutofit/>
          </a:bodyPr>
          <a:lstStyle>
            <a:defPPr>
              <a:defRPr lang="zh-CN"/>
            </a:defPPr>
            <a:lvl1pPr marR="0" lvl="0" indent="0" algn="ctr" fontAlgn="auto">
              <a:lnSpc>
                <a:spcPct val="100000"/>
              </a:lnSpc>
              <a:spcBef>
                <a:spcPts val="0"/>
              </a:spcBef>
              <a:spcAft>
                <a:spcPts val="0"/>
              </a:spcAft>
              <a:buClrTx/>
              <a:buSzTx/>
              <a:buFontTx/>
              <a:buNone/>
              <a:defRPr kumimoji="0" sz="1600" b="1" i="0" u="none" strike="noStrike" cap="none" spc="300" normalizeH="0" baseline="0">
                <a:ln>
                  <a:noFill/>
                </a:ln>
                <a:solidFill>
                  <a:srgbClr val="FFFFFF"/>
                </a:solidFill>
                <a:effectLst/>
                <a:uLnTx/>
                <a:uFillTx/>
                <a:latin typeface="+mj-ea"/>
                <a:ea typeface="+mj-ea"/>
              </a:defRPr>
            </a:lvl1pPr>
          </a:lstStyle>
          <a:p>
            <a:pPr algn="r"/>
            <a:r>
              <a:rPr lang="en-US" altLang="zh-CN" sz="1400" dirty="0">
                <a:solidFill>
                  <a:srgbClr val="FFFFFF"/>
                </a:solidFill>
                <a:latin typeface="微软雅黑" panose="020B0503020204020204" charset="-122"/>
                <a:ea typeface="微软雅黑" panose="020B0503020204020204" charset="-122"/>
                <a:cs typeface="微软雅黑" panose="020B0503020204020204" charset="-122"/>
              </a:rPr>
              <a:t>   </a:t>
            </a:r>
            <a:r>
              <a:rPr lang="zh-TW" altLang="en-US" sz="1400" dirty="0">
                <a:solidFill>
                  <a:srgbClr val="FFFFFF"/>
                </a:solidFill>
                <a:latin typeface="微软雅黑" panose="020B0503020204020204" charset="-122"/>
                <a:ea typeface="微软雅黑" panose="020B0503020204020204" charset="-122"/>
                <a:cs typeface="微软雅黑" panose="020B0503020204020204" charset="-122"/>
              </a:rPr>
              <a:t>全球合規框架</a:t>
            </a:r>
            <a:endParaRPr lang="zh-CN" altLang="en-US" sz="140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86" name="标题"/>
          <p:cNvSpPr txBox="1"/>
          <p:nvPr>
            <p:custDataLst>
              <p:tags r:id="rId7"/>
            </p:custDataLst>
          </p:nvPr>
        </p:nvSpPr>
        <p:spPr>
          <a:xfrm>
            <a:off x="591185" y="5151120"/>
            <a:ext cx="2367915" cy="456565"/>
          </a:xfrm>
          <a:prstGeom prst="roundRect">
            <a:avLst>
              <a:gd name="adj" fmla="val 50000"/>
            </a:avLst>
          </a:prstGeom>
          <a:gradFill flip="none" rotWithShape="1">
            <a:gsLst>
              <a:gs pos="0">
                <a:schemeClr val="accent2">
                  <a:lumMod val="75000"/>
                  <a:alpha val="100000"/>
                </a:schemeClr>
              </a:gs>
              <a:gs pos="97902">
                <a:schemeClr val="accent2">
                  <a:lumMod val="60000"/>
                  <a:lumOff val="40000"/>
                  <a:alpha val="100000"/>
                </a:schemeClr>
              </a:gs>
              <a:gs pos="47000">
                <a:schemeClr val="accent2">
                  <a:alpha val="100000"/>
                </a:schemeClr>
              </a:gs>
            </a:gsLst>
            <a:lin ang="13500000" scaled="1"/>
            <a:tileRect/>
          </a:gradFill>
          <a:effectLst>
            <a:outerShdw blurRad="63500" sx="102000" sy="102000" algn="ctr" rotWithShape="0">
              <a:schemeClr val="accent2">
                <a:alpha val="40000"/>
              </a:schemeClr>
            </a:outerShdw>
          </a:effectLst>
        </p:spPr>
        <p:txBody>
          <a:bodyPr wrap="square" lIns="0" tIns="0" rIns="0" bIns="0" rtlCol="0" anchor="ctr" anchorCtr="1">
            <a:noAutofit/>
          </a:bodyPr>
          <a:lstStyle>
            <a:defPPr>
              <a:defRPr lang="zh-CN"/>
            </a:defPPr>
            <a:lvl1pPr marR="0" lvl="0" indent="0" algn="ctr" fontAlgn="auto">
              <a:lnSpc>
                <a:spcPct val="100000"/>
              </a:lnSpc>
              <a:spcBef>
                <a:spcPts val="0"/>
              </a:spcBef>
              <a:spcAft>
                <a:spcPts val="0"/>
              </a:spcAft>
              <a:buClrTx/>
              <a:buSzTx/>
              <a:buFontTx/>
              <a:buNone/>
              <a:defRPr kumimoji="0" sz="1600" b="1" i="0" u="none" strike="noStrike" cap="none" spc="300" normalizeH="0" baseline="0">
                <a:ln>
                  <a:noFill/>
                </a:ln>
                <a:solidFill>
                  <a:srgbClr val="FFFFFF"/>
                </a:solidFill>
                <a:effectLst/>
                <a:uLnTx/>
                <a:uFillTx/>
                <a:latin typeface="+mj-ea"/>
                <a:ea typeface="+mj-ea"/>
              </a:defRPr>
            </a:lvl1pPr>
          </a:lstStyle>
          <a:p>
            <a:pPr lvl="0" algn="r"/>
            <a:r>
              <a:rPr lang="en-US" altLang="zh-CN" sz="1400" dirty="0">
                <a:latin typeface="微软雅黑" panose="020B0503020204020204" charset="-122"/>
                <a:ea typeface="微软雅黑" panose="020B0503020204020204" charset="-122"/>
                <a:cs typeface="微软雅黑" panose="020B0503020204020204" charset="-122"/>
                <a:sym typeface="+mn-ea"/>
              </a:rPr>
              <a:t>   Web3</a:t>
            </a:r>
            <a:r>
              <a:rPr lang="zh-CN" altLang="en-US" sz="1400" dirty="0">
                <a:latin typeface="微软雅黑" panose="020B0503020204020204" charset="-122"/>
                <a:ea typeface="微软雅黑" panose="020B0503020204020204" charset="-122"/>
                <a:cs typeface="微软雅黑" panose="020B0503020204020204" charset="-122"/>
                <a:sym typeface="+mn-ea"/>
              </a:rPr>
              <a:t>技術融合</a:t>
            </a:r>
            <a:endParaRPr lang="zh-CN" altLang="en-US" sz="1400" dirty="0">
              <a:latin typeface="微软雅黑" panose="020B0503020204020204" charset="-122"/>
              <a:ea typeface="微软雅黑" panose="020B0503020204020204" charset="-122"/>
              <a:cs typeface="微软雅黑" panose="020B0503020204020204" charset="-122"/>
              <a:sym typeface="+mn-ea"/>
            </a:endParaRPr>
          </a:p>
        </p:txBody>
      </p:sp>
      <p:sp>
        <p:nvSpPr>
          <p:cNvPr id="76" name="标题"/>
          <p:cNvSpPr txBox="1"/>
          <p:nvPr>
            <p:custDataLst>
              <p:tags r:id="rId8"/>
            </p:custDataLst>
          </p:nvPr>
        </p:nvSpPr>
        <p:spPr>
          <a:xfrm>
            <a:off x="3333750" y="5151120"/>
            <a:ext cx="2367915" cy="456565"/>
          </a:xfrm>
          <a:prstGeom prst="roundRect">
            <a:avLst>
              <a:gd name="adj" fmla="val 50000"/>
            </a:avLst>
          </a:prstGeom>
          <a:solidFill>
            <a:schemeClr val="tx2">
              <a:lumMod val="75000"/>
              <a:lumOff val="25000"/>
            </a:schemeClr>
          </a:solidFill>
          <a:ln>
            <a:noFill/>
          </a:ln>
          <a:effectLst>
            <a:outerShdw blurRad="63500" sx="102000" sy="102000" algn="ctr" rotWithShape="0">
              <a:schemeClr val="accent5">
                <a:alpha val="40000"/>
              </a:schemeClr>
            </a:outerShdw>
          </a:effectLst>
        </p:spPr>
        <p:txBody>
          <a:bodyPr wrap="square" lIns="0" tIns="0" rIns="0" bIns="0" rtlCol="0" anchor="ctr" anchorCtr="1">
            <a:noAutofit/>
          </a:bodyPr>
          <a:lstStyle>
            <a:defPPr>
              <a:defRPr lang="zh-CN"/>
            </a:defPPr>
            <a:lvl1pPr marR="0" lvl="0" indent="0" algn="ctr" fontAlgn="auto">
              <a:lnSpc>
                <a:spcPct val="100000"/>
              </a:lnSpc>
              <a:spcBef>
                <a:spcPts val="0"/>
              </a:spcBef>
              <a:spcAft>
                <a:spcPts val="0"/>
              </a:spcAft>
              <a:buClrTx/>
              <a:buSzTx/>
              <a:buFontTx/>
              <a:buNone/>
              <a:defRPr kumimoji="0" sz="1600" b="1" i="0" u="none" strike="noStrike" cap="none" spc="300" normalizeH="0" baseline="0">
                <a:ln>
                  <a:noFill/>
                </a:ln>
                <a:solidFill>
                  <a:srgbClr val="FFFFFF"/>
                </a:solidFill>
                <a:effectLst/>
                <a:uLnTx/>
                <a:uFillTx/>
                <a:latin typeface="+mj-ea"/>
                <a:ea typeface="+mj-ea"/>
              </a:defRPr>
            </a:lvl1pPr>
          </a:lstStyle>
          <a:p>
            <a:pPr algn="r"/>
            <a:r>
              <a:rPr lang="zh-TW" altLang="en-US" sz="1300" dirty="0">
                <a:solidFill>
                  <a:srgbClr val="FFFFFF"/>
                </a:solidFill>
                <a:latin typeface="微软雅黑" panose="020B0503020204020204" charset="-122"/>
                <a:ea typeface="微软雅黑" panose="020B0503020204020204" charset="-122"/>
                <a:cs typeface="微软雅黑" panose="020B0503020204020204" charset="-122"/>
              </a:rPr>
              <a:t>    全球化落地實踐</a:t>
            </a:r>
            <a:endParaRPr lang="zh-CN" altLang="en-US" sz="1300" dirty="0">
              <a:solidFill>
                <a:srgbClr val="FFFFFF"/>
              </a:solidFill>
              <a:latin typeface="微软雅黑" panose="020B0503020204020204" charset="-122"/>
              <a:ea typeface="微软雅黑" panose="020B0503020204020204" charset="-122"/>
              <a:cs typeface="微软雅黑" panose="020B0503020204020204" charset="-122"/>
            </a:endParaRPr>
          </a:p>
        </p:txBody>
      </p:sp>
      <p:pic>
        <p:nvPicPr>
          <p:cNvPr id="42" name="图片 41" descr="银行"/>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3420" y="4512945"/>
            <a:ext cx="302260" cy="268605"/>
          </a:xfrm>
          <a:prstGeom prst="rect">
            <a:avLst/>
          </a:prstGeom>
        </p:spPr>
      </p:pic>
      <p:pic>
        <p:nvPicPr>
          <p:cNvPr id="49" name="图片 48" descr="箭头"/>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28695" y="4516755"/>
            <a:ext cx="316865" cy="281305"/>
          </a:xfrm>
          <a:prstGeom prst="rect">
            <a:avLst/>
          </a:prstGeom>
        </p:spPr>
      </p:pic>
      <p:pic>
        <p:nvPicPr>
          <p:cNvPr id="44" name="图片 43" descr="工作证胸牌"/>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17920" y="4529455"/>
            <a:ext cx="302260" cy="268605"/>
          </a:xfrm>
          <a:prstGeom prst="rect">
            <a:avLst/>
          </a:prstGeom>
        </p:spPr>
      </p:pic>
      <p:pic>
        <p:nvPicPr>
          <p:cNvPr id="48" name="图片 47" descr="比特币"/>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78815" y="5213350"/>
            <a:ext cx="316865" cy="281305"/>
          </a:xfrm>
          <a:prstGeom prst="rect">
            <a:avLst/>
          </a:prstGeom>
        </p:spPr>
      </p:pic>
      <p:pic>
        <p:nvPicPr>
          <p:cNvPr id="12" name="图片 11" descr="32303230323037333b32303230333233343bc8abc7f2babdd4cb"/>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529330" y="5195570"/>
            <a:ext cx="316230" cy="316865"/>
          </a:xfrm>
          <a:prstGeom prst="rect">
            <a:avLst/>
          </a:prstGeom>
        </p:spPr>
      </p:pic>
    </p:spTree>
    <p:custDataLst>
      <p:tags r:id="rId19"/>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同侧圆角矩形 4"/>
          <p:cNvSpPr/>
          <p:nvPr/>
        </p:nvSpPr>
        <p:spPr>
          <a:xfrm>
            <a:off x="977899" y="3397250"/>
            <a:ext cx="3398791" cy="290195"/>
          </a:xfrm>
          <a:prstGeom prst="round2SameRect">
            <a:avLst/>
          </a:prstGeom>
          <a:solidFill>
            <a:schemeClr val="accent1">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同侧圆角矩形 3"/>
          <p:cNvSpPr/>
          <p:nvPr/>
        </p:nvSpPr>
        <p:spPr>
          <a:xfrm>
            <a:off x="977265" y="3022600"/>
            <a:ext cx="3399426" cy="290195"/>
          </a:xfrm>
          <a:prstGeom prst="round2SameRect">
            <a:avLst/>
          </a:prstGeom>
          <a:solidFill>
            <a:schemeClr val="accent1">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同侧圆角矩形 1"/>
          <p:cNvSpPr/>
          <p:nvPr/>
        </p:nvSpPr>
        <p:spPr>
          <a:xfrm>
            <a:off x="977265" y="2637155"/>
            <a:ext cx="3399426" cy="290195"/>
          </a:xfrm>
          <a:prstGeom prst="round2SameRect">
            <a:avLst/>
          </a:prstGeom>
          <a:solidFill>
            <a:schemeClr val="accent1">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标题 15"/>
          <p:cNvSpPr>
            <a:spLocks noGrp="1"/>
          </p:cNvSpPr>
          <p:nvPr>
            <p:ph type="title"/>
            <p:custDataLst>
              <p:tags r:id="rId1"/>
            </p:custDataLst>
          </p:nvPr>
        </p:nvSpPr>
        <p:spPr>
          <a:xfrm>
            <a:off x="564515" y="59690"/>
            <a:ext cx="11318875" cy="545465"/>
          </a:xfrm>
        </p:spPr>
        <p:txBody>
          <a:bodyPr vert="horz" wrap="square" lIns="0" tIns="0" rIns="0" bIns="0" rtlCol="0" anchor="b">
            <a:normAutofit/>
          </a:bodyPr>
          <a:lstStyle/>
          <a:p>
            <a:pPr lvl="0" algn="l">
              <a:buClrTx/>
              <a:buSzTx/>
              <a:buFontTx/>
            </a:pPr>
            <a:r>
              <a:rPr lang="zh-TW" altLang="en-US"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rPr>
              <a:t>行業背景與趨勢</a:t>
            </a:r>
            <a:endParaRPr lang="zh-CN" altLang="en-US"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18" name="文本框 17"/>
          <p:cNvSpPr txBox="1"/>
          <p:nvPr/>
        </p:nvSpPr>
        <p:spPr>
          <a:xfrm>
            <a:off x="678815" y="1610360"/>
            <a:ext cx="4904105" cy="1170305"/>
          </a:xfrm>
          <a:prstGeom prst="rect">
            <a:avLst/>
          </a:prstGeom>
          <a:noFill/>
        </p:spPr>
        <p:txBody>
          <a:bodyPr wrap="square" rtlCol="0" anchor="t">
            <a:noAutofit/>
          </a:bodyPr>
          <a:lstStyle/>
          <a:p>
            <a:pPr algn="just">
              <a:lnSpc>
                <a:spcPct val="130000"/>
              </a:lnSpc>
              <a:spcBef>
                <a:spcPts val="300"/>
              </a:spcBef>
              <a:spcAft>
                <a:spcPts val="300"/>
              </a:spcAft>
            </a:pPr>
            <a:r>
              <a:rPr lang="zh-TW" altLang="en-US" sz="1400" dirty="0">
                <a:latin typeface="微软雅黑" panose="020B0503020204020204" charset="-122"/>
                <a:ea typeface="微软雅黑" panose="020B0503020204020204" charset="-122"/>
                <a:cs typeface="微软雅黑" panose="020B0503020204020204" charset="-122"/>
              </a:rPr>
              <a:t>在科技創新推動下，數碼銀行與金融科技正經歷前所未有的變革。預計到</a:t>
            </a:r>
            <a:r>
              <a:rPr lang="en-US" altLang="zh-TW" sz="1400" dirty="0">
                <a:latin typeface="微软雅黑" panose="020B0503020204020204" charset="-122"/>
                <a:ea typeface="微软雅黑" panose="020B0503020204020204" charset="-122"/>
                <a:cs typeface="微软雅黑" panose="020B0503020204020204" charset="-122"/>
              </a:rPr>
              <a:t>2025</a:t>
            </a:r>
            <a:r>
              <a:rPr lang="zh-TW" altLang="en-US" sz="1400" dirty="0">
                <a:latin typeface="微软雅黑" panose="020B0503020204020204" charset="-122"/>
                <a:ea typeface="微软雅黑" panose="020B0503020204020204" charset="-122"/>
                <a:cs typeface="微软雅黑" panose="020B0503020204020204" charset="-122"/>
              </a:rPr>
              <a:t>年，全球金融科技市場規模將突破</a:t>
            </a:r>
            <a:r>
              <a:rPr lang="en-US" altLang="zh-TW" sz="1400" dirty="0">
                <a:latin typeface="微软雅黑" panose="020B0503020204020204" charset="-122"/>
                <a:ea typeface="微软雅黑" panose="020B0503020204020204" charset="-122"/>
                <a:cs typeface="微软雅黑" panose="020B0503020204020204" charset="-122"/>
              </a:rPr>
              <a:t>15</a:t>
            </a:r>
            <a:r>
              <a:rPr lang="zh-TW" altLang="en-US" sz="1400" dirty="0">
                <a:latin typeface="微软雅黑" panose="020B0503020204020204" charset="-122"/>
                <a:ea typeface="微软雅黑" panose="020B0503020204020204" charset="-122"/>
                <a:cs typeface="微软雅黑" panose="020B0503020204020204" charset="-122"/>
              </a:rPr>
              <a:t>萬億美元。</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nvSpPr>
        <p:spPr>
          <a:xfrm>
            <a:off x="6652895" y="1085850"/>
            <a:ext cx="3232785" cy="263525"/>
          </a:xfrm>
          <a:prstGeom prst="rect">
            <a:avLst/>
          </a:prstGeom>
          <a:noFill/>
        </p:spPr>
        <p:txBody>
          <a:bodyPr wrap="square" rtlCol="0">
            <a:noAutofit/>
          </a:bodyPr>
          <a:lstStyle/>
          <a:p>
            <a:pPr algn="l">
              <a:lnSpc>
                <a:spcPct val="110000"/>
              </a:lnSpc>
            </a:pPr>
            <a:r>
              <a:rPr lang="en-US" altLang="zh-TW"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Web3</a:t>
            </a:r>
            <a:r>
              <a:rPr lang="zh-TW" altLang="en-US"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與傳統金融融合加速</a:t>
            </a:r>
            <a:endParaRPr lang="zh-CN" altLang="en-US"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41" name="文本框 40"/>
          <p:cNvSpPr txBox="1"/>
          <p:nvPr/>
        </p:nvSpPr>
        <p:spPr>
          <a:xfrm>
            <a:off x="678815" y="1095375"/>
            <a:ext cx="4117975" cy="263525"/>
          </a:xfrm>
          <a:prstGeom prst="rect">
            <a:avLst/>
          </a:prstGeom>
          <a:noFill/>
        </p:spPr>
        <p:txBody>
          <a:bodyPr wrap="square" rtlCol="0">
            <a:noAutofit/>
          </a:bodyPr>
          <a:lstStyle/>
          <a:p>
            <a:pPr algn="l">
              <a:lnSpc>
                <a:spcPct val="110000"/>
              </a:lnSpc>
            </a:pPr>
            <a:r>
              <a:rPr lang="zh-TW" altLang="en-US"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數碼銀行與金融科技發展趨勢</a:t>
            </a:r>
            <a:endParaRPr lang="zh-CN"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24" name="object 24"/>
          <p:cNvSpPr txBox="1"/>
          <p:nvPr/>
        </p:nvSpPr>
        <p:spPr>
          <a:xfrm>
            <a:off x="914400" y="2543175"/>
            <a:ext cx="5181600" cy="1146810"/>
          </a:xfrm>
          <a:prstGeom prst="rect">
            <a:avLst/>
          </a:prstGeom>
        </p:spPr>
        <p:txBody>
          <a:bodyPr vert="horz" wrap="square" lIns="0" tIns="14604" rIns="0" bIns="0" rtlCol="0">
            <a:noAutofit/>
          </a:bodyPr>
          <a:lstStyle/>
          <a:p>
            <a:pPr marL="335915" marR="1578610" indent="-69215">
              <a:lnSpc>
                <a:spcPct val="178000"/>
              </a:lnSpc>
              <a:spcBef>
                <a:spcPts val="345"/>
              </a:spcBef>
              <a:tabLst>
                <a:tab pos="2870200" algn="l"/>
              </a:tabLst>
            </a:pPr>
            <a:r>
              <a:rPr lang="zh-TW" altLang="en-US" sz="1300" b="1" dirty="0">
                <a:solidFill>
                  <a:srgbClr val="0C4A6E"/>
                </a:solidFill>
                <a:latin typeface="微软雅黑" panose="020B0503020204020204" charset="-122"/>
                <a:ea typeface="微软雅黑" panose="020B0503020204020204" charset="-122"/>
                <a:cs typeface="微软雅黑" panose="020B0503020204020204" charset="-122"/>
              </a:rPr>
              <a:t>超過</a:t>
            </a:r>
            <a:r>
              <a:rPr lang="en-US" altLang="zh-TW" sz="1300" b="1" dirty="0">
                <a:solidFill>
                  <a:srgbClr val="0C4A6E"/>
                </a:solidFill>
                <a:latin typeface="微软雅黑" panose="020B0503020204020204" charset="-122"/>
                <a:ea typeface="微软雅黑" panose="020B0503020204020204" charset="-122"/>
                <a:cs typeface="微软雅黑" panose="020B0503020204020204" charset="-122"/>
              </a:rPr>
              <a:t>60%</a:t>
            </a:r>
            <a:r>
              <a:rPr lang="zh-TW" altLang="en-US" sz="1300" b="1" dirty="0">
                <a:solidFill>
                  <a:srgbClr val="0C4A6E"/>
                </a:solidFill>
                <a:latin typeface="微软雅黑" panose="020B0503020204020204" charset="-122"/>
                <a:ea typeface="微软雅黑" panose="020B0503020204020204" charset="-122"/>
                <a:cs typeface="微软雅黑" panose="020B0503020204020204" charset="-122"/>
              </a:rPr>
              <a:t>的銀行交易將透過數碼銀行完成</a:t>
            </a:r>
            <a:endParaRPr sz="1300" b="1" dirty="0">
              <a:solidFill>
                <a:srgbClr val="0C4A6E"/>
              </a:solidFill>
              <a:latin typeface="微软雅黑" panose="020B0503020204020204" charset="-122"/>
              <a:ea typeface="微软雅黑" panose="020B0503020204020204" charset="-122"/>
              <a:cs typeface="微软雅黑" panose="020B0503020204020204" charset="-122"/>
            </a:endParaRPr>
          </a:p>
          <a:p>
            <a:pPr marL="335915" marR="1578610" indent="-69215">
              <a:lnSpc>
                <a:spcPct val="178000"/>
              </a:lnSpc>
              <a:spcBef>
                <a:spcPts val="345"/>
              </a:spcBef>
              <a:tabLst>
                <a:tab pos="2870200" algn="l"/>
              </a:tabLst>
            </a:pPr>
            <a:r>
              <a:rPr lang="en-US" altLang="zh-TW" sz="1300" b="1" dirty="0">
                <a:solidFill>
                  <a:srgbClr val="0C4A6E"/>
                </a:solidFill>
                <a:latin typeface="微软雅黑" panose="020B0503020204020204" charset="-122"/>
                <a:ea typeface="微软雅黑" panose="020B0503020204020204" charset="-122"/>
                <a:cs typeface="微软雅黑" panose="020B0503020204020204" charset="-122"/>
              </a:rPr>
              <a:t>DeFi</a:t>
            </a:r>
            <a:r>
              <a:rPr lang="zh-TW" altLang="en-US" sz="1300" b="1" dirty="0">
                <a:solidFill>
                  <a:srgbClr val="0C4A6E"/>
                </a:solidFill>
                <a:latin typeface="微软雅黑" panose="020B0503020204020204" charset="-122"/>
                <a:ea typeface="微软雅黑" panose="020B0503020204020204" charset="-122"/>
                <a:cs typeface="微软雅黑" panose="020B0503020204020204" charset="-122"/>
              </a:rPr>
              <a:t>市場規模達</a:t>
            </a:r>
            <a:r>
              <a:rPr lang="en-US" altLang="zh-TW" sz="1300" b="1" dirty="0">
                <a:solidFill>
                  <a:srgbClr val="0C4A6E"/>
                </a:solidFill>
                <a:latin typeface="微软雅黑" panose="020B0503020204020204" charset="-122"/>
                <a:ea typeface="微软雅黑" panose="020B0503020204020204" charset="-122"/>
                <a:cs typeface="微软雅黑" panose="020B0503020204020204" charset="-122"/>
              </a:rPr>
              <a:t>52</a:t>
            </a:r>
            <a:r>
              <a:rPr lang="zh-TW" altLang="en-US" sz="1300" b="1" dirty="0">
                <a:solidFill>
                  <a:srgbClr val="0C4A6E"/>
                </a:solidFill>
                <a:latin typeface="微软雅黑" panose="020B0503020204020204" charset="-122"/>
                <a:ea typeface="微软雅黑" panose="020B0503020204020204" charset="-122"/>
                <a:cs typeface="微软雅黑" panose="020B0503020204020204" charset="-122"/>
              </a:rPr>
              <a:t>億美元</a:t>
            </a:r>
            <a:endParaRPr sz="1300" b="1" dirty="0">
              <a:solidFill>
                <a:srgbClr val="0C4A6E"/>
              </a:solidFill>
              <a:latin typeface="微软雅黑" panose="020B0503020204020204" charset="-122"/>
              <a:ea typeface="微软雅黑" panose="020B0503020204020204" charset="-122"/>
              <a:cs typeface="微软雅黑" panose="020B0503020204020204" charset="-122"/>
            </a:endParaRPr>
          </a:p>
          <a:p>
            <a:pPr marL="335915" marR="1578610" indent="-69215">
              <a:lnSpc>
                <a:spcPct val="178000"/>
              </a:lnSpc>
              <a:spcBef>
                <a:spcPts val="345"/>
              </a:spcBef>
              <a:tabLst>
                <a:tab pos="2870200" algn="l"/>
              </a:tabLst>
            </a:pPr>
            <a:r>
              <a:rPr lang="zh-TW" altLang="en-US" sz="1300" b="1" dirty="0">
                <a:solidFill>
                  <a:srgbClr val="0C4A6E"/>
                </a:solidFill>
                <a:latin typeface="微软雅黑" panose="020B0503020204020204" charset="-122"/>
                <a:ea typeface="微软雅黑" panose="020B0503020204020204" charset="-122"/>
                <a:cs typeface="微软雅黑" panose="020B0503020204020204" charset="-122"/>
              </a:rPr>
              <a:t>數碼銀行用戶年增長率超過</a:t>
            </a:r>
            <a:r>
              <a:rPr lang="en-US" altLang="zh-TW" sz="1300" b="1" dirty="0">
                <a:solidFill>
                  <a:srgbClr val="0C4A6E"/>
                </a:solidFill>
                <a:latin typeface="微软雅黑" panose="020B0503020204020204" charset="-122"/>
                <a:ea typeface="微软雅黑" panose="020B0503020204020204" charset="-122"/>
                <a:cs typeface="微软雅黑" panose="020B0503020204020204" charset="-122"/>
              </a:rPr>
              <a:t>35%</a:t>
            </a:r>
            <a:endParaRPr sz="1300" b="1" dirty="0">
              <a:solidFill>
                <a:srgbClr val="0C4A6E"/>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6712585" y="1581785"/>
            <a:ext cx="4904105" cy="1170305"/>
          </a:xfrm>
          <a:prstGeom prst="rect">
            <a:avLst/>
          </a:prstGeom>
          <a:noFill/>
        </p:spPr>
        <p:txBody>
          <a:bodyPr wrap="square" rtlCol="0" anchor="t">
            <a:noAutofit/>
          </a:bodyPr>
          <a:lstStyle/>
          <a:p>
            <a:pPr algn="just">
              <a:lnSpc>
                <a:spcPct val="130000"/>
              </a:lnSpc>
              <a:spcBef>
                <a:spcPts val="300"/>
              </a:spcBef>
              <a:spcAft>
                <a:spcPts val="300"/>
              </a:spcAft>
            </a:pPr>
            <a:r>
              <a:rPr lang="en-US" altLang="zh-CN" sz="1400" dirty="0">
                <a:latin typeface="微软雅黑" panose="020B0503020204020204" charset="-122"/>
                <a:ea typeface="微软雅黑" panose="020B0503020204020204" charset="-122"/>
                <a:cs typeface="微软雅黑" panose="020B0503020204020204" charset="-122"/>
                <a:sym typeface="+mn-ea"/>
              </a:rPr>
              <a:t>2025年，</a:t>
            </a:r>
            <a:r>
              <a:rPr lang="zh-TW" altLang="en-US" sz="1400" dirty="0">
                <a:latin typeface="微软雅黑" panose="020B0503020204020204" charset="-122"/>
                <a:ea typeface="微软雅黑" panose="020B0503020204020204" charset="-122"/>
                <a:cs typeface="微软雅黑" panose="020B0503020204020204" charset="-122"/>
                <a:sym typeface="+mn-ea"/>
              </a:rPr>
              <a:t>隨着監管框架逐步明朗，傳統金融與</a:t>
            </a:r>
            <a:r>
              <a:rPr lang="en-US" altLang="zh-TW" sz="1400" dirty="0">
                <a:latin typeface="微软雅黑" panose="020B0503020204020204" charset="-122"/>
                <a:ea typeface="微软雅黑" panose="020B0503020204020204" charset="-122"/>
                <a:cs typeface="微软雅黑" panose="020B0503020204020204" charset="-122"/>
                <a:sym typeface="+mn-ea"/>
              </a:rPr>
              <a:t>Web3</a:t>
            </a:r>
            <a:r>
              <a:rPr lang="zh-TW" altLang="en-US" sz="1400" dirty="0">
                <a:latin typeface="微软雅黑" panose="020B0503020204020204" charset="-122"/>
                <a:ea typeface="微软雅黑" panose="020B0503020204020204" charset="-122"/>
                <a:cs typeface="微软雅黑" panose="020B0503020204020204" charset="-122"/>
                <a:sym typeface="+mn-ea"/>
              </a:rPr>
              <a:t>生態正迅速接軌，重塑全球金融格局。</a:t>
            </a:r>
            <a:r>
              <a:rPr lang="en-US" altLang="zh-TW" sz="1400" dirty="0">
                <a:latin typeface="微软雅黑" panose="020B0503020204020204" charset="-122"/>
                <a:ea typeface="微软雅黑" panose="020B0503020204020204" charset="-122"/>
                <a:cs typeface="微软雅黑" panose="020B0503020204020204" charset="-122"/>
                <a:sym typeface="+mn-ea"/>
              </a:rPr>
              <a:t>RWA</a:t>
            </a:r>
            <a:r>
              <a:rPr lang="zh-TW" altLang="en-US" sz="1400" dirty="0">
                <a:latin typeface="微软雅黑" panose="020B0503020204020204" charset="-122"/>
                <a:ea typeface="微软雅黑" panose="020B0503020204020204" charset="-122"/>
                <a:cs typeface="微软雅黑" panose="020B0503020204020204" charset="-122"/>
                <a:sym typeface="+mn-ea"/>
              </a:rPr>
              <a:t>資產上鏈、跨境支付創新及數碼資產合規化，已成為金融機構的戰略焦點。</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32" name="object 32"/>
          <p:cNvSpPr txBox="1"/>
          <p:nvPr/>
        </p:nvSpPr>
        <p:spPr>
          <a:xfrm>
            <a:off x="6569476" y="2752090"/>
            <a:ext cx="6223245" cy="623888"/>
          </a:xfrm>
          <a:prstGeom prst="rect">
            <a:avLst/>
          </a:prstGeom>
        </p:spPr>
        <p:txBody>
          <a:bodyPr vert="horz" wrap="square" lIns="0" tIns="14604" rIns="0" bIns="0" rtlCol="0">
            <a:spAutoFit/>
          </a:bodyPr>
          <a:lstStyle/>
          <a:p>
            <a:pPr marL="259715" marR="800100">
              <a:lnSpc>
                <a:spcPct val="148000"/>
              </a:lnSpc>
              <a:spcBef>
                <a:spcPts val="380"/>
              </a:spcBef>
              <a:tabLst>
                <a:tab pos="3303270" algn="l"/>
              </a:tabLst>
            </a:pPr>
            <a:r>
              <a:rPr lang="en-US" altLang="zh-TW"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RWA</a:t>
            </a:r>
            <a:r>
              <a:rPr lang="zh-TW" altLang="en-US"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通證化規模倍增至逾</a:t>
            </a:r>
            <a:r>
              <a:rPr lang="en-US" altLang="zh-TW"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220</a:t>
            </a:r>
            <a:r>
              <a:rPr lang="zh-TW" altLang="en-US"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億</a:t>
            </a:r>
            <a:r>
              <a:rPr lang="en-US" altLang="zh-TW"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         </a:t>
            </a:r>
            <a:r>
              <a:rPr lang="zh-TW" altLang="en-US"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機構級加密資產託管需求急增</a:t>
            </a:r>
            <a:endParaRPr lang="en-US" altLang="zh-CN"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pPr marL="259715" marR="800100">
              <a:lnSpc>
                <a:spcPct val="148000"/>
              </a:lnSpc>
              <a:spcBef>
                <a:spcPts val="380"/>
              </a:spcBef>
              <a:tabLst>
                <a:tab pos="3303270" algn="l"/>
              </a:tabLst>
            </a:pPr>
            <a:r>
              <a:rPr lang="zh-CN" altLang="en-US"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跨境支付效率提升</a:t>
            </a:r>
            <a:r>
              <a:rPr lang="en-US" altLang="zh-CN"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90%                   </a:t>
            </a:r>
            <a:r>
              <a:rPr lang="en-US" sz="1300" spc="-125" dirty="0">
                <a:solidFill>
                  <a:srgbClr val="0C4A6E"/>
                </a:solidFill>
                <a:latin typeface="微软雅黑" panose="020B0503020204020204" charset="-122"/>
                <a:ea typeface="微软雅黑" panose="020B0503020204020204" charset="-122"/>
                <a:cs typeface="微软雅黑" panose="020B0503020204020204" charset="-122"/>
              </a:rPr>
              <a:t> </a:t>
            </a:r>
            <a:r>
              <a:rPr lang="en-US" sz="1300" spc="-125" dirty="0">
                <a:solidFill>
                  <a:schemeClr val="accent1">
                    <a:lumMod val="75000"/>
                  </a:schemeClr>
                </a:solidFill>
                <a:latin typeface="微软雅黑" panose="020B0503020204020204" charset="-122"/>
                <a:ea typeface="微软雅黑" panose="020B0503020204020204" charset="-122"/>
                <a:cs typeface="微软雅黑" panose="020B0503020204020204" charset="-122"/>
              </a:rPr>
              <a:t>     </a:t>
            </a:r>
            <a:r>
              <a:rPr lang="zh-TW" altLang="en-US"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開放銀行</a:t>
            </a:r>
            <a:r>
              <a:rPr lang="en-US" altLang="zh-TW"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API</a:t>
            </a:r>
            <a:r>
              <a:rPr lang="zh-TW" altLang="en-US"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生態持續擴展</a:t>
            </a:r>
            <a:endParaRPr lang="en-US" altLang="zh-CN"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pic>
        <p:nvPicPr>
          <p:cNvPr id="8" name="图片 7" descr="343435383138303b333634393939373b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4040000" flipH="1">
            <a:off x="6553200" y="2823210"/>
            <a:ext cx="219075" cy="266700"/>
          </a:xfrm>
          <a:prstGeom prst="rect">
            <a:avLst/>
          </a:prstGeom>
        </p:spPr>
      </p:pic>
      <p:pic>
        <p:nvPicPr>
          <p:cNvPr id="10" name="图片 9" descr="343435383138303b333634393939373bbcfdcdb7"/>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4040000" flipH="1">
            <a:off x="6553835" y="3197225"/>
            <a:ext cx="219075" cy="266700"/>
          </a:xfrm>
          <a:prstGeom prst="rect">
            <a:avLst/>
          </a:prstGeom>
        </p:spPr>
      </p:pic>
      <p:pic>
        <p:nvPicPr>
          <p:cNvPr id="11" name="图片 10" descr="343435383138303b333634393939373bbcfdcdb7"/>
          <p:cNvPicPr>
            <a:picLocks noChangeAspect="1"/>
          </p:cNvPicPr>
          <p:nvPr/>
        </p:nvPicPr>
        <p:blipFill>
          <a:blip r:embed="rId2">
            <a:extLst>
              <a:ext uri="{96DAC541-7B7A-43D3-8B79-37D633B846F1}">
                <asvg:svgBlip xmlns:asvg="http://schemas.microsoft.com/office/drawing/2016/SVG/main" r:embed="rId5"/>
              </a:ext>
            </a:extLst>
          </a:blip>
          <a:stretch>
            <a:fillRect/>
          </a:stretch>
        </p:blipFill>
        <p:spPr>
          <a:xfrm rot="14040000" flipH="1">
            <a:off x="9310203" y="2823845"/>
            <a:ext cx="219075" cy="266700"/>
          </a:xfrm>
          <a:prstGeom prst="rect">
            <a:avLst/>
          </a:prstGeom>
        </p:spPr>
      </p:pic>
      <p:pic>
        <p:nvPicPr>
          <p:cNvPr id="13" name="图片 12" descr="343435383138303b333634393939373bbcfdcdb7"/>
          <p:cNvPicPr>
            <a:picLocks noChangeAspect="1"/>
          </p:cNvPicPr>
          <p:nvPr/>
        </p:nvPicPr>
        <p:blipFill>
          <a:blip r:embed="rId2">
            <a:extLst>
              <a:ext uri="{96DAC541-7B7A-43D3-8B79-37D633B846F1}">
                <asvg:svgBlip xmlns:asvg="http://schemas.microsoft.com/office/drawing/2016/SVG/main" r:embed="rId6"/>
              </a:ext>
            </a:extLst>
          </a:blip>
          <a:stretch>
            <a:fillRect/>
          </a:stretch>
        </p:blipFill>
        <p:spPr>
          <a:xfrm rot="14040000" flipH="1">
            <a:off x="9310838" y="3197860"/>
            <a:ext cx="219075" cy="266700"/>
          </a:xfrm>
          <a:prstGeom prst="rect">
            <a:avLst/>
          </a:prstGeom>
        </p:spPr>
      </p:pic>
      <p:sp>
        <p:nvSpPr>
          <p:cNvPr id="19" name="文本框 18"/>
          <p:cNvSpPr txBox="1"/>
          <p:nvPr/>
        </p:nvSpPr>
        <p:spPr>
          <a:xfrm>
            <a:off x="678815" y="4205605"/>
            <a:ext cx="4117975" cy="263525"/>
          </a:xfrm>
          <a:prstGeom prst="rect">
            <a:avLst/>
          </a:prstGeom>
          <a:noFill/>
        </p:spPr>
        <p:txBody>
          <a:bodyPr wrap="square" rtlCol="0">
            <a:noAutofit/>
          </a:bodyPr>
          <a:lstStyle/>
          <a:p>
            <a:pPr algn="l">
              <a:lnSpc>
                <a:spcPct val="110000"/>
              </a:lnSpc>
            </a:pPr>
            <a:r>
              <a:rPr lang="zh-TW" altLang="en-US"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市場機遇與挑戰</a:t>
            </a:r>
            <a:endParaRPr lang="zh-CN"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767080" y="4686300"/>
            <a:ext cx="2566670" cy="426085"/>
          </a:xfrm>
          <a:prstGeom prst="rect">
            <a:avLst/>
          </a:prstGeom>
          <a:noFill/>
        </p:spPr>
        <p:txBody>
          <a:bodyPr wrap="square" rtlCol="0" anchor="t">
            <a:noAutofit/>
          </a:bodyPr>
          <a:lstStyle/>
          <a:p>
            <a:pPr marL="285750" indent="-285750" algn="just">
              <a:lnSpc>
                <a:spcPct val="130000"/>
              </a:lnSpc>
              <a:spcBef>
                <a:spcPts val="300"/>
              </a:spcBef>
              <a:spcAft>
                <a:spcPts val="300"/>
              </a:spcAft>
              <a:buFont typeface="Wingdings" panose="05000000000000000000" charset="0"/>
              <a:buChar char="l"/>
            </a:pPr>
            <a:r>
              <a:rPr lang="zh-CN" altLang="en-US" sz="1600" b="1" dirty="0">
                <a:latin typeface="微软雅黑" panose="020B0503020204020204" charset="-122"/>
                <a:ea typeface="微软雅黑" panose="020B0503020204020204" charset="-122"/>
                <a:cs typeface="微软雅黑" panose="020B0503020204020204" charset="-122"/>
              </a:rPr>
              <a:t>市場機遇</a:t>
            </a:r>
            <a:endParaRPr lang="zh-CN" sz="1600" b="1" dirty="0">
              <a:latin typeface="微软雅黑" panose="020B0503020204020204" charset="-122"/>
              <a:ea typeface="微软雅黑" panose="020B0503020204020204" charset="-122"/>
              <a:cs typeface="微软雅黑" panose="020B0503020204020204" charset="-122"/>
            </a:endParaRPr>
          </a:p>
        </p:txBody>
      </p:sp>
      <p:sp>
        <p:nvSpPr>
          <p:cNvPr id="27" name="文本框 26"/>
          <p:cNvSpPr txBox="1"/>
          <p:nvPr/>
        </p:nvSpPr>
        <p:spPr>
          <a:xfrm>
            <a:off x="1327150" y="5135880"/>
            <a:ext cx="2781935" cy="1056058"/>
          </a:xfrm>
          <a:prstGeom prst="rect">
            <a:avLst/>
          </a:prstGeom>
          <a:noFill/>
        </p:spPr>
        <p:txBody>
          <a:bodyPr wrap="square" rtlCol="0">
            <a:spAutoFit/>
          </a:bodyPr>
          <a:lstStyle/>
          <a:p>
            <a:pPr>
              <a:lnSpc>
                <a:spcPct val="140000"/>
              </a:lnSpc>
              <a:spcBef>
                <a:spcPts val="575"/>
              </a:spcBef>
            </a:pPr>
            <a:r>
              <a:rPr lang="zh-TW" altLang="en-US"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合規</a:t>
            </a:r>
            <a:r>
              <a:rPr lang="en-US" altLang="zh-TW"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VASP</a:t>
            </a:r>
            <a:r>
              <a:rPr lang="zh-TW" altLang="en-US"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業務高速增長</a:t>
            </a:r>
            <a:endParaRPr lang="zh-TW" altLang="en-US"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a:lnSpc>
                <a:spcPct val="140000"/>
              </a:lnSpc>
              <a:spcBef>
                <a:spcPts val="575"/>
              </a:spcBef>
            </a:pPr>
            <a:r>
              <a:rPr lang="zh-TW" altLang="en-US"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數碼資產與傳統金融無縫連接</a:t>
            </a:r>
            <a:endParaRPr lang="zh-TW" altLang="en-US"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a:lnSpc>
                <a:spcPct val="140000"/>
              </a:lnSpc>
              <a:spcBef>
                <a:spcPts val="575"/>
              </a:spcBef>
            </a:pPr>
            <a:r>
              <a:rPr lang="en-US" altLang="zh-TW"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Web3</a:t>
            </a:r>
            <a:r>
              <a:rPr lang="zh-TW" altLang="en-US"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銀行業務模式創新</a:t>
            </a:r>
            <a:endParaRPr lang="en-US" altLang="zh-CN" sz="1300" dirty="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28" name="文本框 27"/>
          <p:cNvSpPr txBox="1"/>
          <p:nvPr/>
        </p:nvSpPr>
        <p:spPr>
          <a:xfrm>
            <a:off x="4722495" y="4686300"/>
            <a:ext cx="2566670" cy="426085"/>
          </a:xfrm>
          <a:prstGeom prst="rect">
            <a:avLst/>
          </a:prstGeom>
          <a:noFill/>
        </p:spPr>
        <p:txBody>
          <a:bodyPr wrap="square" rtlCol="0" anchor="t">
            <a:noAutofit/>
          </a:bodyPr>
          <a:lstStyle/>
          <a:p>
            <a:pPr marL="285750" indent="-285750" algn="just">
              <a:lnSpc>
                <a:spcPct val="130000"/>
              </a:lnSpc>
              <a:spcBef>
                <a:spcPts val="300"/>
              </a:spcBef>
              <a:spcAft>
                <a:spcPts val="300"/>
              </a:spcAft>
              <a:buFont typeface="Wingdings" panose="05000000000000000000" charset="0"/>
              <a:buChar char="l"/>
            </a:pPr>
            <a:r>
              <a:rPr lang="zh-CN" altLang="en-US" sz="1600" b="1" dirty="0">
                <a:latin typeface="微软雅黑" panose="020B0503020204020204" charset="-122"/>
                <a:ea typeface="微软雅黑" panose="020B0503020204020204" charset="-122"/>
                <a:cs typeface="微软雅黑" panose="020B0503020204020204" charset="-122"/>
              </a:rPr>
              <a:t>市場挑戰</a:t>
            </a:r>
            <a:endParaRPr lang="zh-CN" sz="1600" b="1" dirty="0">
              <a:latin typeface="微软雅黑" panose="020B0503020204020204" charset="-122"/>
              <a:ea typeface="微软雅黑" panose="020B0503020204020204" charset="-122"/>
              <a:cs typeface="微软雅黑" panose="020B0503020204020204" charset="-122"/>
            </a:endParaRPr>
          </a:p>
        </p:txBody>
      </p:sp>
      <p:sp>
        <p:nvSpPr>
          <p:cNvPr id="29" name="文本框 28"/>
          <p:cNvSpPr txBox="1"/>
          <p:nvPr/>
        </p:nvSpPr>
        <p:spPr>
          <a:xfrm>
            <a:off x="5249545" y="5135880"/>
            <a:ext cx="2814955" cy="1056058"/>
          </a:xfrm>
          <a:prstGeom prst="rect">
            <a:avLst/>
          </a:prstGeom>
          <a:noFill/>
        </p:spPr>
        <p:txBody>
          <a:bodyPr wrap="square" rtlCol="0">
            <a:spAutoFit/>
          </a:bodyPr>
          <a:lstStyle>
            <a:defPPr>
              <a:defRPr lang="zh-CN"/>
            </a:defPPr>
            <a:lvl1pPr>
              <a:lnSpc>
                <a:spcPct val="140000"/>
              </a:lnSpc>
              <a:spcBef>
                <a:spcPts val="575"/>
              </a:spcBef>
              <a:defRPr sz="130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stStyle>
          <a:p>
            <a:r>
              <a:rPr lang="zh-TW" altLang="en-US" dirty="0">
                <a:sym typeface="+mn-ea"/>
              </a:rPr>
              <a:t>全球監管與合規的複雜性</a:t>
            </a:r>
            <a:endParaRPr lang="en-US" altLang="zh-TW" dirty="0">
              <a:sym typeface="+mn-ea"/>
            </a:endParaRPr>
          </a:p>
          <a:p>
            <a:r>
              <a:rPr lang="zh-TW" altLang="en-US" dirty="0">
                <a:sym typeface="+mn-ea"/>
              </a:rPr>
              <a:t>技術融合與安全管控的平衡</a:t>
            </a:r>
            <a:endParaRPr lang="en-US" altLang="zh-TW" dirty="0">
              <a:sym typeface="+mn-ea"/>
            </a:endParaRPr>
          </a:p>
          <a:p>
            <a:r>
              <a:rPr lang="zh-TW" altLang="en-US" dirty="0">
                <a:sym typeface="+mn-ea"/>
              </a:rPr>
              <a:t>業務創新與風險控制並重</a:t>
            </a:r>
            <a:endParaRPr lang="en-US" altLang="zh-CN" dirty="0">
              <a:sym typeface="+mn-ea"/>
            </a:endParaRPr>
          </a:p>
        </p:txBody>
      </p:sp>
      <p:pic>
        <p:nvPicPr>
          <p:cNvPr id="30" name="图片 29" descr="31393935333139383b343639323330393bd5fdc8b7b9b4bac5"/>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6000" y="5261610"/>
            <a:ext cx="190500" cy="190500"/>
          </a:xfrm>
          <a:prstGeom prst="rect">
            <a:avLst/>
          </a:prstGeom>
        </p:spPr>
      </p:pic>
      <p:pic>
        <p:nvPicPr>
          <p:cNvPr id="31" name="图片 30" descr="31393935333139383b343639323330393bd5fdc8b7b9b4bac5"/>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1019175" y="5607685"/>
            <a:ext cx="190500" cy="190500"/>
          </a:xfrm>
          <a:prstGeom prst="rect">
            <a:avLst/>
          </a:prstGeom>
        </p:spPr>
      </p:pic>
      <p:pic>
        <p:nvPicPr>
          <p:cNvPr id="33" name="图片 32" descr="31393935333139383b343639323330393bd5fdc8b7b9b4bac5"/>
          <p:cNvPicPr>
            <a:picLocks noChangeAspect="1"/>
          </p:cNvPicPr>
          <p:nvPr/>
        </p:nvPicPr>
        <p:blipFill>
          <a:blip r:embed="rId7">
            <a:extLst>
              <a:ext uri="{96DAC541-7B7A-43D3-8B79-37D633B846F1}">
                <asvg:svgBlip xmlns:asvg="http://schemas.microsoft.com/office/drawing/2016/SVG/main" r:embed="rId10"/>
              </a:ext>
            </a:extLst>
          </a:blip>
          <a:stretch>
            <a:fillRect/>
          </a:stretch>
        </p:blipFill>
        <p:spPr>
          <a:xfrm>
            <a:off x="1031875" y="5915660"/>
            <a:ext cx="190500" cy="190500"/>
          </a:xfrm>
          <a:prstGeom prst="rect">
            <a:avLst/>
          </a:prstGeom>
        </p:spPr>
      </p:pic>
      <p:pic>
        <p:nvPicPr>
          <p:cNvPr id="35" name="图片 34" descr="空心圆"/>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21250" y="5272405"/>
            <a:ext cx="168910" cy="168910"/>
          </a:xfrm>
          <a:prstGeom prst="rect">
            <a:avLst/>
          </a:prstGeom>
        </p:spPr>
      </p:pic>
      <p:pic>
        <p:nvPicPr>
          <p:cNvPr id="36" name="图片 35" descr="空心圆"/>
          <p:cNvPicPr>
            <a:picLocks noChangeAspect="1"/>
          </p:cNvPicPr>
          <p:nvPr/>
        </p:nvPicPr>
        <p:blipFill>
          <a:blip r:embed="rId11">
            <a:extLst>
              <a:ext uri="{96DAC541-7B7A-43D3-8B79-37D633B846F1}">
                <asvg:svgBlip xmlns:asvg="http://schemas.microsoft.com/office/drawing/2016/SVG/main" r:embed="rId13"/>
              </a:ext>
            </a:extLst>
          </a:blip>
          <a:stretch>
            <a:fillRect/>
          </a:stretch>
        </p:blipFill>
        <p:spPr>
          <a:xfrm>
            <a:off x="4930775" y="5601335"/>
            <a:ext cx="168910" cy="168910"/>
          </a:xfrm>
          <a:prstGeom prst="rect">
            <a:avLst/>
          </a:prstGeom>
        </p:spPr>
      </p:pic>
      <p:pic>
        <p:nvPicPr>
          <p:cNvPr id="37" name="图片 36" descr="空心圆"/>
          <p:cNvPicPr>
            <a:picLocks noChangeAspect="1"/>
          </p:cNvPicPr>
          <p:nvPr/>
        </p:nvPicPr>
        <p:blipFill>
          <a:blip r:embed="rId11">
            <a:extLst>
              <a:ext uri="{96DAC541-7B7A-43D3-8B79-37D633B846F1}">
                <asvg:svgBlip xmlns:asvg="http://schemas.microsoft.com/office/drawing/2016/SVG/main" r:embed="rId13"/>
              </a:ext>
            </a:extLst>
          </a:blip>
          <a:stretch>
            <a:fillRect/>
          </a:stretch>
        </p:blipFill>
        <p:spPr>
          <a:xfrm>
            <a:off x="4930775" y="5926455"/>
            <a:ext cx="168910" cy="168910"/>
          </a:xfrm>
          <a:prstGeom prst="rect">
            <a:avLst/>
          </a:prstGeom>
        </p:spPr>
      </p:pic>
    </p:spTree>
    <p:custDataLst>
      <p:tags r:id="rId1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534670" y="928370"/>
            <a:ext cx="2926715" cy="1081405"/>
          </a:xfrm>
        </p:spPr>
        <p:txBody>
          <a:bodyPr>
            <a:normAutofit/>
          </a:bodyPr>
          <a:lstStyle/>
          <a:p>
            <a:r>
              <a:rPr lang="zh-CN" altLang="en-US" sz="4445" dirty="0">
                <a:latin typeface="Arial" panose="020B0604020202020204" pitchFamily="34" charset="0"/>
                <a:cs typeface="Arial" panose="020B0604020202020204" pitchFamily="34" charset="0"/>
              </a:rPr>
              <a:t>目  錄</a:t>
            </a:r>
            <a:endParaRPr lang="zh-CN" altLang="en-US" sz="4445" dirty="0">
              <a:latin typeface="Arial" panose="020B0604020202020204" pitchFamily="34" charset="0"/>
              <a:cs typeface="Arial" panose="020B0604020202020204" pitchFamily="34" charset="0"/>
            </a:endParaRPr>
          </a:p>
        </p:txBody>
      </p:sp>
      <p:sp>
        <p:nvSpPr>
          <p:cNvPr id="3" name="椭圆 4"/>
          <p:cNvSpPr/>
          <p:nvPr>
            <p:custDataLst>
              <p:tags r:id="rId2"/>
            </p:custDataLst>
          </p:nvPr>
        </p:nvSpPr>
        <p:spPr>
          <a:xfrm>
            <a:off x="4354977" y="1626705"/>
            <a:ext cx="206631" cy="206631"/>
          </a:xfrm>
          <a:prstGeom prst="ellipse">
            <a:avLst/>
          </a:prstGeom>
          <a:solidFill>
            <a:srgbClr val="FFFFFF"/>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序号"/>
          <p:cNvSpPr txBox="1"/>
          <p:nvPr>
            <p:custDataLst>
              <p:tags r:id="rId3"/>
            </p:custDataLst>
          </p:nvPr>
        </p:nvSpPr>
        <p:spPr>
          <a:xfrm>
            <a:off x="6071339" y="1398043"/>
            <a:ext cx="818468" cy="696716"/>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Arial" panose="020B0604020202020204" pitchFamily="34" charset="0"/>
                <a:cs typeface="Arial" panose="020B0604020202020204" pitchFamily="34" charset="0"/>
              </a:rPr>
              <a:t>01</a:t>
            </a:r>
            <a:endParaRPr lang="en-US" sz="2800" b="1" dirty="0">
              <a:solidFill>
                <a:schemeClr val="accent1"/>
              </a:solidFill>
              <a:latin typeface="Arial" panose="020B0604020202020204" pitchFamily="34" charset="0"/>
              <a:cs typeface="Arial" panose="020B0604020202020204" pitchFamily="34" charset="0"/>
            </a:endParaRPr>
          </a:p>
        </p:txBody>
      </p:sp>
      <p:sp>
        <p:nvSpPr>
          <p:cNvPr id="7" name="项标题"/>
          <p:cNvSpPr txBox="1"/>
          <p:nvPr>
            <p:custDataLst>
              <p:tags r:id="rId4"/>
            </p:custDataLst>
          </p:nvPr>
        </p:nvSpPr>
        <p:spPr>
          <a:xfrm>
            <a:off x="7475392" y="1398043"/>
            <a:ext cx="4100347" cy="696716"/>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zh-TW" altLang="en-US" sz="2000" spc="300" dirty="0">
                <a:latin typeface="Arial" panose="020B0604020202020204" pitchFamily="34" charset="0"/>
                <a:cs typeface="Arial" panose="020B0604020202020204" pitchFamily="34" charset="0"/>
                <a:sym typeface="+mn-ea"/>
              </a:rPr>
              <a:t>公司概覽及行業背景</a:t>
            </a:r>
            <a:endParaRPr lang="zh-CN" altLang="en-US" sz="2000" spc="300" dirty="0">
              <a:latin typeface="Arial" panose="020B0604020202020204" pitchFamily="34" charset="0"/>
              <a:cs typeface="Arial" panose="020B0604020202020204" pitchFamily="34" charset="0"/>
              <a:sym typeface="+mn-ea"/>
            </a:endParaRPr>
          </a:p>
        </p:txBody>
      </p:sp>
      <p:cxnSp>
        <p:nvCxnSpPr>
          <p:cNvPr id="8" name="直接连接符 14"/>
          <p:cNvCxnSpPr/>
          <p:nvPr>
            <p:custDataLst>
              <p:tags r:id="rId5"/>
            </p:custDataLst>
          </p:nvPr>
        </p:nvCxnSpPr>
        <p:spPr>
          <a:xfrm>
            <a:off x="7031748" y="1643215"/>
            <a:ext cx="0" cy="20663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椭圆 9"/>
          <p:cNvSpPr/>
          <p:nvPr>
            <p:custDataLst>
              <p:tags r:id="rId6"/>
            </p:custDataLst>
          </p:nvPr>
        </p:nvSpPr>
        <p:spPr>
          <a:xfrm>
            <a:off x="4278815" y="2770139"/>
            <a:ext cx="206631" cy="206631"/>
          </a:xfrm>
          <a:prstGeom prst="ellipse">
            <a:avLst/>
          </a:prstGeom>
          <a:solidFill>
            <a:srgbClr val="FFFFFF"/>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序号"/>
          <p:cNvSpPr txBox="1"/>
          <p:nvPr>
            <p:custDataLst>
              <p:tags r:id="rId7"/>
            </p:custDataLst>
          </p:nvPr>
        </p:nvSpPr>
        <p:spPr>
          <a:xfrm>
            <a:off x="5824244" y="2543383"/>
            <a:ext cx="818468" cy="696716"/>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Arial" panose="020B0604020202020204" pitchFamily="34" charset="0"/>
                <a:cs typeface="Arial" panose="020B0604020202020204" pitchFamily="34" charset="0"/>
              </a:rPr>
              <a:t>02</a:t>
            </a:r>
            <a:endParaRPr lang="en-US" sz="2800" b="1" dirty="0">
              <a:solidFill>
                <a:schemeClr val="accent1"/>
              </a:solidFill>
              <a:latin typeface="Arial" panose="020B0604020202020204" pitchFamily="34" charset="0"/>
              <a:cs typeface="Arial" panose="020B0604020202020204" pitchFamily="34" charset="0"/>
            </a:endParaRPr>
          </a:p>
        </p:txBody>
      </p:sp>
      <p:sp>
        <p:nvSpPr>
          <p:cNvPr id="26" name="项标题"/>
          <p:cNvSpPr txBox="1"/>
          <p:nvPr>
            <p:custDataLst>
              <p:tags r:id="rId8"/>
            </p:custDataLst>
          </p:nvPr>
        </p:nvSpPr>
        <p:spPr>
          <a:xfrm>
            <a:off x="7228205" y="2543175"/>
            <a:ext cx="4585335" cy="696595"/>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zh-CN" altLang="en-US" sz="2800" b="1" dirty="0">
                <a:solidFill>
                  <a:schemeClr val="accent1"/>
                </a:solidFill>
                <a:latin typeface="Arial" panose="020B0604020202020204" pitchFamily="34" charset="0"/>
                <a:cs typeface="Arial" panose="020B0604020202020204" pitchFamily="34" charset="0"/>
                <a:sym typeface="+mn-ea"/>
              </a:rPr>
              <a:t>行業方案</a:t>
            </a:r>
            <a:endParaRPr lang="zh-CN" altLang="en-US" sz="2800" b="1" dirty="0">
              <a:solidFill>
                <a:schemeClr val="accent1"/>
              </a:solidFill>
              <a:latin typeface="Arial" panose="020B0604020202020204" pitchFamily="34" charset="0"/>
              <a:cs typeface="Arial" panose="020B0604020202020204" pitchFamily="34" charset="0"/>
              <a:sym typeface="+mn-ea"/>
            </a:endParaRPr>
          </a:p>
        </p:txBody>
      </p:sp>
      <p:cxnSp>
        <p:nvCxnSpPr>
          <p:cNvPr id="27" name="直接连接符 17"/>
          <p:cNvCxnSpPr/>
          <p:nvPr>
            <p:custDataLst>
              <p:tags r:id="rId9"/>
            </p:custDataLst>
          </p:nvPr>
        </p:nvCxnSpPr>
        <p:spPr>
          <a:xfrm>
            <a:off x="6784038" y="2788554"/>
            <a:ext cx="0" cy="20663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椭圆 10"/>
          <p:cNvSpPr/>
          <p:nvPr>
            <p:custDataLst>
              <p:tags r:id="rId10"/>
            </p:custDataLst>
          </p:nvPr>
        </p:nvSpPr>
        <p:spPr>
          <a:xfrm>
            <a:off x="4022386" y="3818323"/>
            <a:ext cx="206631" cy="206631"/>
          </a:xfrm>
          <a:prstGeom prst="ellipse">
            <a:avLst/>
          </a:prstGeom>
          <a:solidFill>
            <a:srgbClr val="FFFFFF"/>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序号"/>
          <p:cNvSpPr txBox="1"/>
          <p:nvPr>
            <p:custDataLst>
              <p:tags r:id="rId11"/>
            </p:custDataLst>
          </p:nvPr>
        </p:nvSpPr>
        <p:spPr>
          <a:xfrm>
            <a:off x="5403901" y="3605537"/>
            <a:ext cx="818468" cy="696716"/>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Arial" panose="020B0604020202020204" pitchFamily="34" charset="0"/>
                <a:cs typeface="Arial" panose="020B0604020202020204" pitchFamily="34" charset="0"/>
              </a:rPr>
              <a:t>03</a:t>
            </a:r>
            <a:endParaRPr lang="en-US" sz="2800" b="1" dirty="0">
              <a:solidFill>
                <a:schemeClr val="accent1"/>
              </a:solidFill>
              <a:latin typeface="Arial" panose="020B0604020202020204" pitchFamily="34" charset="0"/>
              <a:cs typeface="Arial" panose="020B0604020202020204" pitchFamily="34" charset="0"/>
            </a:endParaRPr>
          </a:p>
        </p:txBody>
      </p:sp>
      <p:cxnSp>
        <p:nvCxnSpPr>
          <p:cNvPr id="31" name="直接连接符 20"/>
          <p:cNvCxnSpPr/>
          <p:nvPr>
            <p:custDataLst>
              <p:tags r:id="rId12"/>
            </p:custDataLst>
          </p:nvPr>
        </p:nvCxnSpPr>
        <p:spPr>
          <a:xfrm>
            <a:off x="6364310" y="3850708"/>
            <a:ext cx="0" cy="20663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项标题"/>
          <p:cNvSpPr txBox="1"/>
          <p:nvPr>
            <p:custDataLst>
              <p:tags r:id="rId13"/>
            </p:custDataLst>
          </p:nvPr>
        </p:nvSpPr>
        <p:spPr>
          <a:xfrm>
            <a:off x="6753979" y="3612522"/>
            <a:ext cx="4100347" cy="696716"/>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000" spc="300" dirty="0">
                <a:latin typeface="Arial" panose="020B0604020202020204" pitchFamily="34" charset="0"/>
                <a:cs typeface="Arial" panose="020B0604020202020204" pitchFamily="34" charset="0"/>
              </a:rPr>
              <a:t>成功案例</a:t>
            </a:r>
            <a:endParaRPr lang="zh-CN" altLang="en-US" sz="2000" spc="300" dirty="0">
              <a:latin typeface="Arial" panose="020B0604020202020204" pitchFamily="34" charset="0"/>
              <a:cs typeface="Arial" panose="020B0604020202020204" pitchFamily="34" charset="0"/>
            </a:endParaRPr>
          </a:p>
        </p:txBody>
      </p:sp>
    </p:spTree>
    <p:custDataLst>
      <p:tags r:id="rId1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custDataLst>
              <p:tags r:id="rId1"/>
            </p:custDataLst>
          </p:nvPr>
        </p:nvSpPr>
        <p:spPr>
          <a:xfrm>
            <a:off x="564515" y="59690"/>
            <a:ext cx="11318875" cy="545465"/>
          </a:xfrm>
        </p:spPr>
        <p:txBody>
          <a:bodyPr vert="horz" wrap="square" lIns="0" tIns="0" rIns="0" bIns="0" rtlCol="0" anchor="b">
            <a:normAutofit/>
          </a:bodyPr>
          <a:lstStyle/>
          <a:p>
            <a:pPr lvl="0" algn="l">
              <a:buClrTx/>
              <a:buSzTx/>
              <a:buFontTx/>
            </a:pPr>
            <a:r>
              <a:rPr lang="zh-TW" altLang="en-US"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rPr>
              <a:t>行業方案概覽</a:t>
            </a:r>
            <a:endParaRPr lang="zh-CN" altLang="en-US"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38" name="object 8"/>
          <p:cNvSpPr/>
          <p:nvPr/>
        </p:nvSpPr>
        <p:spPr>
          <a:xfrm>
            <a:off x="603250" y="1076325"/>
            <a:ext cx="5353050" cy="2493010"/>
          </a:xfrm>
          <a:custGeom>
            <a:avLst/>
            <a:gdLst/>
            <a:ahLst/>
            <a:cxnLst/>
            <a:rect l="l" t="t" r="r" b="b"/>
            <a:pathLst>
              <a:path w="5353050" h="3390900">
                <a:moveTo>
                  <a:pt x="5264053" y="3390899"/>
                </a:moveTo>
                <a:lnTo>
                  <a:pt x="71196" y="3390899"/>
                </a:lnTo>
                <a:lnTo>
                  <a:pt x="66241" y="3390289"/>
                </a:lnTo>
                <a:lnTo>
                  <a:pt x="29705" y="3371371"/>
                </a:lnTo>
                <a:lnTo>
                  <a:pt x="7715" y="3337877"/>
                </a:lnTo>
                <a:lnTo>
                  <a:pt x="0" y="3301904"/>
                </a:lnTo>
                <a:lnTo>
                  <a:pt x="0" y="3295649"/>
                </a:lnTo>
                <a:lnTo>
                  <a:pt x="0" y="88995"/>
                </a:lnTo>
                <a:lnTo>
                  <a:pt x="10062" y="47531"/>
                </a:lnTo>
                <a:lnTo>
                  <a:pt x="38025" y="12577"/>
                </a:lnTo>
                <a:lnTo>
                  <a:pt x="71196" y="0"/>
                </a:lnTo>
                <a:lnTo>
                  <a:pt x="5264053" y="0"/>
                </a:lnTo>
                <a:lnTo>
                  <a:pt x="5305516" y="12577"/>
                </a:lnTo>
                <a:lnTo>
                  <a:pt x="5340470" y="47531"/>
                </a:lnTo>
                <a:lnTo>
                  <a:pt x="5353049" y="88995"/>
                </a:lnTo>
                <a:lnTo>
                  <a:pt x="5353049" y="3301904"/>
                </a:lnTo>
                <a:lnTo>
                  <a:pt x="5340470" y="3343366"/>
                </a:lnTo>
                <a:lnTo>
                  <a:pt x="5305515" y="3378321"/>
                </a:lnTo>
                <a:lnTo>
                  <a:pt x="5270247" y="3390289"/>
                </a:lnTo>
                <a:lnTo>
                  <a:pt x="5264053" y="3390899"/>
                </a:lnTo>
                <a:close/>
              </a:path>
            </a:pathLst>
          </a:custGeom>
          <a:solidFill>
            <a:schemeClr val="tx2">
              <a:lumMod val="10000"/>
              <a:lumOff val="90000"/>
            </a:schemeClr>
          </a:solidFill>
        </p:spPr>
        <p:txBody>
          <a:bodyPr wrap="square" lIns="0" tIns="0" rIns="0" bIns="0" rtlCol="0"/>
          <a:lstStyle/>
          <a:p/>
        </p:txBody>
      </p:sp>
      <p:sp>
        <p:nvSpPr>
          <p:cNvPr id="39" name="object 9"/>
          <p:cNvSpPr/>
          <p:nvPr/>
        </p:nvSpPr>
        <p:spPr>
          <a:xfrm>
            <a:off x="584200" y="1076960"/>
            <a:ext cx="86995" cy="2492375"/>
          </a:xfrm>
          <a:custGeom>
            <a:avLst/>
            <a:gdLst/>
            <a:ahLst/>
            <a:cxnLst/>
            <a:rect l="l" t="t" r="r" b="b"/>
            <a:pathLst>
              <a:path w="86995" h="3390265">
                <a:moveTo>
                  <a:pt x="86379" y="3390042"/>
                </a:moveTo>
                <a:lnTo>
                  <a:pt x="42321" y="3374433"/>
                </a:lnTo>
                <a:lnTo>
                  <a:pt x="11259" y="3340166"/>
                </a:lnTo>
                <a:lnTo>
                  <a:pt x="0" y="3295221"/>
                </a:lnTo>
                <a:lnTo>
                  <a:pt x="0" y="94821"/>
                </a:lnTo>
                <a:lnTo>
                  <a:pt x="11259" y="49875"/>
                </a:lnTo>
                <a:lnTo>
                  <a:pt x="42321" y="15609"/>
                </a:lnTo>
                <a:lnTo>
                  <a:pt x="86379" y="0"/>
                </a:lnTo>
                <a:lnTo>
                  <a:pt x="80381" y="1988"/>
                </a:lnTo>
                <a:lnTo>
                  <a:pt x="73379" y="6821"/>
                </a:lnTo>
                <a:lnTo>
                  <a:pt x="47722" y="41893"/>
                </a:lnTo>
                <a:lnTo>
                  <a:pt x="38371" y="85438"/>
                </a:lnTo>
                <a:lnTo>
                  <a:pt x="38100" y="94821"/>
                </a:lnTo>
                <a:lnTo>
                  <a:pt x="38100" y="3295221"/>
                </a:lnTo>
                <a:lnTo>
                  <a:pt x="44855" y="3340166"/>
                </a:lnTo>
                <a:lnTo>
                  <a:pt x="63493" y="3374433"/>
                </a:lnTo>
                <a:lnTo>
                  <a:pt x="80381" y="3388054"/>
                </a:lnTo>
                <a:lnTo>
                  <a:pt x="86379" y="3390042"/>
                </a:lnTo>
                <a:close/>
              </a:path>
            </a:pathLst>
          </a:custGeom>
          <a:solidFill>
            <a:schemeClr val="accent2">
              <a:lumMod val="75000"/>
            </a:schemeClr>
          </a:solidFill>
        </p:spPr>
        <p:txBody>
          <a:bodyPr wrap="square" lIns="0" tIns="0" rIns="0" bIns="0" rtlCol="0"/>
          <a:lstStyle/>
          <a:p/>
        </p:txBody>
      </p:sp>
      <p:sp>
        <p:nvSpPr>
          <p:cNvPr id="40" name="object 10"/>
          <p:cNvSpPr/>
          <p:nvPr/>
        </p:nvSpPr>
        <p:spPr>
          <a:xfrm>
            <a:off x="711200" y="1172845"/>
            <a:ext cx="571500" cy="572135"/>
          </a:xfrm>
          <a:custGeom>
            <a:avLst/>
            <a:gdLst/>
            <a:ahLst/>
            <a:cxnLst/>
            <a:rect l="l" t="t" r="r" b="b"/>
            <a:pathLst>
              <a:path w="571500" h="571500">
                <a:moveTo>
                  <a:pt x="285749" y="571499"/>
                </a:moveTo>
                <a:lnTo>
                  <a:pt x="243821" y="568407"/>
                </a:lnTo>
                <a:lnTo>
                  <a:pt x="202801" y="559195"/>
                </a:lnTo>
                <a:lnTo>
                  <a:pt x="163576" y="544064"/>
                </a:lnTo>
                <a:lnTo>
                  <a:pt x="126995" y="523342"/>
                </a:lnTo>
                <a:lnTo>
                  <a:pt x="93851" y="497476"/>
                </a:lnTo>
                <a:lnTo>
                  <a:pt x="64862" y="467027"/>
                </a:lnTo>
                <a:lnTo>
                  <a:pt x="40653" y="432654"/>
                </a:lnTo>
                <a:lnTo>
                  <a:pt x="21751" y="395101"/>
                </a:lnTo>
                <a:lnTo>
                  <a:pt x="8563" y="355181"/>
                </a:lnTo>
                <a:lnTo>
                  <a:pt x="1375" y="313758"/>
                </a:lnTo>
                <a:lnTo>
                  <a:pt x="0" y="285749"/>
                </a:lnTo>
                <a:lnTo>
                  <a:pt x="343" y="271728"/>
                </a:lnTo>
                <a:lnTo>
                  <a:pt x="5490" y="230002"/>
                </a:lnTo>
                <a:lnTo>
                  <a:pt x="16703" y="189483"/>
                </a:lnTo>
                <a:lnTo>
                  <a:pt x="33740" y="151048"/>
                </a:lnTo>
                <a:lnTo>
                  <a:pt x="56233" y="115528"/>
                </a:lnTo>
                <a:lnTo>
                  <a:pt x="83694" y="83694"/>
                </a:lnTo>
                <a:lnTo>
                  <a:pt x="115528" y="56233"/>
                </a:lnTo>
                <a:lnTo>
                  <a:pt x="151048" y="33740"/>
                </a:lnTo>
                <a:lnTo>
                  <a:pt x="189483" y="16703"/>
                </a:lnTo>
                <a:lnTo>
                  <a:pt x="230002" y="5490"/>
                </a:lnTo>
                <a:lnTo>
                  <a:pt x="271728" y="344"/>
                </a:lnTo>
                <a:lnTo>
                  <a:pt x="285749" y="0"/>
                </a:lnTo>
                <a:lnTo>
                  <a:pt x="299771" y="344"/>
                </a:lnTo>
                <a:lnTo>
                  <a:pt x="341496" y="5490"/>
                </a:lnTo>
                <a:lnTo>
                  <a:pt x="382016" y="16703"/>
                </a:lnTo>
                <a:lnTo>
                  <a:pt x="420451" y="33740"/>
                </a:lnTo>
                <a:lnTo>
                  <a:pt x="455971" y="56233"/>
                </a:lnTo>
                <a:lnTo>
                  <a:pt x="487805" y="83694"/>
                </a:lnTo>
                <a:lnTo>
                  <a:pt x="515266" y="115528"/>
                </a:lnTo>
                <a:lnTo>
                  <a:pt x="537758" y="151048"/>
                </a:lnTo>
                <a:lnTo>
                  <a:pt x="554796" y="189483"/>
                </a:lnTo>
                <a:lnTo>
                  <a:pt x="566009" y="230002"/>
                </a:lnTo>
                <a:lnTo>
                  <a:pt x="571155" y="271728"/>
                </a:lnTo>
                <a:lnTo>
                  <a:pt x="571499" y="285749"/>
                </a:lnTo>
                <a:lnTo>
                  <a:pt x="571155" y="299771"/>
                </a:lnTo>
                <a:lnTo>
                  <a:pt x="566009" y="341496"/>
                </a:lnTo>
                <a:lnTo>
                  <a:pt x="554796" y="382016"/>
                </a:lnTo>
                <a:lnTo>
                  <a:pt x="537758" y="420451"/>
                </a:lnTo>
                <a:lnTo>
                  <a:pt x="515266" y="455971"/>
                </a:lnTo>
                <a:lnTo>
                  <a:pt x="487805" y="487805"/>
                </a:lnTo>
                <a:lnTo>
                  <a:pt x="455971" y="515266"/>
                </a:lnTo>
                <a:lnTo>
                  <a:pt x="420451" y="537758"/>
                </a:lnTo>
                <a:lnTo>
                  <a:pt x="382016" y="554796"/>
                </a:lnTo>
                <a:lnTo>
                  <a:pt x="341496" y="566008"/>
                </a:lnTo>
                <a:lnTo>
                  <a:pt x="299771" y="571155"/>
                </a:lnTo>
                <a:lnTo>
                  <a:pt x="285749" y="571499"/>
                </a:lnTo>
                <a:close/>
              </a:path>
            </a:pathLst>
          </a:custGeom>
          <a:solidFill>
            <a:srgbClr val="0C4A6E">
              <a:alpha val="10198"/>
            </a:srgbClr>
          </a:solidFill>
        </p:spPr>
        <p:txBody>
          <a:bodyPr wrap="square" lIns="0" tIns="0" rIns="0" bIns="0" rtlCol="0"/>
          <a:lstStyle/>
          <a:p/>
        </p:txBody>
      </p:sp>
      <p:pic>
        <p:nvPicPr>
          <p:cNvPr id="42" name="object 11"/>
          <p:cNvPicPr/>
          <p:nvPr/>
        </p:nvPicPr>
        <p:blipFill>
          <a:blip r:embed="rId2" cstate="print"/>
          <a:stretch>
            <a:fillRect/>
          </a:stretch>
        </p:blipFill>
        <p:spPr>
          <a:xfrm>
            <a:off x="881380" y="1343660"/>
            <a:ext cx="231140" cy="229235"/>
          </a:xfrm>
          <a:prstGeom prst="rect">
            <a:avLst/>
          </a:prstGeom>
        </p:spPr>
      </p:pic>
      <p:sp>
        <p:nvSpPr>
          <p:cNvPr id="43" name="object 12"/>
          <p:cNvSpPr/>
          <p:nvPr/>
        </p:nvSpPr>
        <p:spPr>
          <a:xfrm>
            <a:off x="6203950" y="1076325"/>
            <a:ext cx="5353050" cy="2493010"/>
          </a:xfrm>
          <a:custGeom>
            <a:avLst/>
            <a:gdLst/>
            <a:ahLst/>
            <a:cxnLst/>
            <a:rect l="l" t="t" r="r" b="b"/>
            <a:pathLst>
              <a:path w="5353050" h="3390900">
                <a:moveTo>
                  <a:pt x="5264053" y="3390899"/>
                </a:moveTo>
                <a:lnTo>
                  <a:pt x="71196" y="3390899"/>
                </a:lnTo>
                <a:lnTo>
                  <a:pt x="66240" y="3390289"/>
                </a:lnTo>
                <a:lnTo>
                  <a:pt x="29703" y="3371371"/>
                </a:lnTo>
                <a:lnTo>
                  <a:pt x="7713" y="3337877"/>
                </a:lnTo>
                <a:lnTo>
                  <a:pt x="0" y="3301904"/>
                </a:lnTo>
                <a:lnTo>
                  <a:pt x="0" y="3295649"/>
                </a:lnTo>
                <a:lnTo>
                  <a:pt x="0" y="88995"/>
                </a:lnTo>
                <a:lnTo>
                  <a:pt x="10060" y="47531"/>
                </a:lnTo>
                <a:lnTo>
                  <a:pt x="38025" y="12577"/>
                </a:lnTo>
                <a:lnTo>
                  <a:pt x="71196" y="0"/>
                </a:lnTo>
                <a:lnTo>
                  <a:pt x="5264053" y="0"/>
                </a:lnTo>
                <a:lnTo>
                  <a:pt x="5305515" y="12577"/>
                </a:lnTo>
                <a:lnTo>
                  <a:pt x="5340470" y="47531"/>
                </a:lnTo>
                <a:lnTo>
                  <a:pt x="5353048" y="88995"/>
                </a:lnTo>
                <a:lnTo>
                  <a:pt x="5353048" y="3301904"/>
                </a:lnTo>
                <a:lnTo>
                  <a:pt x="5340470" y="3343366"/>
                </a:lnTo>
                <a:lnTo>
                  <a:pt x="5305515" y="3378321"/>
                </a:lnTo>
                <a:lnTo>
                  <a:pt x="5270246" y="3390289"/>
                </a:lnTo>
                <a:lnTo>
                  <a:pt x="5264053" y="3390899"/>
                </a:lnTo>
                <a:close/>
              </a:path>
            </a:pathLst>
          </a:custGeom>
          <a:solidFill>
            <a:schemeClr val="tx2">
              <a:lumMod val="10000"/>
              <a:lumOff val="90000"/>
            </a:schemeClr>
          </a:solidFill>
        </p:spPr>
        <p:txBody>
          <a:bodyPr wrap="square" lIns="0" tIns="0" rIns="0" bIns="0" rtlCol="0">
            <a:noAutofit/>
          </a:bodyPr>
          <a:lstStyle/>
          <a:p>
            <a:pPr lvl="0" algn="l">
              <a:buClrTx/>
              <a:buSzTx/>
              <a:buFontTx/>
            </a:pPr>
            <a:endParaRPr>
              <a:sym typeface="+mn-ea"/>
            </a:endParaRPr>
          </a:p>
        </p:txBody>
      </p:sp>
      <p:sp>
        <p:nvSpPr>
          <p:cNvPr id="44" name="object 13"/>
          <p:cNvSpPr/>
          <p:nvPr/>
        </p:nvSpPr>
        <p:spPr>
          <a:xfrm>
            <a:off x="6184900" y="1076960"/>
            <a:ext cx="86995" cy="2492375"/>
          </a:xfrm>
          <a:custGeom>
            <a:avLst/>
            <a:gdLst/>
            <a:ahLst/>
            <a:cxnLst/>
            <a:rect l="l" t="t" r="r" b="b"/>
            <a:pathLst>
              <a:path w="86995" h="3390265">
                <a:moveTo>
                  <a:pt x="86379" y="3390042"/>
                </a:moveTo>
                <a:lnTo>
                  <a:pt x="42321" y="3374433"/>
                </a:lnTo>
                <a:lnTo>
                  <a:pt x="11259" y="3340166"/>
                </a:lnTo>
                <a:lnTo>
                  <a:pt x="0" y="3295221"/>
                </a:lnTo>
                <a:lnTo>
                  <a:pt x="0" y="94821"/>
                </a:lnTo>
                <a:lnTo>
                  <a:pt x="11259" y="49875"/>
                </a:lnTo>
                <a:lnTo>
                  <a:pt x="42321" y="15609"/>
                </a:lnTo>
                <a:lnTo>
                  <a:pt x="86378" y="0"/>
                </a:lnTo>
                <a:lnTo>
                  <a:pt x="80380" y="1988"/>
                </a:lnTo>
                <a:lnTo>
                  <a:pt x="73379" y="6821"/>
                </a:lnTo>
                <a:lnTo>
                  <a:pt x="47722" y="41893"/>
                </a:lnTo>
                <a:lnTo>
                  <a:pt x="38371" y="85438"/>
                </a:lnTo>
                <a:lnTo>
                  <a:pt x="38100" y="94821"/>
                </a:lnTo>
                <a:lnTo>
                  <a:pt x="38100" y="3295221"/>
                </a:lnTo>
                <a:lnTo>
                  <a:pt x="44855" y="3340166"/>
                </a:lnTo>
                <a:lnTo>
                  <a:pt x="63493" y="3374433"/>
                </a:lnTo>
                <a:lnTo>
                  <a:pt x="80380" y="3388054"/>
                </a:lnTo>
                <a:lnTo>
                  <a:pt x="86379" y="3390042"/>
                </a:lnTo>
                <a:close/>
              </a:path>
            </a:pathLst>
          </a:custGeom>
          <a:solidFill>
            <a:schemeClr val="accent2">
              <a:lumMod val="75000"/>
            </a:schemeClr>
          </a:solidFill>
        </p:spPr>
        <p:txBody>
          <a:bodyPr wrap="square" lIns="0" tIns="0" rIns="0" bIns="0" rtlCol="0">
            <a:noAutofit/>
          </a:bodyPr>
          <a:lstStyle/>
          <a:p>
            <a:pPr lvl="0" algn="l">
              <a:buClrTx/>
              <a:buSzTx/>
              <a:buFontTx/>
            </a:pPr>
            <a:endParaRPr>
              <a:sym typeface="+mn-ea"/>
            </a:endParaRPr>
          </a:p>
        </p:txBody>
      </p:sp>
      <p:sp>
        <p:nvSpPr>
          <p:cNvPr id="45" name="object 14"/>
          <p:cNvSpPr/>
          <p:nvPr/>
        </p:nvSpPr>
        <p:spPr>
          <a:xfrm>
            <a:off x="6311900" y="1172845"/>
            <a:ext cx="571500" cy="572135"/>
          </a:xfrm>
          <a:custGeom>
            <a:avLst/>
            <a:gdLst/>
            <a:ahLst/>
            <a:cxnLst/>
            <a:rect l="l" t="t" r="r" b="b"/>
            <a:pathLst>
              <a:path w="571500" h="571500">
                <a:moveTo>
                  <a:pt x="285749" y="571499"/>
                </a:moveTo>
                <a:lnTo>
                  <a:pt x="243821" y="568407"/>
                </a:lnTo>
                <a:lnTo>
                  <a:pt x="202800" y="559195"/>
                </a:lnTo>
                <a:lnTo>
                  <a:pt x="163575" y="544064"/>
                </a:lnTo>
                <a:lnTo>
                  <a:pt x="126995" y="523342"/>
                </a:lnTo>
                <a:lnTo>
                  <a:pt x="93851" y="497476"/>
                </a:lnTo>
                <a:lnTo>
                  <a:pt x="64862" y="467027"/>
                </a:lnTo>
                <a:lnTo>
                  <a:pt x="40653" y="432654"/>
                </a:lnTo>
                <a:lnTo>
                  <a:pt x="21751" y="395101"/>
                </a:lnTo>
                <a:lnTo>
                  <a:pt x="8562" y="355181"/>
                </a:lnTo>
                <a:lnTo>
                  <a:pt x="1376" y="313758"/>
                </a:lnTo>
                <a:lnTo>
                  <a:pt x="0" y="285749"/>
                </a:lnTo>
                <a:lnTo>
                  <a:pt x="344" y="271728"/>
                </a:lnTo>
                <a:lnTo>
                  <a:pt x="5489" y="230002"/>
                </a:lnTo>
                <a:lnTo>
                  <a:pt x="16703" y="189483"/>
                </a:lnTo>
                <a:lnTo>
                  <a:pt x="33740" y="151048"/>
                </a:lnTo>
                <a:lnTo>
                  <a:pt x="56232" y="115528"/>
                </a:lnTo>
                <a:lnTo>
                  <a:pt x="83693" y="83694"/>
                </a:lnTo>
                <a:lnTo>
                  <a:pt x="115528" y="56233"/>
                </a:lnTo>
                <a:lnTo>
                  <a:pt x="151047" y="33740"/>
                </a:lnTo>
                <a:lnTo>
                  <a:pt x="189482" y="16703"/>
                </a:lnTo>
                <a:lnTo>
                  <a:pt x="230001" y="5490"/>
                </a:lnTo>
                <a:lnTo>
                  <a:pt x="271729" y="344"/>
                </a:lnTo>
                <a:lnTo>
                  <a:pt x="285749" y="0"/>
                </a:lnTo>
                <a:lnTo>
                  <a:pt x="299771" y="344"/>
                </a:lnTo>
                <a:lnTo>
                  <a:pt x="341496" y="5490"/>
                </a:lnTo>
                <a:lnTo>
                  <a:pt x="382015" y="16703"/>
                </a:lnTo>
                <a:lnTo>
                  <a:pt x="420451" y="33740"/>
                </a:lnTo>
                <a:lnTo>
                  <a:pt x="455971" y="56233"/>
                </a:lnTo>
                <a:lnTo>
                  <a:pt x="487805" y="83694"/>
                </a:lnTo>
                <a:lnTo>
                  <a:pt x="515266" y="115528"/>
                </a:lnTo>
                <a:lnTo>
                  <a:pt x="537758" y="151048"/>
                </a:lnTo>
                <a:lnTo>
                  <a:pt x="554795" y="189483"/>
                </a:lnTo>
                <a:lnTo>
                  <a:pt x="566008" y="230002"/>
                </a:lnTo>
                <a:lnTo>
                  <a:pt x="571155" y="271728"/>
                </a:lnTo>
                <a:lnTo>
                  <a:pt x="571499" y="285749"/>
                </a:lnTo>
                <a:lnTo>
                  <a:pt x="571155" y="299771"/>
                </a:lnTo>
                <a:lnTo>
                  <a:pt x="566008" y="341496"/>
                </a:lnTo>
                <a:lnTo>
                  <a:pt x="554795" y="382016"/>
                </a:lnTo>
                <a:lnTo>
                  <a:pt x="537757" y="420451"/>
                </a:lnTo>
                <a:lnTo>
                  <a:pt x="515266" y="455971"/>
                </a:lnTo>
                <a:lnTo>
                  <a:pt x="487805" y="487805"/>
                </a:lnTo>
                <a:lnTo>
                  <a:pt x="455971" y="515266"/>
                </a:lnTo>
                <a:lnTo>
                  <a:pt x="420451" y="537758"/>
                </a:lnTo>
                <a:lnTo>
                  <a:pt x="382015" y="554796"/>
                </a:lnTo>
                <a:lnTo>
                  <a:pt x="341496" y="566008"/>
                </a:lnTo>
                <a:lnTo>
                  <a:pt x="299771" y="571155"/>
                </a:lnTo>
                <a:lnTo>
                  <a:pt x="285749" y="571499"/>
                </a:lnTo>
                <a:close/>
              </a:path>
            </a:pathLst>
          </a:custGeom>
          <a:solidFill>
            <a:srgbClr val="0C4A6E">
              <a:alpha val="10198"/>
            </a:srgbClr>
          </a:solidFill>
        </p:spPr>
        <p:txBody>
          <a:bodyPr wrap="square" lIns="0" tIns="0" rIns="0" bIns="0" rtlCol="0"/>
          <a:lstStyle/>
          <a:p/>
        </p:txBody>
      </p:sp>
      <p:sp>
        <p:nvSpPr>
          <p:cNvPr id="46" name="object 15"/>
          <p:cNvSpPr/>
          <p:nvPr/>
        </p:nvSpPr>
        <p:spPr>
          <a:xfrm>
            <a:off x="6473825" y="1358265"/>
            <a:ext cx="257175" cy="200025"/>
          </a:xfrm>
          <a:custGeom>
            <a:avLst/>
            <a:gdLst/>
            <a:ahLst/>
            <a:cxnLst/>
            <a:rect l="l" t="t" r="r" b="b"/>
            <a:pathLst>
              <a:path w="257175" h="200025">
                <a:moveTo>
                  <a:pt x="257175" y="42862"/>
                </a:moveTo>
                <a:lnTo>
                  <a:pt x="0" y="42862"/>
                </a:lnTo>
                <a:lnTo>
                  <a:pt x="0" y="28575"/>
                </a:lnTo>
                <a:lnTo>
                  <a:pt x="2248" y="17461"/>
                </a:lnTo>
                <a:lnTo>
                  <a:pt x="8377" y="8377"/>
                </a:lnTo>
                <a:lnTo>
                  <a:pt x="17461" y="2248"/>
                </a:lnTo>
                <a:lnTo>
                  <a:pt x="28575" y="0"/>
                </a:lnTo>
                <a:lnTo>
                  <a:pt x="228600" y="0"/>
                </a:lnTo>
                <a:lnTo>
                  <a:pt x="239713" y="2248"/>
                </a:lnTo>
                <a:lnTo>
                  <a:pt x="248797" y="8377"/>
                </a:lnTo>
                <a:lnTo>
                  <a:pt x="254926" y="17461"/>
                </a:lnTo>
                <a:lnTo>
                  <a:pt x="257175" y="28575"/>
                </a:lnTo>
                <a:lnTo>
                  <a:pt x="257175" y="42862"/>
                </a:lnTo>
                <a:close/>
              </a:path>
              <a:path w="257175" h="200025">
                <a:moveTo>
                  <a:pt x="228600" y="200025"/>
                </a:moveTo>
                <a:lnTo>
                  <a:pt x="28575" y="200025"/>
                </a:lnTo>
                <a:lnTo>
                  <a:pt x="17461" y="197776"/>
                </a:lnTo>
                <a:lnTo>
                  <a:pt x="8377" y="191647"/>
                </a:lnTo>
                <a:lnTo>
                  <a:pt x="2248" y="182563"/>
                </a:lnTo>
                <a:lnTo>
                  <a:pt x="0" y="171450"/>
                </a:lnTo>
                <a:lnTo>
                  <a:pt x="0" y="85725"/>
                </a:lnTo>
                <a:lnTo>
                  <a:pt x="257175" y="85725"/>
                </a:lnTo>
                <a:lnTo>
                  <a:pt x="257175" y="142875"/>
                </a:lnTo>
                <a:lnTo>
                  <a:pt x="46077" y="142875"/>
                </a:lnTo>
                <a:lnTo>
                  <a:pt x="42862" y="146089"/>
                </a:lnTo>
                <a:lnTo>
                  <a:pt x="42862" y="153947"/>
                </a:lnTo>
                <a:lnTo>
                  <a:pt x="46077" y="157162"/>
                </a:lnTo>
                <a:lnTo>
                  <a:pt x="257175" y="157162"/>
                </a:lnTo>
                <a:lnTo>
                  <a:pt x="257175" y="171450"/>
                </a:lnTo>
                <a:lnTo>
                  <a:pt x="254926" y="182563"/>
                </a:lnTo>
                <a:lnTo>
                  <a:pt x="248797" y="191647"/>
                </a:lnTo>
                <a:lnTo>
                  <a:pt x="239713" y="197776"/>
                </a:lnTo>
                <a:lnTo>
                  <a:pt x="228600" y="200025"/>
                </a:lnTo>
                <a:close/>
              </a:path>
              <a:path w="257175" h="200025">
                <a:moveTo>
                  <a:pt x="103227" y="157162"/>
                </a:moveTo>
                <a:lnTo>
                  <a:pt x="82510" y="157162"/>
                </a:lnTo>
                <a:lnTo>
                  <a:pt x="85725" y="153947"/>
                </a:lnTo>
                <a:lnTo>
                  <a:pt x="85725" y="146089"/>
                </a:lnTo>
                <a:lnTo>
                  <a:pt x="82510" y="142875"/>
                </a:lnTo>
                <a:lnTo>
                  <a:pt x="103227" y="142875"/>
                </a:lnTo>
                <a:lnTo>
                  <a:pt x="100012" y="146089"/>
                </a:lnTo>
                <a:lnTo>
                  <a:pt x="100012" y="153947"/>
                </a:lnTo>
                <a:lnTo>
                  <a:pt x="103227" y="157162"/>
                </a:lnTo>
                <a:close/>
              </a:path>
              <a:path w="257175" h="200025">
                <a:moveTo>
                  <a:pt x="257175" y="157162"/>
                </a:moveTo>
                <a:lnTo>
                  <a:pt x="168235" y="157162"/>
                </a:lnTo>
                <a:lnTo>
                  <a:pt x="171450" y="153947"/>
                </a:lnTo>
                <a:lnTo>
                  <a:pt x="171450" y="146089"/>
                </a:lnTo>
                <a:lnTo>
                  <a:pt x="168235" y="142875"/>
                </a:lnTo>
                <a:lnTo>
                  <a:pt x="257175" y="142875"/>
                </a:lnTo>
                <a:lnTo>
                  <a:pt x="257175" y="157162"/>
                </a:lnTo>
                <a:close/>
              </a:path>
            </a:pathLst>
          </a:custGeom>
          <a:solidFill>
            <a:srgbClr val="0DA5E8"/>
          </a:solidFill>
        </p:spPr>
        <p:txBody>
          <a:bodyPr wrap="square" lIns="0" tIns="0" rIns="0" bIns="0" rtlCol="0"/>
          <a:lstStyle/>
          <a:p/>
        </p:txBody>
      </p:sp>
      <p:sp>
        <p:nvSpPr>
          <p:cNvPr id="47" name="object 8"/>
          <p:cNvSpPr/>
          <p:nvPr/>
        </p:nvSpPr>
        <p:spPr>
          <a:xfrm>
            <a:off x="603250" y="4041140"/>
            <a:ext cx="5353050" cy="2493010"/>
          </a:xfrm>
          <a:custGeom>
            <a:avLst/>
            <a:gdLst/>
            <a:ahLst/>
            <a:cxnLst/>
            <a:rect l="l" t="t" r="r" b="b"/>
            <a:pathLst>
              <a:path w="5353050" h="3390900">
                <a:moveTo>
                  <a:pt x="5264053" y="3390899"/>
                </a:moveTo>
                <a:lnTo>
                  <a:pt x="71196" y="3390899"/>
                </a:lnTo>
                <a:lnTo>
                  <a:pt x="66241" y="3390289"/>
                </a:lnTo>
                <a:lnTo>
                  <a:pt x="29705" y="3371371"/>
                </a:lnTo>
                <a:lnTo>
                  <a:pt x="7715" y="3337877"/>
                </a:lnTo>
                <a:lnTo>
                  <a:pt x="0" y="3301904"/>
                </a:lnTo>
                <a:lnTo>
                  <a:pt x="0" y="3295649"/>
                </a:lnTo>
                <a:lnTo>
                  <a:pt x="0" y="88995"/>
                </a:lnTo>
                <a:lnTo>
                  <a:pt x="10062" y="47531"/>
                </a:lnTo>
                <a:lnTo>
                  <a:pt x="38025" y="12577"/>
                </a:lnTo>
                <a:lnTo>
                  <a:pt x="71196" y="0"/>
                </a:lnTo>
                <a:lnTo>
                  <a:pt x="5264053" y="0"/>
                </a:lnTo>
                <a:lnTo>
                  <a:pt x="5305516" y="12577"/>
                </a:lnTo>
                <a:lnTo>
                  <a:pt x="5340470" y="47531"/>
                </a:lnTo>
                <a:lnTo>
                  <a:pt x="5353049" y="88995"/>
                </a:lnTo>
                <a:lnTo>
                  <a:pt x="5353049" y="3301904"/>
                </a:lnTo>
                <a:lnTo>
                  <a:pt x="5340470" y="3343366"/>
                </a:lnTo>
                <a:lnTo>
                  <a:pt x="5305515" y="3378321"/>
                </a:lnTo>
                <a:lnTo>
                  <a:pt x="5270247" y="3390289"/>
                </a:lnTo>
                <a:lnTo>
                  <a:pt x="5264053" y="3390899"/>
                </a:lnTo>
                <a:close/>
              </a:path>
            </a:pathLst>
          </a:custGeom>
          <a:solidFill>
            <a:schemeClr val="tx2">
              <a:lumMod val="10000"/>
              <a:lumOff val="90000"/>
            </a:schemeClr>
          </a:solidFill>
        </p:spPr>
        <p:txBody>
          <a:bodyPr wrap="square" lIns="0" tIns="0" rIns="0" bIns="0" rtlCol="0">
            <a:noAutofit/>
          </a:bodyPr>
          <a:lstStyle/>
          <a:p>
            <a:pPr lvl="0" algn="l">
              <a:buClrTx/>
              <a:buSzTx/>
              <a:buFontTx/>
            </a:pPr>
            <a:endParaRPr>
              <a:sym typeface="+mn-ea"/>
            </a:endParaRPr>
          </a:p>
        </p:txBody>
      </p:sp>
      <p:sp>
        <p:nvSpPr>
          <p:cNvPr id="48" name="object 9"/>
          <p:cNvSpPr/>
          <p:nvPr/>
        </p:nvSpPr>
        <p:spPr>
          <a:xfrm>
            <a:off x="584200" y="4041775"/>
            <a:ext cx="86995" cy="2492375"/>
          </a:xfrm>
          <a:custGeom>
            <a:avLst/>
            <a:gdLst/>
            <a:ahLst/>
            <a:cxnLst/>
            <a:rect l="l" t="t" r="r" b="b"/>
            <a:pathLst>
              <a:path w="86995" h="3390265">
                <a:moveTo>
                  <a:pt x="86379" y="3390042"/>
                </a:moveTo>
                <a:lnTo>
                  <a:pt x="42321" y="3374433"/>
                </a:lnTo>
                <a:lnTo>
                  <a:pt x="11259" y="3340166"/>
                </a:lnTo>
                <a:lnTo>
                  <a:pt x="0" y="3295221"/>
                </a:lnTo>
                <a:lnTo>
                  <a:pt x="0" y="94821"/>
                </a:lnTo>
                <a:lnTo>
                  <a:pt x="11259" y="49875"/>
                </a:lnTo>
                <a:lnTo>
                  <a:pt x="42321" y="15609"/>
                </a:lnTo>
                <a:lnTo>
                  <a:pt x="86379" y="0"/>
                </a:lnTo>
                <a:lnTo>
                  <a:pt x="80381" y="1988"/>
                </a:lnTo>
                <a:lnTo>
                  <a:pt x="73379" y="6821"/>
                </a:lnTo>
                <a:lnTo>
                  <a:pt x="47722" y="41893"/>
                </a:lnTo>
                <a:lnTo>
                  <a:pt x="38371" y="85438"/>
                </a:lnTo>
                <a:lnTo>
                  <a:pt x="38100" y="94821"/>
                </a:lnTo>
                <a:lnTo>
                  <a:pt x="38100" y="3295221"/>
                </a:lnTo>
                <a:lnTo>
                  <a:pt x="44855" y="3340166"/>
                </a:lnTo>
                <a:lnTo>
                  <a:pt x="63493" y="3374433"/>
                </a:lnTo>
                <a:lnTo>
                  <a:pt x="80381" y="3388054"/>
                </a:lnTo>
                <a:lnTo>
                  <a:pt x="86379" y="3390042"/>
                </a:lnTo>
                <a:close/>
              </a:path>
            </a:pathLst>
          </a:custGeom>
          <a:solidFill>
            <a:schemeClr val="accent2">
              <a:lumMod val="75000"/>
            </a:schemeClr>
          </a:solidFill>
        </p:spPr>
        <p:txBody>
          <a:bodyPr wrap="square" lIns="0" tIns="0" rIns="0" bIns="0" rtlCol="0">
            <a:noAutofit/>
          </a:bodyPr>
          <a:lstStyle/>
          <a:p>
            <a:pPr lvl="0" algn="l">
              <a:buClrTx/>
              <a:buSzTx/>
              <a:buFontTx/>
            </a:pPr>
            <a:endParaRPr>
              <a:sym typeface="+mn-ea"/>
            </a:endParaRPr>
          </a:p>
        </p:txBody>
      </p:sp>
      <p:sp>
        <p:nvSpPr>
          <p:cNvPr id="49" name="object 12"/>
          <p:cNvSpPr/>
          <p:nvPr/>
        </p:nvSpPr>
        <p:spPr>
          <a:xfrm>
            <a:off x="6203950" y="4041140"/>
            <a:ext cx="5353050" cy="2493010"/>
          </a:xfrm>
          <a:custGeom>
            <a:avLst/>
            <a:gdLst/>
            <a:ahLst/>
            <a:cxnLst/>
            <a:rect l="l" t="t" r="r" b="b"/>
            <a:pathLst>
              <a:path w="5353050" h="3390900">
                <a:moveTo>
                  <a:pt x="5264053" y="3390899"/>
                </a:moveTo>
                <a:lnTo>
                  <a:pt x="71196" y="3390899"/>
                </a:lnTo>
                <a:lnTo>
                  <a:pt x="66240" y="3390289"/>
                </a:lnTo>
                <a:lnTo>
                  <a:pt x="29703" y="3371371"/>
                </a:lnTo>
                <a:lnTo>
                  <a:pt x="7713" y="3337877"/>
                </a:lnTo>
                <a:lnTo>
                  <a:pt x="0" y="3301904"/>
                </a:lnTo>
                <a:lnTo>
                  <a:pt x="0" y="3295649"/>
                </a:lnTo>
                <a:lnTo>
                  <a:pt x="0" y="88995"/>
                </a:lnTo>
                <a:lnTo>
                  <a:pt x="10060" y="47531"/>
                </a:lnTo>
                <a:lnTo>
                  <a:pt x="38025" y="12577"/>
                </a:lnTo>
                <a:lnTo>
                  <a:pt x="71196" y="0"/>
                </a:lnTo>
                <a:lnTo>
                  <a:pt x="5264053" y="0"/>
                </a:lnTo>
                <a:lnTo>
                  <a:pt x="5305515" y="12577"/>
                </a:lnTo>
                <a:lnTo>
                  <a:pt x="5340470" y="47531"/>
                </a:lnTo>
                <a:lnTo>
                  <a:pt x="5353048" y="88995"/>
                </a:lnTo>
                <a:lnTo>
                  <a:pt x="5353048" y="3301904"/>
                </a:lnTo>
                <a:lnTo>
                  <a:pt x="5340470" y="3343366"/>
                </a:lnTo>
                <a:lnTo>
                  <a:pt x="5305515" y="3378321"/>
                </a:lnTo>
                <a:lnTo>
                  <a:pt x="5270246" y="3390289"/>
                </a:lnTo>
                <a:lnTo>
                  <a:pt x="5264053" y="3390899"/>
                </a:lnTo>
                <a:close/>
              </a:path>
            </a:pathLst>
          </a:custGeom>
          <a:solidFill>
            <a:schemeClr val="tx2">
              <a:lumMod val="10000"/>
              <a:lumOff val="90000"/>
            </a:schemeClr>
          </a:solidFill>
        </p:spPr>
        <p:txBody>
          <a:bodyPr wrap="square" lIns="0" tIns="0" rIns="0" bIns="0" rtlCol="0">
            <a:noAutofit/>
          </a:bodyPr>
          <a:lstStyle/>
          <a:p>
            <a:pPr lvl="0" algn="l">
              <a:buClrTx/>
              <a:buSzTx/>
              <a:buFontTx/>
            </a:pPr>
            <a:endParaRPr>
              <a:sym typeface="+mn-ea"/>
            </a:endParaRPr>
          </a:p>
        </p:txBody>
      </p:sp>
      <p:sp>
        <p:nvSpPr>
          <p:cNvPr id="50" name="object 13"/>
          <p:cNvSpPr/>
          <p:nvPr/>
        </p:nvSpPr>
        <p:spPr>
          <a:xfrm>
            <a:off x="6184900" y="4041775"/>
            <a:ext cx="86995" cy="2492375"/>
          </a:xfrm>
          <a:custGeom>
            <a:avLst/>
            <a:gdLst/>
            <a:ahLst/>
            <a:cxnLst/>
            <a:rect l="l" t="t" r="r" b="b"/>
            <a:pathLst>
              <a:path w="86995" h="3390265">
                <a:moveTo>
                  <a:pt x="86379" y="3390042"/>
                </a:moveTo>
                <a:lnTo>
                  <a:pt x="42321" y="3374433"/>
                </a:lnTo>
                <a:lnTo>
                  <a:pt x="11259" y="3340166"/>
                </a:lnTo>
                <a:lnTo>
                  <a:pt x="0" y="3295221"/>
                </a:lnTo>
                <a:lnTo>
                  <a:pt x="0" y="94821"/>
                </a:lnTo>
                <a:lnTo>
                  <a:pt x="11259" y="49875"/>
                </a:lnTo>
                <a:lnTo>
                  <a:pt x="42321" y="15609"/>
                </a:lnTo>
                <a:lnTo>
                  <a:pt x="86378" y="0"/>
                </a:lnTo>
                <a:lnTo>
                  <a:pt x="80380" y="1988"/>
                </a:lnTo>
                <a:lnTo>
                  <a:pt x="73379" y="6821"/>
                </a:lnTo>
                <a:lnTo>
                  <a:pt x="47722" y="41893"/>
                </a:lnTo>
                <a:lnTo>
                  <a:pt x="38371" y="85438"/>
                </a:lnTo>
                <a:lnTo>
                  <a:pt x="38100" y="94821"/>
                </a:lnTo>
                <a:lnTo>
                  <a:pt x="38100" y="3295221"/>
                </a:lnTo>
                <a:lnTo>
                  <a:pt x="44855" y="3340166"/>
                </a:lnTo>
                <a:lnTo>
                  <a:pt x="63493" y="3374433"/>
                </a:lnTo>
                <a:lnTo>
                  <a:pt x="80380" y="3388054"/>
                </a:lnTo>
                <a:lnTo>
                  <a:pt x="86379" y="3390042"/>
                </a:lnTo>
                <a:close/>
              </a:path>
            </a:pathLst>
          </a:custGeom>
          <a:solidFill>
            <a:schemeClr val="accent2">
              <a:lumMod val="75000"/>
            </a:schemeClr>
          </a:solidFill>
        </p:spPr>
        <p:txBody>
          <a:bodyPr wrap="square" lIns="0" tIns="0" rIns="0" bIns="0" rtlCol="0">
            <a:noAutofit/>
          </a:bodyPr>
          <a:lstStyle/>
          <a:p>
            <a:pPr lvl="0" algn="l">
              <a:buClrTx/>
              <a:buSzTx/>
              <a:buFontTx/>
            </a:pPr>
            <a:endParaRPr>
              <a:sym typeface="+mn-ea"/>
            </a:endParaRPr>
          </a:p>
        </p:txBody>
      </p:sp>
      <p:grpSp>
        <p:nvGrpSpPr>
          <p:cNvPr id="51" name="object 20"/>
          <p:cNvGrpSpPr/>
          <p:nvPr/>
        </p:nvGrpSpPr>
        <p:grpSpPr>
          <a:xfrm>
            <a:off x="711199" y="4089399"/>
            <a:ext cx="6172200" cy="571500"/>
            <a:chOff x="876299" y="4089399"/>
            <a:chExt cx="6172200" cy="571500"/>
          </a:xfrm>
        </p:grpSpPr>
        <p:sp>
          <p:nvSpPr>
            <p:cNvPr id="54" name="object 23"/>
            <p:cNvSpPr/>
            <p:nvPr/>
          </p:nvSpPr>
          <p:spPr>
            <a:xfrm>
              <a:off x="876299" y="4089399"/>
              <a:ext cx="571500" cy="571500"/>
            </a:xfrm>
            <a:custGeom>
              <a:avLst/>
              <a:gdLst/>
              <a:ahLst/>
              <a:cxnLst/>
              <a:rect l="l" t="t" r="r" b="b"/>
              <a:pathLst>
                <a:path w="571500" h="571500">
                  <a:moveTo>
                    <a:pt x="285749" y="571499"/>
                  </a:moveTo>
                  <a:lnTo>
                    <a:pt x="243821" y="568407"/>
                  </a:lnTo>
                  <a:lnTo>
                    <a:pt x="202801" y="559195"/>
                  </a:lnTo>
                  <a:lnTo>
                    <a:pt x="163576" y="544064"/>
                  </a:lnTo>
                  <a:lnTo>
                    <a:pt x="126995" y="523341"/>
                  </a:lnTo>
                  <a:lnTo>
                    <a:pt x="93851" y="497476"/>
                  </a:lnTo>
                  <a:lnTo>
                    <a:pt x="64862" y="467027"/>
                  </a:lnTo>
                  <a:lnTo>
                    <a:pt x="40653" y="432654"/>
                  </a:lnTo>
                  <a:lnTo>
                    <a:pt x="21751" y="395101"/>
                  </a:lnTo>
                  <a:lnTo>
                    <a:pt x="8563" y="355181"/>
                  </a:lnTo>
                  <a:lnTo>
                    <a:pt x="1375" y="313758"/>
                  </a:lnTo>
                  <a:lnTo>
                    <a:pt x="0" y="285749"/>
                  </a:lnTo>
                  <a:lnTo>
                    <a:pt x="343" y="271728"/>
                  </a:lnTo>
                  <a:lnTo>
                    <a:pt x="5490" y="230002"/>
                  </a:lnTo>
                  <a:lnTo>
                    <a:pt x="16703" y="189482"/>
                  </a:lnTo>
                  <a:lnTo>
                    <a:pt x="33740" y="151047"/>
                  </a:lnTo>
                  <a:lnTo>
                    <a:pt x="56233" y="115528"/>
                  </a:lnTo>
                  <a:lnTo>
                    <a:pt x="83694" y="83693"/>
                  </a:lnTo>
                  <a:lnTo>
                    <a:pt x="115528" y="56233"/>
                  </a:lnTo>
                  <a:lnTo>
                    <a:pt x="151048" y="33740"/>
                  </a:lnTo>
                  <a:lnTo>
                    <a:pt x="189483" y="16703"/>
                  </a:lnTo>
                  <a:lnTo>
                    <a:pt x="230002" y="5490"/>
                  </a:lnTo>
                  <a:lnTo>
                    <a:pt x="271728" y="344"/>
                  </a:lnTo>
                  <a:lnTo>
                    <a:pt x="285749" y="0"/>
                  </a:lnTo>
                  <a:lnTo>
                    <a:pt x="299771" y="344"/>
                  </a:lnTo>
                  <a:lnTo>
                    <a:pt x="341496" y="5490"/>
                  </a:lnTo>
                  <a:lnTo>
                    <a:pt x="382016" y="16703"/>
                  </a:lnTo>
                  <a:lnTo>
                    <a:pt x="420451" y="33740"/>
                  </a:lnTo>
                  <a:lnTo>
                    <a:pt x="455971" y="56233"/>
                  </a:lnTo>
                  <a:lnTo>
                    <a:pt x="487805" y="83693"/>
                  </a:lnTo>
                  <a:lnTo>
                    <a:pt x="515266" y="115528"/>
                  </a:lnTo>
                  <a:lnTo>
                    <a:pt x="537758" y="151048"/>
                  </a:lnTo>
                  <a:lnTo>
                    <a:pt x="554796" y="189482"/>
                  </a:lnTo>
                  <a:lnTo>
                    <a:pt x="566009" y="230002"/>
                  </a:lnTo>
                  <a:lnTo>
                    <a:pt x="571155" y="271728"/>
                  </a:lnTo>
                  <a:lnTo>
                    <a:pt x="571499" y="285749"/>
                  </a:lnTo>
                  <a:lnTo>
                    <a:pt x="571155" y="299771"/>
                  </a:lnTo>
                  <a:lnTo>
                    <a:pt x="566009" y="341496"/>
                  </a:lnTo>
                  <a:lnTo>
                    <a:pt x="554796" y="382016"/>
                  </a:lnTo>
                  <a:lnTo>
                    <a:pt x="537758" y="420451"/>
                  </a:lnTo>
                  <a:lnTo>
                    <a:pt x="515266" y="455970"/>
                  </a:lnTo>
                  <a:lnTo>
                    <a:pt x="487805" y="487805"/>
                  </a:lnTo>
                  <a:lnTo>
                    <a:pt x="455971" y="515266"/>
                  </a:lnTo>
                  <a:lnTo>
                    <a:pt x="420451" y="537758"/>
                  </a:lnTo>
                  <a:lnTo>
                    <a:pt x="382016" y="554796"/>
                  </a:lnTo>
                  <a:lnTo>
                    <a:pt x="341496" y="566008"/>
                  </a:lnTo>
                  <a:lnTo>
                    <a:pt x="299771" y="571155"/>
                  </a:lnTo>
                  <a:lnTo>
                    <a:pt x="285749" y="571499"/>
                  </a:lnTo>
                  <a:close/>
                </a:path>
              </a:pathLst>
            </a:custGeom>
            <a:solidFill>
              <a:srgbClr val="0C4A6E">
                <a:alpha val="10198"/>
              </a:srgbClr>
            </a:solidFill>
          </p:spPr>
          <p:txBody>
            <a:bodyPr wrap="square" lIns="0" tIns="0" rIns="0" bIns="0" rtlCol="0"/>
            <a:lstStyle/>
            <a:p/>
          </p:txBody>
        </p:sp>
        <p:pic>
          <p:nvPicPr>
            <p:cNvPr id="55" name="object 24"/>
            <p:cNvPicPr/>
            <p:nvPr/>
          </p:nvPicPr>
          <p:blipFill>
            <a:blip r:embed="rId3" cstate="print"/>
            <a:stretch>
              <a:fillRect/>
            </a:stretch>
          </p:blipFill>
          <p:spPr>
            <a:xfrm>
              <a:off x="1047749" y="4275137"/>
              <a:ext cx="228600" cy="200025"/>
            </a:xfrm>
            <a:prstGeom prst="rect">
              <a:avLst/>
            </a:prstGeom>
          </p:spPr>
        </p:pic>
        <p:sp>
          <p:nvSpPr>
            <p:cNvPr id="58" name="object 27"/>
            <p:cNvSpPr/>
            <p:nvPr/>
          </p:nvSpPr>
          <p:spPr>
            <a:xfrm>
              <a:off x="6476999" y="4089399"/>
              <a:ext cx="571500" cy="571500"/>
            </a:xfrm>
            <a:custGeom>
              <a:avLst/>
              <a:gdLst/>
              <a:ahLst/>
              <a:cxnLst/>
              <a:rect l="l" t="t" r="r" b="b"/>
              <a:pathLst>
                <a:path w="571500" h="571500">
                  <a:moveTo>
                    <a:pt x="285749" y="571499"/>
                  </a:moveTo>
                  <a:lnTo>
                    <a:pt x="243821" y="568407"/>
                  </a:lnTo>
                  <a:lnTo>
                    <a:pt x="202800" y="559195"/>
                  </a:lnTo>
                  <a:lnTo>
                    <a:pt x="163575" y="544064"/>
                  </a:lnTo>
                  <a:lnTo>
                    <a:pt x="126995" y="523341"/>
                  </a:lnTo>
                  <a:lnTo>
                    <a:pt x="93851" y="497476"/>
                  </a:lnTo>
                  <a:lnTo>
                    <a:pt x="64862" y="467027"/>
                  </a:lnTo>
                  <a:lnTo>
                    <a:pt x="40653" y="432654"/>
                  </a:lnTo>
                  <a:lnTo>
                    <a:pt x="21751" y="395101"/>
                  </a:lnTo>
                  <a:lnTo>
                    <a:pt x="8562" y="355181"/>
                  </a:lnTo>
                  <a:lnTo>
                    <a:pt x="1376" y="313758"/>
                  </a:lnTo>
                  <a:lnTo>
                    <a:pt x="0" y="285749"/>
                  </a:lnTo>
                  <a:lnTo>
                    <a:pt x="344" y="271728"/>
                  </a:lnTo>
                  <a:lnTo>
                    <a:pt x="5489" y="230002"/>
                  </a:lnTo>
                  <a:lnTo>
                    <a:pt x="16703" y="189482"/>
                  </a:lnTo>
                  <a:lnTo>
                    <a:pt x="33740" y="151047"/>
                  </a:lnTo>
                  <a:lnTo>
                    <a:pt x="56232" y="115528"/>
                  </a:lnTo>
                  <a:lnTo>
                    <a:pt x="83693" y="83693"/>
                  </a:lnTo>
                  <a:lnTo>
                    <a:pt x="115528" y="56233"/>
                  </a:lnTo>
                  <a:lnTo>
                    <a:pt x="151047" y="33740"/>
                  </a:lnTo>
                  <a:lnTo>
                    <a:pt x="189482" y="16703"/>
                  </a:lnTo>
                  <a:lnTo>
                    <a:pt x="230001" y="5490"/>
                  </a:lnTo>
                  <a:lnTo>
                    <a:pt x="271729" y="344"/>
                  </a:lnTo>
                  <a:lnTo>
                    <a:pt x="285749" y="0"/>
                  </a:lnTo>
                  <a:lnTo>
                    <a:pt x="299771" y="344"/>
                  </a:lnTo>
                  <a:lnTo>
                    <a:pt x="341496" y="5490"/>
                  </a:lnTo>
                  <a:lnTo>
                    <a:pt x="382015" y="16703"/>
                  </a:lnTo>
                  <a:lnTo>
                    <a:pt x="420451" y="33740"/>
                  </a:lnTo>
                  <a:lnTo>
                    <a:pt x="455971" y="56233"/>
                  </a:lnTo>
                  <a:lnTo>
                    <a:pt x="487805" y="83693"/>
                  </a:lnTo>
                  <a:lnTo>
                    <a:pt x="515266" y="115528"/>
                  </a:lnTo>
                  <a:lnTo>
                    <a:pt x="537758" y="151048"/>
                  </a:lnTo>
                  <a:lnTo>
                    <a:pt x="554795" y="189482"/>
                  </a:lnTo>
                  <a:lnTo>
                    <a:pt x="566008" y="230002"/>
                  </a:lnTo>
                  <a:lnTo>
                    <a:pt x="571155" y="271728"/>
                  </a:lnTo>
                  <a:lnTo>
                    <a:pt x="571499" y="285749"/>
                  </a:lnTo>
                  <a:lnTo>
                    <a:pt x="571155" y="299771"/>
                  </a:lnTo>
                  <a:lnTo>
                    <a:pt x="566008" y="341496"/>
                  </a:lnTo>
                  <a:lnTo>
                    <a:pt x="554795" y="382016"/>
                  </a:lnTo>
                  <a:lnTo>
                    <a:pt x="537757" y="420451"/>
                  </a:lnTo>
                  <a:lnTo>
                    <a:pt x="515266" y="455970"/>
                  </a:lnTo>
                  <a:lnTo>
                    <a:pt x="487805" y="487805"/>
                  </a:lnTo>
                  <a:lnTo>
                    <a:pt x="455971" y="515266"/>
                  </a:lnTo>
                  <a:lnTo>
                    <a:pt x="420451" y="537758"/>
                  </a:lnTo>
                  <a:lnTo>
                    <a:pt x="382015" y="554796"/>
                  </a:lnTo>
                  <a:lnTo>
                    <a:pt x="341496" y="566008"/>
                  </a:lnTo>
                  <a:lnTo>
                    <a:pt x="299771" y="571155"/>
                  </a:lnTo>
                  <a:lnTo>
                    <a:pt x="285749" y="571499"/>
                  </a:lnTo>
                  <a:close/>
                </a:path>
              </a:pathLst>
            </a:custGeom>
            <a:solidFill>
              <a:srgbClr val="0C4A6E">
                <a:alpha val="10198"/>
              </a:srgbClr>
            </a:solidFill>
          </p:spPr>
          <p:txBody>
            <a:bodyPr wrap="square" lIns="0" tIns="0" rIns="0" bIns="0" rtlCol="0"/>
            <a:lstStyle/>
            <a:p/>
          </p:txBody>
        </p:sp>
        <p:pic>
          <p:nvPicPr>
            <p:cNvPr id="59" name="object 28"/>
            <p:cNvPicPr/>
            <p:nvPr/>
          </p:nvPicPr>
          <p:blipFill>
            <a:blip r:embed="rId4" cstate="print"/>
            <a:stretch>
              <a:fillRect/>
            </a:stretch>
          </p:blipFill>
          <p:spPr>
            <a:xfrm>
              <a:off x="6648449" y="4275137"/>
              <a:ext cx="228600" cy="200025"/>
            </a:xfrm>
            <a:prstGeom prst="rect">
              <a:avLst/>
            </a:prstGeom>
          </p:spPr>
        </p:pic>
      </p:grpSp>
      <p:sp>
        <p:nvSpPr>
          <p:cNvPr id="60" name="文本框 59"/>
          <p:cNvSpPr txBox="1"/>
          <p:nvPr/>
        </p:nvSpPr>
        <p:spPr>
          <a:xfrm>
            <a:off x="1432560" y="1259840"/>
            <a:ext cx="1817370" cy="263525"/>
          </a:xfrm>
          <a:prstGeom prst="rect">
            <a:avLst/>
          </a:prstGeom>
          <a:noFill/>
        </p:spPr>
        <p:txBody>
          <a:bodyPr wrap="square" rtlCol="0">
            <a:noAutofit/>
          </a:bodyPr>
          <a:lstStyle/>
          <a:p>
            <a:pPr algn="l">
              <a:lnSpc>
                <a:spcPct val="110000"/>
              </a:lnSpc>
            </a:pPr>
            <a:r>
              <a:rPr lang="zh-CN" altLang="en-US"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數碼銀行</a:t>
            </a:r>
            <a:endParaRPr lang="zh-CN"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61" name="文本框 60"/>
          <p:cNvSpPr txBox="1"/>
          <p:nvPr/>
        </p:nvSpPr>
        <p:spPr>
          <a:xfrm>
            <a:off x="7112000" y="1266825"/>
            <a:ext cx="1817370" cy="263525"/>
          </a:xfrm>
          <a:prstGeom prst="rect">
            <a:avLst/>
          </a:prstGeom>
          <a:noFill/>
        </p:spPr>
        <p:txBody>
          <a:bodyPr wrap="square" rtlCol="0">
            <a:noAutofit/>
          </a:bodyPr>
          <a:lstStyle/>
          <a:p>
            <a:pPr algn="l">
              <a:lnSpc>
                <a:spcPct val="110000"/>
              </a:lnSpc>
            </a:pPr>
            <a:r>
              <a:rPr lang="zh-TW" altLang="en-US"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支付與錢包服務</a:t>
            </a:r>
            <a:endParaRPr lang="zh-CN"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62" name="文本框 61"/>
          <p:cNvSpPr txBox="1"/>
          <p:nvPr/>
        </p:nvSpPr>
        <p:spPr>
          <a:xfrm>
            <a:off x="1491615" y="4177030"/>
            <a:ext cx="3239770" cy="263525"/>
          </a:xfrm>
          <a:prstGeom prst="rect">
            <a:avLst/>
          </a:prstGeom>
          <a:noFill/>
        </p:spPr>
        <p:txBody>
          <a:bodyPr wrap="square" rtlCol="0">
            <a:noAutofit/>
          </a:bodyPr>
          <a:lstStyle/>
          <a:p>
            <a:pPr algn="l">
              <a:lnSpc>
                <a:spcPct val="110000"/>
              </a:lnSpc>
            </a:pPr>
            <a:r>
              <a:rPr lang="zh-TW" altLang="en-US"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加密資產服務（</a:t>
            </a:r>
            <a:r>
              <a:rPr lang="en-US" altLang="zh-TW"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VASP</a:t>
            </a:r>
            <a:r>
              <a:rPr lang="zh-TW" altLang="en-US"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a:t>
            </a:r>
            <a:endParaRPr lang="en-US" altLang="zh-CN"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63" name="文本框 62"/>
          <p:cNvSpPr txBox="1"/>
          <p:nvPr/>
        </p:nvSpPr>
        <p:spPr>
          <a:xfrm>
            <a:off x="7112000" y="4197350"/>
            <a:ext cx="3239770" cy="263525"/>
          </a:xfrm>
          <a:prstGeom prst="rect">
            <a:avLst/>
          </a:prstGeom>
          <a:noFill/>
        </p:spPr>
        <p:txBody>
          <a:bodyPr wrap="square" rtlCol="0">
            <a:noAutofit/>
          </a:bodyPr>
          <a:lstStyle/>
          <a:p>
            <a:pPr algn="l">
              <a:lnSpc>
                <a:spcPct val="110000"/>
              </a:lnSpc>
            </a:pPr>
            <a:r>
              <a:rPr lang="zh-TW" altLang="en-US"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投資銀行與資產管理</a:t>
            </a:r>
            <a:endParaRPr lang="zh-CN"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64" name="文本框 63"/>
          <p:cNvSpPr txBox="1"/>
          <p:nvPr/>
        </p:nvSpPr>
        <p:spPr>
          <a:xfrm>
            <a:off x="882650" y="1762125"/>
            <a:ext cx="4907915" cy="644525"/>
          </a:xfrm>
          <a:prstGeom prst="rect">
            <a:avLst/>
          </a:prstGeom>
          <a:noFill/>
        </p:spPr>
        <p:txBody>
          <a:bodyPr wrap="square" rtlCol="0" anchor="t">
            <a:noAutofit/>
          </a:bodyPr>
          <a:lstStyle/>
          <a:p>
            <a:pPr algn="just">
              <a:lnSpc>
                <a:spcPct val="130000"/>
              </a:lnSpc>
              <a:spcBef>
                <a:spcPts val="300"/>
              </a:spcBef>
              <a:spcAft>
                <a:spcPts val="300"/>
              </a:spcAft>
            </a:pPr>
            <a:r>
              <a:rPr lang="zh-TW" altLang="en-US" sz="1300" dirty="0">
                <a:latin typeface="微软雅黑" panose="020B0503020204020204" charset="-122"/>
                <a:ea typeface="微软雅黑" panose="020B0503020204020204" charset="-122"/>
                <a:cs typeface="微软雅黑" panose="020B0503020204020204" charset="-122"/>
                <a:sym typeface="+mn-ea"/>
              </a:rPr>
              <a:t>針對現代數碼銀行的數碼化轉型需求，提供核心帳務系統、開放</a:t>
            </a:r>
            <a:r>
              <a:rPr lang="en-US" altLang="zh-TW" sz="1300" dirty="0">
                <a:latin typeface="微软雅黑" panose="020B0503020204020204" charset="-122"/>
                <a:ea typeface="微软雅黑" panose="020B0503020204020204" charset="-122"/>
                <a:cs typeface="微软雅黑" panose="020B0503020204020204" charset="-122"/>
                <a:sym typeface="+mn-ea"/>
              </a:rPr>
              <a:t>API</a:t>
            </a:r>
            <a:r>
              <a:rPr lang="zh-TW" altLang="en-US" sz="1300" dirty="0">
                <a:latin typeface="微软雅黑" panose="020B0503020204020204" charset="-122"/>
                <a:ea typeface="微软雅黑" panose="020B0503020204020204" charset="-122"/>
                <a:cs typeface="微软雅黑" panose="020B0503020204020204" charset="-122"/>
                <a:sym typeface="+mn-ea"/>
              </a:rPr>
              <a:t>及</a:t>
            </a:r>
            <a:r>
              <a:rPr lang="en-US" altLang="zh-TW" sz="1300" dirty="0">
                <a:latin typeface="微软雅黑" panose="020B0503020204020204" charset="-122"/>
                <a:ea typeface="微软雅黑" panose="020B0503020204020204" charset="-122"/>
                <a:cs typeface="微软雅黑" panose="020B0503020204020204" charset="-122"/>
                <a:sym typeface="+mn-ea"/>
              </a:rPr>
              <a:t>Web3</a:t>
            </a:r>
            <a:r>
              <a:rPr lang="zh-TW" altLang="en-US" sz="1300" dirty="0">
                <a:latin typeface="微软雅黑" panose="020B0503020204020204" charset="-122"/>
                <a:ea typeface="微软雅黑" panose="020B0503020204020204" charset="-122"/>
                <a:cs typeface="微软雅黑" panose="020B0503020204020204" charset="-122"/>
                <a:sym typeface="+mn-ea"/>
              </a:rPr>
              <a:t>融合方案。</a:t>
            </a:r>
            <a:endParaRPr lang="zh-CN" altLang="en-US" sz="1300" dirty="0">
              <a:latin typeface="微软雅黑" panose="020B0503020204020204" charset="-122"/>
              <a:ea typeface="微软雅黑" panose="020B0503020204020204" charset="-122"/>
              <a:cs typeface="微软雅黑" panose="020B0503020204020204" charset="-122"/>
            </a:endParaRPr>
          </a:p>
          <a:p>
            <a:pPr algn="just">
              <a:lnSpc>
                <a:spcPct val="130000"/>
              </a:lnSpc>
              <a:spcBef>
                <a:spcPts val="300"/>
              </a:spcBef>
              <a:spcAft>
                <a:spcPts val="300"/>
              </a:spcAft>
            </a:pPr>
            <a:endParaRPr lang="zh-CN" altLang="en-US" sz="1300" dirty="0">
              <a:latin typeface="微软雅黑" panose="020B0503020204020204" charset="-122"/>
              <a:ea typeface="微软雅黑" panose="020B0503020204020204" charset="-122"/>
              <a:cs typeface="微软雅黑" panose="020B0503020204020204" charset="-122"/>
            </a:endParaRPr>
          </a:p>
        </p:txBody>
      </p:sp>
      <p:sp>
        <p:nvSpPr>
          <p:cNvPr id="65" name="文本框 64"/>
          <p:cNvSpPr txBox="1"/>
          <p:nvPr/>
        </p:nvSpPr>
        <p:spPr>
          <a:xfrm>
            <a:off x="882650" y="2406650"/>
            <a:ext cx="1817370" cy="263525"/>
          </a:xfrm>
          <a:prstGeom prst="rect">
            <a:avLst/>
          </a:prstGeom>
          <a:noFill/>
        </p:spPr>
        <p:txBody>
          <a:bodyPr wrap="square" rtlCol="0">
            <a:noAutofit/>
          </a:bodyPr>
          <a:lstStyle/>
          <a:p>
            <a:pPr algn="l">
              <a:lnSpc>
                <a:spcPct val="110000"/>
              </a:lnSpc>
            </a:pPr>
            <a:r>
              <a:rPr lang="zh-CN" sz="14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典型需求</a:t>
            </a:r>
            <a:endParaRPr lang="zh-CN" sz="14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66" name="文本框 65" descr="7b0a202020202262756c6c6574223a20227b5c2263617465676f727949645c223a5c225c222c5c2274656d706c61746549645c223a32303233313634337d220a7d0a"/>
          <p:cNvSpPr txBox="1"/>
          <p:nvPr/>
        </p:nvSpPr>
        <p:spPr>
          <a:xfrm>
            <a:off x="1041460" y="2777490"/>
            <a:ext cx="4907915" cy="651510"/>
          </a:xfrm>
          <a:prstGeom prst="rect">
            <a:avLst/>
          </a:prstGeom>
          <a:noFill/>
        </p:spPr>
        <p:txBody>
          <a:bodyPr wrap="square" rtlCol="0" anchor="t">
            <a:noAutofit/>
          </a:bodyPr>
          <a:lstStyle/>
          <a:p>
            <a:pPr indent="0" algn="just">
              <a:lnSpc>
                <a:spcPct val="130000"/>
              </a:lnSpc>
              <a:spcBef>
                <a:spcPts val="300"/>
              </a:spcBef>
              <a:spcAft>
                <a:spcPts val="300"/>
              </a:spcAft>
              <a:buFont typeface="Wingdings" panose="05000000000000000000" charset="0"/>
              <a:buNone/>
            </a:pPr>
            <a:r>
              <a:rPr lang="zh-TW" altLang="en-US" sz="1300" dirty="0">
                <a:latin typeface="微软雅黑" panose="020B0503020204020204" charset="-122"/>
                <a:ea typeface="微软雅黑" panose="020B0503020204020204" charset="-122"/>
                <a:cs typeface="微软雅黑" panose="020B0503020204020204" charset="-122"/>
                <a:sym typeface="+mn-ea"/>
              </a:rPr>
              <a:t>傳統核心系統與數碼渠道整合            法幣與加密資產的統一管理</a:t>
            </a:r>
            <a:endParaRPr lang="zh-TW" altLang="en-US" sz="1300" dirty="0">
              <a:latin typeface="微软雅黑" panose="020B0503020204020204" charset="-122"/>
              <a:ea typeface="微软雅黑" panose="020B0503020204020204" charset="-122"/>
              <a:cs typeface="微软雅黑" panose="020B0503020204020204" charset="-122"/>
              <a:sym typeface="+mn-ea"/>
            </a:endParaRPr>
          </a:p>
          <a:p>
            <a:pPr indent="0" algn="just">
              <a:lnSpc>
                <a:spcPct val="130000"/>
              </a:lnSpc>
              <a:spcBef>
                <a:spcPts val="300"/>
              </a:spcBef>
              <a:spcAft>
                <a:spcPts val="300"/>
              </a:spcAft>
              <a:buFont typeface="Wingdings" panose="05000000000000000000" charset="0"/>
              <a:buNone/>
            </a:pPr>
            <a:r>
              <a:rPr lang="zh-TW" altLang="en-US" sz="1300" dirty="0">
                <a:latin typeface="微软雅黑" panose="020B0503020204020204" charset="-122"/>
                <a:ea typeface="微软雅黑" panose="020B0503020204020204" charset="-122"/>
                <a:cs typeface="微软雅黑" panose="020B0503020204020204" charset="-122"/>
                <a:sym typeface="+mn-ea"/>
              </a:rPr>
              <a:t>全渠道無縫客戶體驗                         業務創新與合規之間的平衡</a:t>
            </a:r>
            <a:endParaRPr lang="zh-CN" altLang="en-US" sz="1300" dirty="0">
              <a:latin typeface="微软雅黑" panose="020B0503020204020204" charset="-122"/>
              <a:ea typeface="微软雅黑" panose="020B0503020204020204" charset="-122"/>
              <a:cs typeface="微软雅黑" panose="020B0503020204020204" charset="-122"/>
            </a:endParaRPr>
          </a:p>
        </p:txBody>
      </p:sp>
      <p:pic>
        <p:nvPicPr>
          <p:cNvPr id="67" name="图片 66" descr="矩形尖箭头"/>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880" y="2871470"/>
            <a:ext cx="229870" cy="229870"/>
          </a:xfrm>
          <a:prstGeom prst="rect">
            <a:avLst/>
          </a:prstGeom>
        </p:spPr>
      </p:pic>
      <p:pic>
        <p:nvPicPr>
          <p:cNvPr id="68" name="图片 67" descr="矩形尖箭头"/>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836990" y="3199130"/>
            <a:ext cx="229870" cy="229870"/>
          </a:xfrm>
          <a:prstGeom prst="rect">
            <a:avLst/>
          </a:prstGeom>
        </p:spPr>
      </p:pic>
      <p:pic>
        <p:nvPicPr>
          <p:cNvPr id="69" name="图片 68" descr="矩形尖箭头"/>
          <p:cNvPicPr>
            <a:picLocks noChangeAspect="1"/>
          </p:cNvPicPr>
          <p:nvPr/>
        </p:nvPicPr>
        <p:blipFill>
          <a:blip r:embed="rId5">
            <a:extLst>
              <a:ext uri="{96DAC541-7B7A-43D3-8B79-37D633B846F1}">
                <asvg:svgBlip xmlns:asvg="http://schemas.microsoft.com/office/drawing/2016/SVG/main" r:embed="rId8"/>
              </a:ext>
            </a:extLst>
          </a:blip>
          <a:stretch>
            <a:fillRect/>
          </a:stretch>
        </p:blipFill>
        <p:spPr>
          <a:xfrm>
            <a:off x="3596700" y="2871470"/>
            <a:ext cx="229870" cy="229870"/>
          </a:xfrm>
          <a:prstGeom prst="rect">
            <a:avLst/>
          </a:prstGeom>
        </p:spPr>
      </p:pic>
      <p:pic>
        <p:nvPicPr>
          <p:cNvPr id="70" name="图片 69" descr="矩形尖箭头"/>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3587810" y="3199130"/>
            <a:ext cx="229870" cy="229870"/>
          </a:xfrm>
          <a:prstGeom prst="rect">
            <a:avLst/>
          </a:prstGeom>
        </p:spPr>
      </p:pic>
      <p:sp>
        <p:nvSpPr>
          <p:cNvPr id="71" name="文本框 70"/>
          <p:cNvSpPr txBox="1"/>
          <p:nvPr/>
        </p:nvSpPr>
        <p:spPr>
          <a:xfrm>
            <a:off x="6524625" y="1769110"/>
            <a:ext cx="4907915" cy="644525"/>
          </a:xfrm>
          <a:prstGeom prst="rect">
            <a:avLst/>
          </a:prstGeom>
          <a:noFill/>
        </p:spPr>
        <p:txBody>
          <a:bodyPr wrap="square" rtlCol="0" anchor="t">
            <a:noAutofit/>
          </a:bodyPr>
          <a:lstStyle/>
          <a:p>
            <a:pPr algn="just">
              <a:lnSpc>
                <a:spcPct val="130000"/>
              </a:lnSpc>
              <a:spcBef>
                <a:spcPts val="300"/>
              </a:spcBef>
              <a:spcAft>
                <a:spcPts val="300"/>
              </a:spcAft>
            </a:pPr>
            <a:r>
              <a:rPr lang="zh-TW" altLang="en-US" sz="1300" dirty="0">
                <a:latin typeface="微软雅黑" panose="020B0503020204020204" charset="-122"/>
                <a:ea typeface="微软雅黑" panose="020B0503020204020204" charset="-122"/>
                <a:cs typeface="微软雅黑" panose="020B0503020204020204" charset="-122"/>
                <a:sym typeface="+mn-ea"/>
              </a:rPr>
              <a:t>為全球支付及錢包服務商提供聚合收單、多幣種及跨境支付方案，並支援法幣與加密貨幣一體化管理。</a:t>
            </a:r>
            <a:endParaRPr lang="zh-CN" altLang="en-US" sz="1300" dirty="0">
              <a:latin typeface="微软雅黑" panose="020B0503020204020204" charset="-122"/>
              <a:ea typeface="微软雅黑" panose="020B0503020204020204" charset="-122"/>
              <a:cs typeface="微软雅黑" panose="020B0503020204020204" charset="-122"/>
              <a:sym typeface="+mn-ea"/>
            </a:endParaRPr>
          </a:p>
        </p:txBody>
      </p:sp>
      <p:sp>
        <p:nvSpPr>
          <p:cNvPr id="72" name="文本框 71"/>
          <p:cNvSpPr txBox="1"/>
          <p:nvPr/>
        </p:nvSpPr>
        <p:spPr>
          <a:xfrm>
            <a:off x="6595745" y="2383790"/>
            <a:ext cx="1817370" cy="263525"/>
          </a:xfrm>
          <a:prstGeom prst="rect">
            <a:avLst/>
          </a:prstGeom>
          <a:noFill/>
        </p:spPr>
        <p:txBody>
          <a:bodyPr wrap="square" rtlCol="0">
            <a:noAutofit/>
          </a:bodyPr>
          <a:lstStyle/>
          <a:p>
            <a:pPr algn="l">
              <a:lnSpc>
                <a:spcPct val="110000"/>
              </a:lnSpc>
            </a:pPr>
            <a:r>
              <a:rPr lang="zh-CN" altLang="zh-CN" sz="14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典型需求</a:t>
            </a:r>
            <a:endParaRPr lang="zh-CN" altLang="zh-CN" sz="14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73" name="文本框 72" descr="7b0a202020202262756c6c6574223a20227b5c2263617465676f727949645c223a5c225c222c5c2274656d706c61746549645c223a32303233313634337d220a7d0a"/>
          <p:cNvSpPr txBox="1"/>
          <p:nvPr/>
        </p:nvSpPr>
        <p:spPr>
          <a:xfrm>
            <a:off x="6798945" y="2754630"/>
            <a:ext cx="4907915" cy="651510"/>
          </a:xfrm>
          <a:prstGeom prst="rect">
            <a:avLst/>
          </a:prstGeom>
          <a:noFill/>
        </p:spPr>
        <p:txBody>
          <a:bodyPr wrap="square" rtlCol="0" anchor="t">
            <a:noAutofit/>
          </a:bodyPr>
          <a:lstStyle/>
          <a:p>
            <a:pPr indent="0" algn="just">
              <a:lnSpc>
                <a:spcPct val="140000"/>
              </a:lnSpc>
              <a:spcBef>
                <a:spcPts val="300"/>
              </a:spcBef>
              <a:spcAft>
                <a:spcPts val="300"/>
              </a:spcAft>
              <a:buFont typeface="Wingdings" panose="05000000000000000000" charset="0"/>
              <a:buNone/>
            </a:pPr>
            <a:r>
              <a:rPr lang="zh-TW" altLang="en-US" sz="1300" dirty="0">
                <a:latin typeface="微软雅黑" panose="020B0503020204020204" charset="-122"/>
                <a:ea typeface="微软雅黑" panose="020B0503020204020204" charset="-122"/>
                <a:cs typeface="微软雅黑" panose="020B0503020204020204" charset="-122"/>
                <a:sym typeface="+mn-ea"/>
              </a:rPr>
              <a:t>全球多幣種結算與兌換                 銀行卡與加密貨幣收單整合</a:t>
            </a:r>
            <a:endParaRPr lang="en-US" altLang="zh-TW" sz="1300" dirty="0">
              <a:latin typeface="微软雅黑" panose="020B0503020204020204" charset="-122"/>
              <a:ea typeface="微软雅黑" panose="020B0503020204020204" charset="-122"/>
              <a:cs typeface="微软雅黑" panose="020B0503020204020204" charset="-122"/>
              <a:sym typeface="+mn-ea"/>
            </a:endParaRPr>
          </a:p>
          <a:p>
            <a:pPr indent="0" algn="just">
              <a:lnSpc>
                <a:spcPct val="140000"/>
              </a:lnSpc>
              <a:spcBef>
                <a:spcPts val="300"/>
              </a:spcBef>
              <a:spcAft>
                <a:spcPts val="300"/>
              </a:spcAft>
              <a:buFont typeface="Wingdings" panose="05000000000000000000" charset="0"/>
              <a:buNone/>
            </a:pPr>
            <a:r>
              <a:rPr lang="zh-TW" altLang="en-US" sz="1300" dirty="0">
                <a:latin typeface="微软雅黑" panose="020B0503020204020204" charset="-122"/>
                <a:ea typeface="微软雅黑" panose="020B0503020204020204" charset="-122"/>
                <a:cs typeface="微软雅黑" panose="020B0503020204020204" charset="-122"/>
                <a:sym typeface="+mn-ea"/>
              </a:rPr>
              <a:t>跨境支付的合規與高效性              錢包帳戶管理</a:t>
            </a:r>
            <a:endParaRPr lang="zh-CN" altLang="en-US" sz="1300" dirty="0">
              <a:latin typeface="微软雅黑" panose="020B0503020204020204" charset="-122"/>
              <a:ea typeface="微软雅黑" panose="020B0503020204020204" charset="-122"/>
              <a:cs typeface="微软雅黑" panose="020B0503020204020204" charset="-122"/>
              <a:sym typeface="+mn-ea"/>
            </a:endParaRPr>
          </a:p>
        </p:txBody>
      </p:sp>
      <p:pic>
        <p:nvPicPr>
          <p:cNvPr id="74" name="图片 73" descr="矩形尖箭头"/>
          <p:cNvPicPr>
            <a:picLocks noChangeAspect="1"/>
          </p:cNvPicPr>
          <p:nvPr/>
        </p:nvPicPr>
        <p:blipFill>
          <a:blip r:embed="rId5">
            <a:extLst>
              <a:ext uri="{96DAC541-7B7A-43D3-8B79-37D633B846F1}">
                <asvg:svgBlip xmlns:asvg="http://schemas.microsoft.com/office/drawing/2016/SVG/main" r:embed="rId9"/>
              </a:ext>
            </a:extLst>
          </a:blip>
          <a:stretch>
            <a:fillRect/>
          </a:stretch>
        </p:blipFill>
        <p:spPr>
          <a:xfrm>
            <a:off x="6603365" y="2848610"/>
            <a:ext cx="229870" cy="229870"/>
          </a:xfrm>
          <a:prstGeom prst="rect">
            <a:avLst/>
          </a:prstGeom>
        </p:spPr>
      </p:pic>
      <p:pic>
        <p:nvPicPr>
          <p:cNvPr id="75" name="图片 74" descr="矩形尖箭头"/>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6594475" y="3176270"/>
            <a:ext cx="229870" cy="229870"/>
          </a:xfrm>
          <a:prstGeom prst="rect">
            <a:avLst/>
          </a:prstGeom>
        </p:spPr>
      </p:pic>
      <p:pic>
        <p:nvPicPr>
          <p:cNvPr id="76" name="图片 75" descr="矩形尖箭头"/>
          <p:cNvPicPr>
            <a:picLocks noChangeAspect="1"/>
          </p:cNvPicPr>
          <p:nvPr/>
        </p:nvPicPr>
        <p:blipFill>
          <a:blip r:embed="rId5">
            <a:extLst>
              <a:ext uri="{96DAC541-7B7A-43D3-8B79-37D633B846F1}">
                <asvg:svgBlip xmlns:asvg="http://schemas.microsoft.com/office/drawing/2016/SVG/main" r:embed="rId8"/>
              </a:ext>
            </a:extLst>
          </a:blip>
          <a:stretch>
            <a:fillRect/>
          </a:stretch>
        </p:blipFill>
        <p:spPr>
          <a:xfrm>
            <a:off x="9095740" y="2848610"/>
            <a:ext cx="229870" cy="229870"/>
          </a:xfrm>
          <a:prstGeom prst="rect">
            <a:avLst/>
          </a:prstGeom>
        </p:spPr>
      </p:pic>
      <p:pic>
        <p:nvPicPr>
          <p:cNvPr id="77" name="图片 76" descr="矩形尖箭头"/>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9086850" y="3176270"/>
            <a:ext cx="229870" cy="229870"/>
          </a:xfrm>
          <a:prstGeom prst="rect">
            <a:avLst/>
          </a:prstGeom>
        </p:spPr>
      </p:pic>
      <p:sp>
        <p:nvSpPr>
          <p:cNvPr id="78" name="文本框 77"/>
          <p:cNvSpPr txBox="1"/>
          <p:nvPr/>
        </p:nvSpPr>
        <p:spPr>
          <a:xfrm>
            <a:off x="931545" y="4660900"/>
            <a:ext cx="4907915" cy="644525"/>
          </a:xfrm>
          <a:prstGeom prst="rect">
            <a:avLst/>
          </a:prstGeom>
          <a:noFill/>
        </p:spPr>
        <p:txBody>
          <a:bodyPr wrap="square" rtlCol="0" anchor="t">
            <a:noAutofit/>
          </a:bodyPr>
          <a:lstStyle/>
          <a:p>
            <a:pPr algn="just">
              <a:lnSpc>
                <a:spcPct val="130000"/>
              </a:lnSpc>
              <a:spcBef>
                <a:spcPts val="300"/>
              </a:spcBef>
              <a:spcAft>
                <a:spcPts val="300"/>
              </a:spcAft>
            </a:pPr>
            <a:r>
              <a:rPr lang="zh-TW" altLang="en-US" sz="1300" dirty="0">
                <a:latin typeface="微软雅黑" panose="020B0503020204020204" charset="-122"/>
                <a:ea typeface="微软雅黑" panose="020B0503020204020204" charset="-122"/>
                <a:cs typeface="微软雅黑" panose="020B0503020204020204" charset="-122"/>
                <a:sym typeface="+mn-ea"/>
              </a:rPr>
              <a:t>為加密資產服務供應商提供合規託管、資產發行及交易解決方案。</a:t>
            </a:r>
            <a:endParaRPr lang="zh-CN" altLang="en-US" sz="1300" dirty="0">
              <a:latin typeface="微软雅黑" panose="020B0503020204020204" charset="-122"/>
              <a:ea typeface="微软雅黑" panose="020B0503020204020204" charset="-122"/>
              <a:cs typeface="微软雅黑" panose="020B0503020204020204" charset="-122"/>
            </a:endParaRPr>
          </a:p>
        </p:txBody>
      </p:sp>
      <p:sp>
        <p:nvSpPr>
          <p:cNvPr id="79" name="文本框 78"/>
          <p:cNvSpPr txBox="1"/>
          <p:nvPr/>
        </p:nvSpPr>
        <p:spPr>
          <a:xfrm>
            <a:off x="931545" y="5305425"/>
            <a:ext cx="1817370" cy="263525"/>
          </a:xfrm>
          <a:prstGeom prst="rect">
            <a:avLst/>
          </a:prstGeom>
          <a:noFill/>
        </p:spPr>
        <p:txBody>
          <a:bodyPr wrap="square" rtlCol="0">
            <a:noAutofit/>
          </a:bodyPr>
          <a:lstStyle/>
          <a:p>
            <a:pPr algn="l">
              <a:lnSpc>
                <a:spcPct val="110000"/>
              </a:lnSpc>
            </a:pPr>
            <a:r>
              <a:rPr lang="zh-CN" altLang="zh-CN" sz="14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典型需求</a:t>
            </a:r>
            <a:endParaRPr lang="zh-CN" altLang="zh-CN" sz="14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80" name="文本框 79" descr="7b0a202020202262756c6c6574223a20227b5c2263617465676f727949645c223a5c225c222c5c2274656d706c61746549645c223a32303233313634337d220a7d0a"/>
          <p:cNvSpPr txBox="1"/>
          <p:nvPr/>
        </p:nvSpPr>
        <p:spPr>
          <a:xfrm>
            <a:off x="1090355" y="5676265"/>
            <a:ext cx="5005645" cy="651510"/>
          </a:xfrm>
          <a:prstGeom prst="rect">
            <a:avLst/>
          </a:prstGeom>
          <a:noFill/>
        </p:spPr>
        <p:txBody>
          <a:bodyPr wrap="square" rtlCol="0" anchor="t">
            <a:noAutofit/>
          </a:bodyPr>
          <a:lstStyle/>
          <a:p>
            <a:pPr algn="just">
              <a:lnSpc>
                <a:spcPct val="130000"/>
              </a:lnSpc>
              <a:spcBef>
                <a:spcPts val="300"/>
              </a:spcBef>
              <a:spcAft>
                <a:spcPts val="300"/>
              </a:spcAft>
            </a:pPr>
            <a:r>
              <a:rPr lang="zh-TW" altLang="en-US" sz="1300" dirty="0">
                <a:latin typeface="微软雅黑" panose="020B0503020204020204" charset="-122"/>
                <a:ea typeface="微软雅黑" panose="020B0503020204020204" charset="-122"/>
                <a:cs typeface="微软雅黑" panose="020B0503020204020204" charset="-122"/>
                <a:sym typeface="+mn-ea"/>
              </a:rPr>
              <a:t>合規的加密資產託管架構                   法幣與加密資產的雙向兌換</a:t>
            </a:r>
            <a:endParaRPr lang="zh-TW" altLang="en-US" sz="1300" dirty="0">
              <a:latin typeface="微软雅黑" panose="020B0503020204020204" charset="-122"/>
              <a:ea typeface="微软雅黑" panose="020B0503020204020204" charset="-122"/>
              <a:cs typeface="微软雅黑" panose="020B0503020204020204" charset="-122"/>
              <a:sym typeface="+mn-ea"/>
            </a:endParaRPr>
          </a:p>
          <a:p>
            <a:pPr indent="0" algn="just">
              <a:lnSpc>
                <a:spcPct val="130000"/>
              </a:lnSpc>
              <a:spcBef>
                <a:spcPts val="300"/>
              </a:spcBef>
              <a:spcAft>
                <a:spcPts val="300"/>
              </a:spcAft>
              <a:buFont typeface="Wingdings" panose="05000000000000000000" charset="0"/>
              <a:buNone/>
            </a:pPr>
            <a:r>
              <a:rPr lang="en-US" altLang="zh-TW" sz="1300" dirty="0">
                <a:latin typeface="微软雅黑" panose="020B0503020204020204" charset="-122"/>
                <a:ea typeface="微软雅黑" panose="020B0503020204020204" charset="-122"/>
                <a:cs typeface="微软雅黑" panose="020B0503020204020204" charset="-122"/>
                <a:sym typeface="+mn-ea"/>
              </a:rPr>
              <a:t>KYT</a:t>
            </a:r>
            <a:r>
              <a:rPr lang="zh-TW" altLang="en-US" sz="1300" dirty="0">
                <a:latin typeface="微软雅黑" panose="020B0503020204020204" charset="-122"/>
                <a:ea typeface="微软雅黑" panose="020B0503020204020204" charset="-122"/>
                <a:cs typeface="微软雅黑" panose="020B0503020204020204" charset="-122"/>
                <a:sym typeface="+mn-ea"/>
              </a:rPr>
              <a:t>／</a:t>
            </a:r>
            <a:r>
              <a:rPr lang="en-US" altLang="zh-TW" sz="1300" dirty="0">
                <a:latin typeface="微软雅黑" panose="020B0503020204020204" charset="-122"/>
                <a:ea typeface="微软雅黑" panose="020B0503020204020204" charset="-122"/>
                <a:cs typeface="微软雅黑" panose="020B0503020204020204" charset="-122"/>
                <a:sym typeface="+mn-ea"/>
              </a:rPr>
              <a:t>KYA</a:t>
            </a:r>
            <a:r>
              <a:rPr lang="zh-TW" altLang="en-US" sz="1300" dirty="0">
                <a:latin typeface="微软雅黑" panose="020B0503020204020204" charset="-122"/>
                <a:ea typeface="微软雅黑" panose="020B0503020204020204" charset="-122"/>
                <a:cs typeface="微软雅黑" panose="020B0503020204020204" charset="-122"/>
                <a:sym typeface="+mn-ea"/>
              </a:rPr>
              <a:t>自動化風險管理系統          多鏈多錢包的安全管理</a:t>
            </a:r>
            <a:endParaRPr lang="zh-CN" altLang="en-US" sz="1300" dirty="0">
              <a:latin typeface="微软雅黑" panose="020B0503020204020204" charset="-122"/>
              <a:ea typeface="微软雅黑" panose="020B0503020204020204" charset="-122"/>
              <a:cs typeface="微软雅黑" panose="020B0503020204020204" charset="-122"/>
            </a:endParaRPr>
          </a:p>
        </p:txBody>
      </p:sp>
      <p:pic>
        <p:nvPicPr>
          <p:cNvPr id="81" name="图片 80" descr="矩形尖箭头"/>
          <p:cNvPicPr>
            <a:picLocks noChangeAspect="1"/>
          </p:cNvPicPr>
          <p:nvPr/>
        </p:nvPicPr>
        <p:blipFill>
          <a:blip r:embed="rId5">
            <a:extLst>
              <a:ext uri="{96DAC541-7B7A-43D3-8B79-37D633B846F1}">
                <asvg:svgBlip xmlns:asvg="http://schemas.microsoft.com/office/drawing/2016/SVG/main" r:embed="rId10"/>
              </a:ext>
            </a:extLst>
          </a:blip>
          <a:stretch>
            <a:fillRect/>
          </a:stretch>
        </p:blipFill>
        <p:spPr>
          <a:xfrm>
            <a:off x="894775" y="5770245"/>
            <a:ext cx="229870" cy="229870"/>
          </a:xfrm>
          <a:prstGeom prst="rect">
            <a:avLst/>
          </a:prstGeom>
        </p:spPr>
      </p:pic>
      <p:pic>
        <p:nvPicPr>
          <p:cNvPr id="82" name="图片 81" descr="矩形尖箭头"/>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885885" y="6097905"/>
            <a:ext cx="229870" cy="229870"/>
          </a:xfrm>
          <a:prstGeom prst="rect">
            <a:avLst/>
          </a:prstGeom>
        </p:spPr>
      </p:pic>
      <p:pic>
        <p:nvPicPr>
          <p:cNvPr id="83" name="图片 82" descr="矩形尖箭头"/>
          <p:cNvPicPr>
            <a:picLocks noChangeAspect="1"/>
          </p:cNvPicPr>
          <p:nvPr/>
        </p:nvPicPr>
        <p:blipFill>
          <a:blip r:embed="rId5">
            <a:extLst>
              <a:ext uri="{96DAC541-7B7A-43D3-8B79-37D633B846F1}">
                <asvg:svgBlip xmlns:asvg="http://schemas.microsoft.com/office/drawing/2016/SVG/main" r:embed="rId8"/>
              </a:ext>
            </a:extLst>
          </a:blip>
          <a:stretch>
            <a:fillRect/>
          </a:stretch>
        </p:blipFill>
        <p:spPr>
          <a:xfrm>
            <a:off x="3645595" y="5770245"/>
            <a:ext cx="229870" cy="229870"/>
          </a:xfrm>
          <a:prstGeom prst="rect">
            <a:avLst/>
          </a:prstGeom>
        </p:spPr>
      </p:pic>
      <p:pic>
        <p:nvPicPr>
          <p:cNvPr id="84" name="图片 83" descr="矩形尖箭头"/>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3636705" y="6097905"/>
            <a:ext cx="229870" cy="229870"/>
          </a:xfrm>
          <a:prstGeom prst="rect">
            <a:avLst/>
          </a:prstGeom>
        </p:spPr>
      </p:pic>
      <p:sp>
        <p:nvSpPr>
          <p:cNvPr id="85" name="文本框 84"/>
          <p:cNvSpPr txBox="1"/>
          <p:nvPr/>
        </p:nvSpPr>
        <p:spPr>
          <a:xfrm>
            <a:off x="6517640" y="4655185"/>
            <a:ext cx="4907915" cy="644525"/>
          </a:xfrm>
          <a:prstGeom prst="rect">
            <a:avLst/>
          </a:prstGeom>
          <a:noFill/>
        </p:spPr>
        <p:txBody>
          <a:bodyPr wrap="square" rtlCol="0" anchor="t">
            <a:noAutofit/>
          </a:bodyPr>
          <a:lstStyle/>
          <a:p>
            <a:pPr algn="just">
              <a:lnSpc>
                <a:spcPct val="130000"/>
              </a:lnSpc>
              <a:spcBef>
                <a:spcPts val="300"/>
              </a:spcBef>
              <a:spcAft>
                <a:spcPts val="300"/>
              </a:spcAft>
            </a:pPr>
            <a:r>
              <a:rPr lang="zh-TW" altLang="en-US" sz="1300" dirty="0">
                <a:latin typeface="微软雅黑" panose="020B0503020204020204" charset="-122"/>
                <a:ea typeface="微软雅黑" panose="020B0503020204020204" charset="-122"/>
                <a:cs typeface="微软雅黑" panose="020B0503020204020204" charset="-122"/>
                <a:sym typeface="+mn-ea"/>
              </a:rPr>
              <a:t>為投資銀行及資產管理機構提供智能化投資帳戶、</a:t>
            </a:r>
            <a:r>
              <a:rPr lang="en-US" altLang="zh-TW" sz="1300" dirty="0">
                <a:latin typeface="微软雅黑" panose="020B0503020204020204" charset="-122"/>
                <a:ea typeface="微软雅黑" panose="020B0503020204020204" charset="-122"/>
                <a:cs typeface="微软雅黑" panose="020B0503020204020204" charset="-122"/>
                <a:sym typeface="+mn-ea"/>
              </a:rPr>
              <a:t>RWA</a:t>
            </a:r>
            <a:r>
              <a:rPr lang="zh-TW" altLang="en-US" sz="1300" dirty="0">
                <a:latin typeface="微软雅黑" panose="020B0503020204020204" charset="-122"/>
                <a:ea typeface="微软雅黑" panose="020B0503020204020204" charset="-122"/>
                <a:cs typeface="微软雅黑" panose="020B0503020204020204" charset="-122"/>
                <a:sym typeface="+mn-ea"/>
              </a:rPr>
              <a:t>資產通證化與投資產品管理服務</a:t>
            </a:r>
            <a:r>
              <a:rPr lang="zh-CN" altLang="en-US" sz="1300" dirty="0">
                <a:latin typeface="微软雅黑" panose="020B0503020204020204" charset="-122"/>
                <a:ea typeface="微软雅黑" panose="020B0503020204020204" charset="-122"/>
                <a:cs typeface="微软雅黑" panose="020B0503020204020204" charset="-122"/>
                <a:sym typeface="+mn-ea"/>
              </a:rPr>
              <a:t>。</a:t>
            </a:r>
            <a:endParaRPr lang="zh-CN" altLang="en-US" sz="1300" dirty="0">
              <a:latin typeface="微软雅黑" panose="020B0503020204020204" charset="-122"/>
              <a:ea typeface="微软雅黑" panose="020B0503020204020204" charset="-122"/>
              <a:cs typeface="微软雅黑" panose="020B0503020204020204" charset="-122"/>
            </a:endParaRPr>
          </a:p>
        </p:txBody>
      </p:sp>
      <p:sp>
        <p:nvSpPr>
          <p:cNvPr id="86" name="文本框 85"/>
          <p:cNvSpPr txBox="1"/>
          <p:nvPr/>
        </p:nvSpPr>
        <p:spPr>
          <a:xfrm>
            <a:off x="6517640" y="5299710"/>
            <a:ext cx="1817370" cy="263525"/>
          </a:xfrm>
          <a:prstGeom prst="rect">
            <a:avLst/>
          </a:prstGeom>
          <a:noFill/>
        </p:spPr>
        <p:txBody>
          <a:bodyPr wrap="square" rtlCol="0">
            <a:noAutofit/>
          </a:bodyPr>
          <a:lstStyle/>
          <a:p>
            <a:pPr algn="l">
              <a:lnSpc>
                <a:spcPct val="110000"/>
              </a:lnSpc>
            </a:pPr>
            <a:r>
              <a:rPr lang="zh-CN" altLang="zh-CN" sz="14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典型需求</a:t>
            </a:r>
            <a:endParaRPr lang="zh-CN" altLang="zh-CN" sz="14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87" name="文本框 86" descr="7b0a202020202262756c6c6574223a20227b5c2263617465676f727949645c223a5c225c222c5c2274656d706c61746549645c223a32303233313634337d220a7d0a"/>
          <p:cNvSpPr txBox="1"/>
          <p:nvPr/>
        </p:nvSpPr>
        <p:spPr>
          <a:xfrm>
            <a:off x="6720840" y="5670550"/>
            <a:ext cx="4907915" cy="651510"/>
          </a:xfrm>
          <a:prstGeom prst="rect">
            <a:avLst/>
          </a:prstGeom>
          <a:noFill/>
        </p:spPr>
        <p:txBody>
          <a:bodyPr wrap="square" rtlCol="0" anchor="t">
            <a:noAutofit/>
          </a:bodyPr>
          <a:lstStyle/>
          <a:p>
            <a:pPr marR="5080">
              <a:lnSpc>
                <a:spcPct val="148000"/>
              </a:lnSpc>
              <a:spcBef>
                <a:spcPts val="100"/>
              </a:spcBef>
            </a:pPr>
            <a:r>
              <a:rPr lang="zh-TW" altLang="en-US" sz="1300" dirty="0">
                <a:latin typeface="微软雅黑" panose="020B0503020204020204" charset="-122"/>
                <a:ea typeface="微软雅黑" panose="020B0503020204020204" charset="-122"/>
                <a:cs typeface="微软雅黑" panose="020B0503020204020204" charset="-122"/>
                <a:sym typeface="+mn-ea"/>
              </a:rPr>
              <a:t>資產份額的精確管理與登記             傳統證券與加密資產整合</a:t>
            </a:r>
            <a:endParaRPr lang="en-US" altLang="zh-TW" sz="1300" dirty="0">
              <a:latin typeface="微软雅黑" panose="020B0503020204020204" charset="-122"/>
              <a:ea typeface="微软雅黑" panose="020B0503020204020204" charset="-122"/>
              <a:cs typeface="微软雅黑" panose="020B0503020204020204" charset="-122"/>
              <a:sym typeface="+mn-ea"/>
            </a:endParaRPr>
          </a:p>
          <a:p>
            <a:pPr marR="5080">
              <a:lnSpc>
                <a:spcPct val="148000"/>
              </a:lnSpc>
              <a:spcBef>
                <a:spcPts val="100"/>
              </a:spcBef>
            </a:pPr>
            <a:r>
              <a:rPr lang="zh-TW" altLang="en-US" sz="1300" dirty="0">
                <a:latin typeface="微软雅黑" panose="020B0503020204020204" charset="-122"/>
                <a:ea typeface="微软雅黑" panose="020B0503020204020204" charset="-122"/>
                <a:cs typeface="微软雅黑" panose="020B0503020204020204" charset="-122"/>
                <a:sym typeface="+mn-ea"/>
              </a:rPr>
              <a:t>智能合約自動化分紅                       受監管的資產通證化</a:t>
            </a:r>
            <a:endParaRPr lang="zh-CN" altLang="en-US" sz="1300" dirty="0">
              <a:latin typeface="微软雅黑" panose="020B0503020204020204" charset="-122"/>
              <a:ea typeface="微软雅黑" panose="020B0503020204020204" charset="-122"/>
              <a:cs typeface="微软雅黑" panose="020B0503020204020204" charset="-122"/>
            </a:endParaRPr>
          </a:p>
        </p:txBody>
      </p:sp>
      <p:pic>
        <p:nvPicPr>
          <p:cNvPr id="88" name="图片 87" descr="矩形尖箭头"/>
          <p:cNvPicPr>
            <a:picLocks noChangeAspect="1"/>
          </p:cNvPicPr>
          <p:nvPr/>
        </p:nvPicPr>
        <p:blipFill>
          <a:blip r:embed="rId5">
            <a:extLst>
              <a:ext uri="{96DAC541-7B7A-43D3-8B79-37D633B846F1}">
                <asvg:svgBlip xmlns:asvg="http://schemas.microsoft.com/office/drawing/2016/SVG/main" r:embed="rId10"/>
              </a:ext>
            </a:extLst>
          </a:blip>
          <a:stretch>
            <a:fillRect/>
          </a:stretch>
        </p:blipFill>
        <p:spPr>
          <a:xfrm>
            <a:off x="6525260" y="5764530"/>
            <a:ext cx="229870" cy="229870"/>
          </a:xfrm>
          <a:prstGeom prst="rect">
            <a:avLst/>
          </a:prstGeom>
        </p:spPr>
      </p:pic>
      <p:pic>
        <p:nvPicPr>
          <p:cNvPr id="89" name="图片 88" descr="矩形尖箭头"/>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6516370" y="6092190"/>
            <a:ext cx="229870" cy="229870"/>
          </a:xfrm>
          <a:prstGeom prst="rect">
            <a:avLst/>
          </a:prstGeom>
        </p:spPr>
      </p:pic>
      <p:pic>
        <p:nvPicPr>
          <p:cNvPr id="90" name="图片 89" descr="矩形尖箭头"/>
          <p:cNvPicPr>
            <a:picLocks noChangeAspect="1"/>
          </p:cNvPicPr>
          <p:nvPr/>
        </p:nvPicPr>
        <p:blipFill>
          <a:blip r:embed="rId5">
            <a:extLst>
              <a:ext uri="{96DAC541-7B7A-43D3-8B79-37D633B846F1}">
                <asvg:svgBlip xmlns:asvg="http://schemas.microsoft.com/office/drawing/2016/SVG/main" r:embed="rId8"/>
              </a:ext>
            </a:extLst>
          </a:blip>
          <a:stretch>
            <a:fillRect/>
          </a:stretch>
        </p:blipFill>
        <p:spPr>
          <a:xfrm>
            <a:off x="9157335" y="5764530"/>
            <a:ext cx="229870" cy="229870"/>
          </a:xfrm>
          <a:prstGeom prst="rect">
            <a:avLst/>
          </a:prstGeom>
        </p:spPr>
      </p:pic>
      <p:pic>
        <p:nvPicPr>
          <p:cNvPr id="91" name="图片 90" descr="矩形尖箭头"/>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9148445" y="6092190"/>
            <a:ext cx="229870" cy="229870"/>
          </a:xfrm>
          <a:prstGeom prst="rect">
            <a:avLst/>
          </a:prstGeom>
        </p:spPr>
      </p:pic>
    </p:spTree>
    <p:custDataLst>
      <p:tags r:id="rId1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650687" y="1281126"/>
            <a:ext cx="10735945" cy="1651209"/>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endParaRPr>
          </a:p>
        </p:txBody>
      </p:sp>
      <p:sp>
        <p:nvSpPr>
          <p:cNvPr id="58" name="文本框 57"/>
          <p:cNvSpPr txBox="1"/>
          <p:nvPr/>
        </p:nvSpPr>
        <p:spPr>
          <a:xfrm>
            <a:off x="4850130" y="1246505"/>
            <a:ext cx="2406015" cy="263525"/>
          </a:xfrm>
          <a:prstGeom prst="rect">
            <a:avLst/>
          </a:prstGeom>
          <a:noFill/>
        </p:spPr>
        <p:txBody>
          <a:bodyPr wrap="square" rtlCol="0">
            <a:noAutofit/>
          </a:bodyPr>
          <a:lstStyle/>
          <a:p>
            <a:pPr algn="ctr">
              <a:lnSpc>
                <a:spcPct val="110000"/>
              </a:lnSpc>
            </a:pPr>
            <a:r>
              <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客戶渠道</a:t>
            </a:r>
            <a:endPar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59" name="矩形 58"/>
          <p:cNvSpPr/>
          <p:nvPr/>
        </p:nvSpPr>
        <p:spPr>
          <a:xfrm>
            <a:off x="2475230" y="3379470"/>
            <a:ext cx="3856990" cy="1374775"/>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60" name="文本框 59"/>
          <p:cNvSpPr txBox="1"/>
          <p:nvPr/>
        </p:nvSpPr>
        <p:spPr>
          <a:xfrm>
            <a:off x="3502025" y="3465195"/>
            <a:ext cx="1819275" cy="288925"/>
          </a:xfrm>
          <a:prstGeom prst="rect">
            <a:avLst/>
          </a:prstGeom>
          <a:noFill/>
        </p:spPr>
        <p:txBody>
          <a:bodyPr wrap="square" rtlCol="0">
            <a:noAutofit/>
          </a:bodyPr>
          <a:lstStyle/>
          <a:p>
            <a:pPr algn="ctr">
              <a:lnSpc>
                <a:spcPct val="70000"/>
              </a:lnSpc>
            </a:pPr>
            <a:r>
              <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rPr>
              <a:t>銀行帳戶系統</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endParaRPr>
          </a:p>
        </p:txBody>
      </p:sp>
      <p:sp>
        <p:nvSpPr>
          <p:cNvPr id="65" name="矩形 64"/>
          <p:cNvSpPr/>
          <p:nvPr/>
        </p:nvSpPr>
        <p:spPr>
          <a:xfrm>
            <a:off x="650052" y="5152436"/>
            <a:ext cx="10736580" cy="1476964"/>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4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66" name="文本框 65"/>
          <p:cNvSpPr txBox="1"/>
          <p:nvPr/>
        </p:nvSpPr>
        <p:spPr>
          <a:xfrm>
            <a:off x="4344035" y="5124450"/>
            <a:ext cx="3518535" cy="263525"/>
          </a:xfrm>
          <a:prstGeom prst="rect">
            <a:avLst/>
          </a:prstGeom>
          <a:noFill/>
        </p:spPr>
        <p:txBody>
          <a:bodyPr wrap="square" rtlCol="0">
            <a:noAutofit/>
          </a:bodyPr>
          <a:lstStyle/>
          <a:p>
            <a:pPr algn="ctr">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Web3 </a:t>
            </a:r>
            <a:r>
              <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基礎設施</a:t>
            </a:r>
            <a:endPar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3" name="圆角矩形 2"/>
          <p:cNvSpPr/>
          <p:nvPr/>
        </p:nvSpPr>
        <p:spPr>
          <a:xfrm>
            <a:off x="770883" y="165097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開放銀行平台</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OBA</a:t>
            </a:r>
            <a:r>
              <a:rPr lang="en-US" altLang="zh-CN" sz="1400" b="1" dirty="0">
                <a:latin typeface="微软雅黑" panose="020B0503020204020204" charset="-122"/>
                <a:ea typeface="微软雅黑" panose="020B0503020204020204" charset="-122"/>
                <a:cs typeface="微软雅黑" panose="020B0503020204020204" charset="-122"/>
                <a:sym typeface="+mn-ea"/>
              </a:rPr>
              <a:t>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4" name="圆角矩形 23"/>
          <p:cNvSpPr/>
          <p:nvPr/>
        </p:nvSpPr>
        <p:spPr>
          <a:xfrm>
            <a:off x="4344028" y="165097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手機銀行平台</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MB</a:t>
            </a:r>
            <a:r>
              <a:rPr lang="en-US" altLang="zh-CN" sz="1400" b="1" dirty="0">
                <a:latin typeface="微软雅黑" panose="020B0503020204020204" charset="-122"/>
                <a:ea typeface="微软雅黑" panose="020B0503020204020204" charset="-122"/>
                <a:cs typeface="微软雅黑" panose="020B0503020204020204" charset="-122"/>
                <a:sym typeface="+mn-ea"/>
              </a:rPr>
              <a:t>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5" name="圆角矩形 24"/>
          <p:cNvSpPr/>
          <p:nvPr/>
        </p:nvSpPr>
        <p:spPr>
          <a:xfrm>
            <a:off x="7917173" y="165105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網上銀行平台</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O</a:t>
            </a:r>
            <a:r>
              <a:rPr lang="zh-CN" altLang="en-US" sz="1400" b="1" dirty="0">
                <a:latin typeface="微软雅黑" panose="020B0503020204020204" charset="-122"/>
                <a:ea typeface="微软雅黑" panose="020B0503020204020204" charset="-122"/>
                <a:cs typeface="微软雅黑" panose="020B0503020204020204" charset="-122"/>
                <a:sym typeface="+mn-ea"/>
              </a:rPr>
              <a:t>B</a:t>
            </a:r>
            <a:r>
              <a:rPr lang="en-US" altLang="zh-CN" sz="1400" b="1" dirty="0">
                <a:latin typeface="微软雅黑" panose="020B0503020204020204" charset="-122"/>
                <a:ea typeface="微软雅黑" panose="020B0503020204020204" charset="-122"/>
                <a:cs typeface="微软雅黑" panose="020B0503020204020204" charset="-122"/>
                <a:sym typeface="+mn-ea"/>
              </a:rPr>
              <a:t>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8" name="圆角矩形 27"/>
          <p:cNvSpPr/>
          <p:nvPr/>
        </p:nvSpPr>
        <p:spPr>
          <a:xfrm>
            <a:off x="2600325" y="3854450"/>
            <a:ext cx="1930400"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核心銀行系統</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CBS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31" name="圆角矩形 30"/>
          <p:cNvSpPr/>
          <p:nvPr/>
        </p:nvSpPr>
        <p:spPr>
          <a:xfrm>
            <a:off x="6095177" y="5496866"/>
            <a:ext cx="5088255"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虛擬資產託管系統</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VAC</a:t>
            </a:r>
            <a:r>
              <a:rPr lang="zh-CN" altLang="en-US" sz="1400" b="1" dirty="0">
                <a:latin typeface="微软雅黑" panose="020B0503020204020204" charset="-122"/>
                <a:ea typeface="微软雅黑" panose="020B0503020204020204" charset="-122"/>
                <a:cs typeface="微软雅黑" panose="020B0503020204020204" charset="-122"/>
                <a:sym typeface="+mn-ea"/>
              </a:rPr>
              <a:t>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33" name="圆角矩形 32"/>
          <p:cNvSpPr/>
          <p:nvPr/>
        </p:nvSpPr>
        <p:spPr>
          <a:xfrm>
            <a:off x="828487" y="5496866"/>
            <a:ext cx="5088255"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虛擬資產發行系統</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VAI</a:t>
            </a:r>
            <a:r>
              <a:rPr lang="zh-CN" altLang="en-US" sz="1400" b="1" dirty="0">
                <a:latin typeface="微软雅黑" panose="020B0503020204020204" charset="-122"/>
                <a:ea typeface="微软雅黑" panose="020B0503020204020204" charset="-122"/>
                <a:cs typeface="微软雅黑" panose="020B0503020204020204" charset="-122"/>
                <a:sym typeface="+mn-ea"/>
              </a:rPr>
              <a:t>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nvSpPr>
        <p:spPr>
          <a:xfrm>
            <a:off x="617220" y="3368040"/>
            <a:ext cx="1731645" cy="1355090"/>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14" name="文本框 13"/>
          <p:cNvSpPr txBox="1"/>
          <p:nvPr/>
        </p:nvSpPr>
        <p:spPr>
          <a:xfrm>
            <a:off x="848995" y="3468370"/>
            <a:ext cx="1421765" cy="254000"/>
          </a:xfrm>
          <a:prstGeom prst="rect">
            <a:avLst/>
          </a:prstGeom>
          <a:noFill/>
        </p:spPr>
        <p:txBody>
          <a:bodyPr wrap="square" rtlCol="0">
            <a:noAutofit/>
          </a:bodyPr>
          <a:lstStyle/>
          <a:p>
            <a:pPr algn="ctr">
              <a:lnSpc>
                <a:spcPct val="70000"/>
              </a:lnSpc>
            </a:pPr>
            <a:r>
              <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客戶認證體系</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15" name="圆角矩形 14"/>
          <p:cNvSpPr/>
          <p:nvPr/>
        </p:nvSpPr>
        <p:spPr>
          <a:xfrm>
            <a:off x="778510" y="3871595"/>
            <a:ext cx="1471930"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16" name="矩形 15"/>
          <p:cNvSpPr/>
          <p:nvPr/>
        </p:nvSpPr>
        <p:spPr>
          <a:xfrm>
            <a:off x="9612630" y="3387725"/>
            <a:ext cx="1773555" cy="1355090"/>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17" name="文本框 16"/>
          <p:cNvSpPr txBox="1"/>
          <p:nvPr/>
        </p:nvSpPr>
        <p:spPr>
          <a:xfrm>
            <a:off x="9799955" y="3484880"/>
            <a:ext cx="1421130" cy="254000"/>
          </a:xfrm>
          <a:prstGeom prst="rect">
            <a:avLst/>
          </a:prstGeom>
          <a:noFill/>
        </p:spPr>
        <p:txBody>
          <a:bodyPr wrap="square" rtlCol="0">
            <a:noAutofit/>
          </a:bodyPr>
          <a:lstStyle/>
          <a:p>
            <a:pPr algn="ctr">
              <a:lnSpc>
                <a:spcPct val="70000"/>
              </a:lnSpc>
            </a:pPr>
            <a:r>
              <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出入金通道</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18" name="圆角矩形 17"/>
          <p:cNvSpPr/>
          <p:nvPr/>
        </p:nvSpPr>
        <p:spPr>
          <a:xfrm>
            <a:off x="9712960" y="3871595"/>
            <a:ext cx="1529715" cy="754380"/>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資金渠道管理</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FCMS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720090" y="3986530"/>
            <a:ext cx="1493520" cy="484505"/>
          </a:xfrm>
          <a:prstGeom prst="rect">
            <a:avLst/>
          </a:prstGeom>
          <a:noFill/>
        </p:spPr>
        <p:txBody>
          <a:bodyPr wrap="square" rtlCol="0">
            <a:noAutofit/>
          </a:bodyPr>
          <a:lstStyle/>
          <a:p>
            <a:pPr algn="ctr">
              <a:lnSpc>
                <a:spcPct val="90000"/>
              </a:lnSpc>
            </a:pP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sym typeface="+mn-ea"/>
              </a:rPr>
              <a:t>客戶合規管理</a:t>
            </a: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sym typeface="+mn-ea"/>
              </a:rPr>
              <a:t>CCMS</a:t>
            </a:r>
            <a:endParaRPr lang="en-US" altLang="zh-CN" sz="1400" b="1" kern="100" dirty="0">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2" name="文本占位符 1"/>
          <p:cNvSpPr txBox="1"/>
          <p:nvPr/>
        </p:nvSpPr>
        <p:spPr>
          <a:xfrm>
            <a:off x="595630" y="224155"/>
            <a:ext cx="9632950" cy="4654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rPr>
              <a:t>一、數碼銀行功能模組</a:t>
            </a:r>
            <a:endParaRPr lang="zh-CN" altLang="en-US"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endParaRPr>
          </a:p>
        </p:txBody>
      </p:sp>
      <p:sp>
        <p:nvSpPr>
          <p:cNvPr id="5" name="圆角矩形 4"/>
          <p:cNvSpPr/>
          <p:nvPr/>
        </p:nvSpPr>
        <p:spPr>
          <a:xfrm>
            <a:off x="4614545" y="3852545"/>
            <a:ext cx="1599565"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VA帳戶管理</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VA</a:t>
            </a:r>
            <a:r>
              <a:rPr lang="en-US" altLang="zh-CN" sz="1400" b="1" dirty="0">
                <a:latin typeface="微软雅黑" panose="020B0503020204020204" charset="-122"/>
                <a:ea typeface="微软雅黑" panose="020B0503020204020204" charset="-122"/>
                <a:cs typeface="微软雅黑" panose="020B0503020204020204" charset="-122"/>
                <a:sym typeface="+mn-ea"/>
              </a:rPr>
              <a:t>MS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6" name="矩形 5"/>
          <p:cNvSpPr/>
          <p:nvPr/>
        </p:nvSpPr>
        <p:spPr>
          <a:xfrm>
            <a:off x="6469380" y="3381375"/>
            <a:ext cx="3006725" cy="1374775"/>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7" name="文本框 6"/>
          <p:cNvSpPr txBox="1"/>
          <p:nvPr/>
        </p:nvSpPr>
        <p:spPr>
          <a:xfrm>
            <a:off x="7010400" y="3467100"/>
            <a:ext cx="1819275" cy="288925"/>
          </a:xfrm>
          <a:prstGeom prst="rect">
            <a:avLst/>
          </a:prstGeom>
          <a:noFill/>
        </p:spPr>
        <p:txBody>
          <a:bodyPr wrap="square" rtlCol="0">
            <a:noAutofit/>
          </a:bodyPr>
          <a:lstStyle/>
          <a:p>
            <a:pPr algn="ctr">
              <a:lnSpc>
                <a:spcPct val="70000"/>
              </a:lnSpc>
            </a:pPr>
            <a:r>
              <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rPr>
              <a:t>支付系統</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endParaRPr>
          </a:p>
        </p:txBody>
      </p:sp>
      <p:sp>
        <p:nvSpPr>
          <p:cNvPr id="8" name="圆角矩形 7"/>
          <p:cNvSpPr/>
          <p:nvPr/>
        </p:nvSpPr>
        <p:spPr>
          <a:xfrm>
            <a:off x="6546850" y="3854449"/>
            <a:ext cx="1418590"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全球聚合發卡</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GA-CIS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9" name="圆角矩形 8"/>
          <p:cNvSpPr/>
          <p:nvPr/>
        </p:nvSpPr>
        <p:spPr>
          <a:xfrm>
            <a:off x="8065770" y="3854448"/>
            <a:ext cx="1336675"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虛擬資產收單</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a:t>
            </a:r>
            <a:r>
              <a:rPr lang="zh-CN" altLang="en-US" sz="1400" b="1" dirty="0">
                <a:latin typeface="微软雅黑" panose="020B0503020204020204" charset="-122"/>
                <a:ea typeface="微软雅黑" panose="020B0503020204020204" charset="-122"/>
                <a:cs typeface="微软雅黑" panose="020B0503020204020204" charset="-122"/>
                <a:sym typeface="+mn-ea"/>
              </a:rPr>
              <a:t>AS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圆角矩形 106"/>
          <p:cNvSpPr/>
          <p:nvPr>
            <p:custDataLst>
              <p:tags r:id="rId1"/>
            </p:custDataLst>
          </p:nvPr>
        </p:nvSpPr>
        <p:spPr>
          <a:xfrm>
            <a:off x="904875" y="1471930"/>
            <a:ext cx="4864100" cy="1280795"/>
          </a:xfrm>
          <a:prstGeom prst="roundRect">
            <a:avLst>
              <a:gd name="adj" fmla="val 8465"/>
            </a:avLst>
          </a:prstGeom>
          <a:solidFill>
            <a:schemeClr val="tx1">
              <a:lumMod val="40000"/>
              <a:lumOff val="60000"/>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lumMod val="50000"/>
                  <a:lumOff val="50000"/>
                  <a:alpha val="10000"/>
                </a:schemeClr>
              </a:solidFill>
            </a:endParaRPr>
          </a:p>
        </p:txBody>
      </p:sp>
      <p:sp>
        <p:nvSpPr>
          <p:cNvPr id="147" name="圆角矩形 146"/>
          <p:cNvSpPr/>
          <p:nvPr>
            <p:custDataLst>
              <p:tags r:id="rId2"/>
            </p:custDataLst>
          </p:nvPr>
        </p:nvSpPr>
        <p:spPr>
          <a:xfrm>
            <a:off x="6421754" y="3338195"/>
            <a:ext cx="4959417" cy="1280795"/>
          </a:xfrm>
          <a:prstGeom prst="roundRect">
            <a:avLst>
              <a:gd name="adj" fmla="val 8465"/>
            </a:avLst>
          </a:prstGeom>
          <a:solidFill>
            <a:schemeClr val="tx1">
              <a:lumMod val="40000"/>
              <a:lumOff val="60000"/>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lumMod val="50000"/>
                  <a:lumOff val="50000"/>
                  <a:alpha val="10000"/>
                </a:schemeClr>
              </a:solidFill>
            </a:endParaRPr>
          </a:p>
        </p:txBody>
      </p:sp>
      <p:sp>
        <p:nvSpPr>
          <p:cNvPr id="3" name="矩形 2"/>
          <p:cNvSpPr/>
          <p:nvPr>
            <p:custDataLst>
              <p:tags r:id="rId3"/>
            </p:custDataLst>
          </p:nvPr>
        </p:nvSpPr>
        <p:spPr>
          <a:xfrm>
            <a:off x="2268855" y="1595755"/>
            <a:ext cx="3492500" cy="387985"/>
          </a:xfrm>
          <a:prstGeom prst="rect">
            <a:avLst/>
          </a:prstGeom>
          <a:noFill/>
        </p:spPr>
        <p:txBody>
          <a:bodyPr wrap="square" lIns="0" tIns="0" rIns="0" bIns="0" rtlCol="0" anchor="t" anchorCtr="0">
            <a:noAutofit/>
          </a:bodyPr>
          <a:lstStyle/>
          <a:p>
            <a:pPr algn="ctr">
              <a:lnSpc>
                <a:spcPct val="100000"/>
              </a:lnSpc>
              <a:buClrTx/>
              <a:buSzTx/>
              <a:buFontTx/>
            </a:pP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業財一體化核心帳務系統</a:t>
            </a:r>
            <a:endParaRPr lang="zh-CN"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p:txBody>
      </p:sp>
      <p:sp>
        <p:nvSpPr>
          <p:cNvPr id="9" name="矩形 8"/>
          <p:cNvSpPr/>
          <p:nvPr>
            <p:custDataLst>
              <p:tags r:id="rId4"/>
            </p:custDataLst>
          </p:nvPr>
        </p:nvSpPr>
        <p:spPr>
          <a:xfrm>
            <a:off x="1118586" y="1965144"/>
            <a:ext cx="4471427" cy="677950"/>
          </a:xfrm>
          <a:prstGeom prst="rect">
            <a:avLst/>
          </a:prstGeom>
          <a:noFill/>
        </p:spPr>
        <p:txBody>
          <a:bodyPr wrap="square" lIns="0" tIns="0" rIns="0" bIns="0" rtlCol="0" anchor="b" anchorCtr="0">
            <a:noAutofit/>
          </a:bodyPr>
          <a:lstStyle/>
          <a:p>
            <a:pPr algn="l">
              <a:lnSpc>
                <a:spcPct val="120000"/>
              </a:lnSpc>
              <a:spcBef>
                <a:spcPct val="0"/>
              </a:spcBef>
              <a:spcAft>
                <a:spcPct val="0"/>
              </a:spcAft>
            </a:pPr>
            <a:r>
              <a:rPr lang="zh-TW" altLang="en-US" sz="1300" dirty="0">
                <a:latin typeface="微软雅黑" panose="020B0503020204020204" charset="-122"/>
                <a:ea typeface="微软雅黑" panose="020B0503020204020204" charset="-122"/>
                <a:cs typeface="微软雅黑" panose="020B0503020204020204" charset="-122"/>
              </a:rPr>
              <a:t>自研業財一體化核心系統，符合金融監管標準，深度融合業務流程與財務核算；具備高透明度、強一致性及自動化合規能力，確保帳務合規高效處理，支撐銀行穩健營運與風險管控。</a:t>
            </a:r>
            <a:endParaRPr lang="zh-CN" altLang="en-US" sz="1300" dirty="0">
              <a:latin typeface="微软雅黑" panose="020B0503020204020204" charset="-122"/>
              <a:ea typeface="微软雅黑" panose="020B0503020204020204" charset="-122"/>
              <a:cs typeface="微软雅黑" panose="020B0503020204020204" charset="-122"/>
            </a:endParaRPr>
          </a:p>
        </p:txBody>
      </p:sp>
      <p:pic>
        <p:nvPicPr>
          <p:cNvPr id="2" name="图片 1" descr="C:/Users/NYX/Downloads/7967970_从下往上看的纽约摩天大楼.jpg7967970_从下往上看的纽约摩天大楼"/>
          <p:cNvPicPr>
            <a:picLocks noChangeAspect="1"/>
          </p:cNvPicPr>
          <p:nvPr>
            <p:custDataLst>
              <p:tags r:id="rId5"/>
            </p:custDataLst>
          </p:nvPr>
        </p:nvPicPr>
        <p:blipFill>
          <a:blip r:embed="rId6" cstate="print"/>
          <a:srcRect/>
          <a:stretch>
            <a:fillRect/>
          </a:stretch>
        </p:blipFill>
        <p:spPr>
          <a:xfrm>
            <a:off x="6421755" y="2809875"/>
            <a:ext cx="915670" cy="915670"/>
          </a:xfrm>
          <a:custGeom>
            <a:avLst/>
            <a:gdLst>
              <a:gd name="connsiteX0" fmla="*/ 981734 w 1963468"/>
              <a:gd name="connsiteY0" fmla="*/ 0 h 1963468"/>
              <a:gd name="connsiteX1" fmla="*/ 1963468 w 1963468"/>
              <a:gd name="connsiteY1" fmla="*/ 981734 h 1963468"/>
              <a:gd name="connsiteX2" fmla="*/ 981734 w 1963468"/>
              <a:gd name="connsiteY2" fmla="*/ 1963468 h 1963468"/>
              <a:gd name="connsiteX3" fmla="*/ 0 w 1963468"/>
              <a:gd name="connsiteY3" fmla="*/ 981734 h 1963468"/>
              <a:gd name="connsiteX4" fmla="*/ 981734 w 1963468"/>
              <a:gd name="connsiteY4" fmla="*/ 0 h 196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1963468">
                <a:moveTo>
                  <a:pt x="981734" y="0"/>
                </a:moveTo>
                <a:cubicBezTo>
                  <a:pt x="1523931" y="0"/>
                  <a:pt x="1963468" y="439537"/>
                  <a:pt x="1963468" y="981734"/>
                </a:cubicBezTo>
                <a:cubicBezTo>
                  <a:pt x="1963468" y="1523931"/>
                  <a:pt x="1523931" y="1963468"/>
                  <a:pt x="981734" y="1963468"/>
                </a:cubicBezTo>
                <a:cubicBezTo>
                  <a:pt x="439537" y="1963468"/>
                  <a:pt x="0" y="1523931"/>
                  <a:pt x="0" y="981734"/>
                </a:cubicBezTo>
                <a:cubicBezTo>
                  <a:pt x="0" y="439537"/>
                  <a:pt x="439537" y="0"/>
                  <a:pt x="981734" y="0"/>
                </a:cubicBezTo>
                <a:close/>
              </a:path>
            </a:pathLst>
          </a:custGeom>
          <a:ln w="3175" cap="flat" cmpd="sng" algn="ctr">
            <a:solidFill>
              <a:schemeClr val="tx1">
                <a:lumMod val="40000"/>
                <a:lumOff val="60000"/>
                <a:alpha val="20000"/>
              </a:schemeClr>
            </a:solidFill>
            <a:prstDash val="solid"/>
            <a:round/>
            <a:headEnd type="none" w="med" len="med"/>
            <a:tailEnd type="none" w="med" len="med"/>
          </a:ln>
        </p:spPr>
      </p:pic>
      <p:sp>
        <p:nvSpPr>
          <p:cNvPr id="5" name="圆角矩形 4"/>
          <p:cNvSpPr/>
          <p:nvPr>
            <p:custDataLst>
              <p:tags r:id="rId7"/>
            </p:custDataLst>
          </p:nvPr>
        </p:nvSpPr>
        <p:spPr>
          <a:xfrm>
            <a:off x="902970" y="3338195"/>
            <a:ext cx="4866640" cy="1280795"/>
          </a:xfrm>
          <a:prstGeom prst="roundRect">
            <a:avLst>
              <a:gd name="adj" fmla="val 8465"/>
            </a:avLst>
          </a:prstGeom>
          <a:solidFill>
            <a:schemeClr val="tx1">
              <a:lumMod val="40000"/>
              <a:lumOff val="60000"/>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lumMod val="50000"/>
                  <a:lumOff val="50000"/>
                  <a:alpha val="10000"/>
                </a:schemeClr>
              </a:solidFill>
            </a:endParaRPr>
          </a:p>
        </p:txBody>
      </p:sp>
      <p:sp>
        <p:nvSpPr>
          <p:cNvPr id="11" name="矩形 10"/>
          <p:cNvSpPr/>
          <p:nvPr>
            <p:custDataLst>
              <p:tags r:id="rId8"/>
            </p:custDataLst>
          </p:nvPr>
        </p:nvSpPr>
        <p:spPr>
          <a:xfrm>
            <a:off x="6879953" y="1926607"/>
            <a:ext cx="4405901" cy="582135"/>
          </a:xfrm>
          <a:prstGeom prst="rect">
            <a:avLst/>
          </a:prstGeom>
          <a:noFill/>
        </p:spPr>
        <p:txBody>
          <a:bodyPr wrap="square" lIns="0" tIns="0" rIns="0" bIns="0" rtlCol="0" anchor="t" anchorCtr="0">
            <a:noAutofit/>
          </a:bodyPr>
          <a:lstStyle/>
          <a:p>
            <a:pPr algn="l">
              <a:lnSpc>
                <a:spcPct val="120000"/>
              </a:lnSpc>
              <a:spcBef>
                <a:spcPct val="0"/>
              </a:spcBef>
              <a:spcAft>
                <a:spcPct val="0"/>
              </a:spcAft>
            </a:pPr>
            <a:r>
              <a:rPr lang="zh-TW" altLang="en-US" sz="1300" dirty="0">
                <a:latin typeface="微软雅黑" panose="020B0503020204020204" charset="-122"/>
                <a:ea typeface="微软雅黑" panose="020B0503020204020204" charset="-122"/>
                <a:cs typeface="微软雅黑" panose="020B0503020204020204" charset="-122"/>
              </a:rPr>
              <a:t>涵蓋流動端、企業網銀及</a:t>
            </a:r>
            <a:r>
              <a:rPr lang="en-US" altLang="zh-TW" sz="1300" dirty="0">
                <a:latin typeface="微软雅黑" panose="020B0503020204020204" charset="-122"/>
                <a:ea typeface="微软雅黑" panose="020B0503020204020204" charset="-122"/>
                <a:cs typeface="微软雅黑" panose="020B0503020204020204" charset="-122"/>
              </a:rPr>
              <a:t>API</a:t>
            </a:r>
            <a:r>
              <a:rPr lang="zh-TW" altLang="en-US" sz="1300" dirty="0">
                <a:latin typeface="微软雅黑" panose="020B0503020204020204" charset="-122"/>
                <a:ea typeface="微软雅黑" panose="020B0503020204020204" charset="-122"/>
                <a:cs typeface="微软雅黑" panose="020B0503020204020204" charset="-122"/>
              </a:rPr>
              <a:t>的全渠道數碼平台，支援客戶隨時辦理帳戶管理、支付結算等業務；高可用性及彈性擴展設計，有效提升服務效率與客戶滿意度，加速銀行數碼化轉型。</a:t>
            </a:r>
            <a:endParaRPr lang="en-US" altLang="zh-CN" sz="1300" dirty="0">
              <a:latin typeface="微软雅黑" panose="020B0503020204020204" charset="-122"/>
              <a:ea typeface="微软雅黑" panose="020B0503020204020204" charset="-122"/>
              <a:cs typeface="微软雅黑" panose="020B0503020204020204" charset="-122"/>
            </a:endParaRPr>
          </a:p>
        </p:txBody>
      </p:sp>
      <p:sp>
        <p:nvSpPr>
          <p:cNvPr id="12" name="矩形 11"/>
          <p:cNvSpPr/>
          <p:nvPr>
            <p:custDataLst>
              <p:tags r:id="rId9"/>
            </p:custDataLst>
          </p:nvPr>
        </p:nvSpPr>
        <p:spPr>
          <a:xfrm>
            <a:off x="6879954" y="1495242"/>
            <a:ext cx="4130146" cy="372119"/>
          </a:xfrm>
          <a:prstGeom prst="rect">
            <a:avLst/>
          </a:prstGeom>
          <a:noFill/>
        </p:spPr>
        <p:txBody>
          <a:bodyPr wrap="square" lIns="0" tIns="0" rIns="0" bIns="0" rtlCol="0" anchor="b" anchorCtr="0">
            <a:noAutofit/>
          </a:bodyPr>
          <a:lstStyle/>
          <a:p>
            <a:pPr algn="ctr">
              <a:spcBef>
                <a:spcPct val="0"/>
              </a:spcBef>
              <a:spcAft>
                <a:spcPct val="0"/>
              </a:spcAft>
            </a:pP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全渠道數碼銀行體系</a:t>
            </a:r>
            <a:endParaRPr lang="zh-CN"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p:txBody>
      </p:sp>
      <p:sp>
        <p:nvSpPr>
          <p:cNvPr id="15" name="矩形 14"/>
          <p:cNvSpPr/>
          <p:nvPr>
            <p:custDataLst>
              <p:tags r:id="rId10"/>
            </p:custDataLst>
          </p:nvPr>
        </p:nvSpPr>
        <p:spPr>
          <a:xfrm>
            <a:off x="2171700" y="3340735"/>
            <a:ext cx="3648710" cy="415925"/>
          </a:xfrm>
          <a:prstGeom prst="rect">
            <a:avLst/>
          </a:prstGeom>
          <a:noFill/>
        </p:spPr>
        <p:txBody>
          <a:bodyPr wrap="square" lIns="0" tIns="0" rIns="0" bIns="0" rtlCol="0" anchor="t" anchorCtr="0">
            <a:noAutofit/>
          </a:bodyPr>
          <a:lstStyle/>
          <a:p>
            <a:pPr algn="ctr">
              <a:lnSpc>
                <a:spcPct val="150000"/>
              </a:lnSpc>
              <a:spcBef>
                <a:spcPct val="0"/>
              </a:spcBef>
              <a:spcAft>
                <a:spcPct val="0"/>
              </a:spcAft>
            </a:pP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傳統金融</a:t>
            </a:r>
            <a:r>
              <a:rPr lang="en-US" altLang="zh-TW"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+Web3 </a:t>
            </a: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深度融合</a:t>
            </a:r>
            <a:endParaRPr lang="zh-CN"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p:txBody>
      </p:sp>
      <p:sp>
        <p:nvSpPr>
          <p:cNvPr id="17" name="矩形 16"/>
          <p:cNvSpPr/>
          <p:nvPr>
            <p:custDataLst>
              <p:tags r:id="rId11"/>
            </p:custDataLst>
          </p:nvPr>
        </p:nvSpPr>
        <p:spPr>
          <a:xfrm>
            <a:off x="1123253" y="4168330"/>
            <a:ext cx="4558456" cy="378507"/>
          </a:xfrm>
          <a:prstGeom prst="rect">
            <a:avLst/>
          </a:prstGeom>
          <a:noFill/>
        </p:spPr>
        <p:txBody>
          <a:bodyPr wrap="square" lIns="0" tIns="0" rIns="0" bIns="0" rtlCol="0" anchor="b" anchorCtr="0">
            <a:noAutofit/>
          </a:bodyPr>
          <a:lstStyle/>
          <a:p>
            <a:pPr algn="l">
              <a:lnSpc>
                <a:spcPct val="120000"/>
              </a:lnSpc>
              <a:spcBef>
                <a:spcPct val="0"/>
              </a:spcBef>
              <a:spcAft>
                <a:spcPct val="0"/>
              </a:spcAft>
            </a:pPr>
            <a:r>
              <a:rPr lang="zh-TW" altLang="en-US" sz="1300" dirty="0">
                <a:latin typeface="微软雅黑" panose="020B0503020204020204" charset="-122"/>
                <a:ea typeface="微软雅黑" panose="020B0503020204020204" charset="-122"/>
                <a:cs typeface="微软雅黑" panose="020B0503020204020204" charset="-122"/>
              </a:rPr>
              <a:t>率先實現傳統金融與</a:t>
            </a:r>
            <a:r>
              <a:rPr lang="en-US" altLang="zh-TW" sz="1300" dirty="0">
                <a:latin typeface="微软雅黑" panose="020B0503020204020204" charset="-122"/>
                <a:ea typeface="微软雅黑" panose="020B0503020204020204" charset="-122"/>
                <a:cs typeface="微软雅黑" panose="020B0503020204020204" charset="-122"/>
              </a:rPr>
              <a:t>Web3</a:t>
            </a:r>
            <a:r>
              <a:rPr lang="zh-TW" altLang="en-US" sz="1300" dirty="0">
                <a:latin typeface="微软雅黑" panose="020B0503020204020204" charset="-122"/>
                <a:ea typeface="微软雅黑" panose="020B0503020204020204" charset="-122"/>
                <a:cs typeface="微软雅黑" panose="020B0503020204020204" charset="-122"/>
              </a:rPr>
              <a:t>技術融合，支援法幣與加密資產統一管理。透過合規託管及鏈上發行與流轉能力，協助銀行在安全合規的前提下快速切入</a:t>
            </a:r>
            <a:r>
              <a:rPr lang="en-US" altLang="zh-TW" sz="1300" dirty="0">
                <a:latin typeface="微软雅黑" panose="020B0503020204020204" charset="-122"/>
                <a:ea typeface="微软雅黑" panose="020B0503020204020204" charset="-122"/>
                <a:cs typeface="微软雅黑" panose="020B0503020204020204" charset="-122"/>
              </a:rPr>
              <a:t>Web3</a:t>
            </a:r>
            <a:r>
              <a:rPr lang="zh-TW" altLang="en-US" sz="1300" dirty="0">
                <a:latin typeface="微软雅黑" panose="020B0503020204020204" charset="-122"/>
                <a:ea typeface="微软雅黑" panose="020B0503020204020204" charset="-122"/>
                <a:cs typeface="微软雅黑" panose="020B0503020204020204" charset="-122"/>
              </a:rPr>
              <a:t>生態，搶佔創新先機。</a:t>
            </a:r>
            <a:endParaRPr lang="zh-CN" altLang="en-US" sz="1300" dirty="0">
              <a:latin typeface="微软雅黑" panose="020B0503020204020204" charset="-122"/>
              <a:ea typeface="微软雅黑" panose="020B0503020204020204" charset="-122"/>
              <a:cs typeface="微软雅黑" panose="020B0503020204020204" charset="-122"/>
            </a:endParaRPr>
          </a:p>
        </p:txBody>
      </p:sp>
      <p:pic>
        <p:nvPicPr>
          <p:cNvPr id="124" name="图片 123" descr="C:/Users/NYX/Downloads/7967204_广州城市天际线科技时尚未来道路公路.jpg7967204_广州城市天际线科技时尚未来道路公路"/>
          <p:cNvPicPr>
            <a:picLocks noChangeAspect="1"/>
          </p:cNvPicPr>
          <p:nvPr>
            <p:custDataLst>
              <p:tags r:id="rId12"/>
            </p:custDataLst>
          </p:nvPr>
        </p:nvPicPr>
        <p:blipFill>
          <a:blip r:embed="rId13" cstate="print"/>
          <a:srcRect/>
          <a:stretch>
            <a:fillRect/>
          </a:stretch>
        </p:blipFill>
        <p:spPr>
          <a:xfrm>
            <a:off x="904875" y="944245"/>
            <a:ext cx="915670" cy="915670"/>
          </a:xfrm>
          <a:custGeom>
            <a:avLst/>
            <a:gdLst>
              <a:gd name="connsiteX0" fmla="*/ 981734 w 1963468"/>
              <a:gd name="connsiteY0" fmla="*/ 0 h 1963468"/>
              <a:gd name="connsiteX1" fmla="*/ 1963468 w 1963468"/>
              <a:gd name="connsiteY1" fmla="*/ 981734 h 1963468"/>
              <a:gd name="connsiteX2" fmla="*/ 981734 w 1963468"/>
              <a:gd name="connsiteY2" fmla="*/ 1963468 h 1963468"/>
              <a:gd name="connsiteX3" fmla="*/ 0 w 1963468"/>
              <a:gd name="connsiteY3" fmla="*/ 981734 h 1963468"/>
              <a:gd name="connsiteX4" fmla="*/ 981734 w 1963468"/>
              <a:gd name="connsiteY4" fmla="*/ 0 h 196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1963468">
                <a:moveTo>
                  <a:pt x="981734" y="0"/>
                </a:moveTo>
                <a:cubicBezTo>
                  <a:pt x="1523931" y="0"/>
                  <a:pt x="1963468" y="439537"/>
                  <a:pt x="1963468" y="981734"/>
                </a:cubicBezTo>
                <a:cubicBezTo>
                  <a:pt x="1963468" y="1523931"/>
                  <a:pt x="1523931" y="1963468"/>
                  <a:pt x="981734" y="1963468"/>
                </a:cubicBezTo>
                <a:cubicBezTo>
                  <a:pt x="439537" y="1963468"/>
                  <a:pt x="0" y="1523931"/>
                  <a:pt x="0" y="981734"/>
                </a:cubicBezTo>
                <a:cubicBezTo>
                  <a:pt x="0" y="439537"/>
                  <a:pt x="439537" y="0"/>
                  <a:pt x="981734" y="0"/>
                </a:cubicBezTo>
                <a:close/>
              </a:path>
            </a:pathLst>
          </a:custGeom>
          <a:ln w="3175" cap="flat" cmpd="sng" algn="ctr">
            <a:solidFill>
              <a:schemeClr val="tx1">
                <a:lumMod val="40000"/>
                <a:lumOff val="60000"/>
                <a:alpha val="20000"/>
              </a:schemeClr>
            </a:solidFill>
            <a:prstDash val="solid"/>
            <a:round/>
            <a:headEnd type="none" w="med" len="med"/>
            <a:tailEnd type="none" w="med" len="med"/>
          </a:ln>
        </p:spPr>
      </p:pic>
      <p:sp>
        <p:nvSpPr>
          <p:cNvPr id="132" name="圆角矩形 131"/>
          <p:cNvSpPr/>
          <p:nvPr>
            <p:custDataLst>
              <p:tags r:id="rId14"/>
            </p:custDataLst>
          </p:nvPr>
        </p:nvSpPr>
        <p:spPr>
          <a:xfrm>
            <a:off x="6421753" y="1467920"/>
            <a:ext cx="4959419" cy="1280795"/>
          </a:xfrm>
          <a:prstGeom prst="roundRect">
            <a:avLst>
              <a:gd name="adj" fmla="val 8465"/>
            </a:avLst>
          </a:prstGeom>
          <a:solidFill>
            <a:schemeClr val="tx1">
              <a:lumMod val="40000"/>
              <a:lumOff val="60000"/>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lumMod val="50000"/>
                  <a:lumOff val="50000"/>
                  <a:alpha val="10000"/>
                </a:schemeClr>
              </a:solidFill>
            </a:endParaRPr>
          </a:p>
        </p:txBody>
      </p:sp>
      <p:sp>
        <p:nvSpPr>
          <p:cNvPr id="20" name="矩形 19"/>
          <p:cNvSpPr/>
          <p:nvPr>
            <p:custDataLst>
              <p:tags r:id="rId15"/>
            </p:custDataLst>
          </p:nvPr>
        </p:nvSpPr>
        <p:spPr>
          <a:xfrm>
            <a:off x="6788839" y="3813898"/>
            <a:ext cx="4388148" cy="582135"/>
          </a:xfrm>
          <a:prstGeom prst="rect">
            <a:avLst/>
          </a:prstGeom>
          <a:noFill/>
        </p:spPr>
        <p:txBody>
          <a:bodyPr wrap="square" lIns="0" tIns="0" rIns="0" bIns="0" rtlCol="0" anchor="t" anchorCtr="0">
            <a:noAutofit/>
          </a:bodyPr>
          <a:lstStyle/>
          <a:p>
            <a:pPr algn="l">
              <a:lnSpc>
                <a:spcPct val="120000"/>
              </a:lnSpc>
              <a:spcBef>
                <a:spcPct val="0"/>
              </a:spcBef>
              <a:spcAft>
                <a:spcPct val="0"/>
              </a:spcAft>
            </a:pPr>
            <a:r>
              <a:rPr lang="zh-TW" altLang="en-US" sz="1300" dirty="0">
                <a:latin typeface="微软雅黑" panose="020B0503020204020204" charset="-122"/>
                <a:ea typeface="微软雅黑" panose="020B0503020204020204" charset="-122"/>
                <a:cs typeface="微软雅黑" panose="020B0503020204020204" charset="-122"/>
              </a:rPr>
              <a:t>提供標準化</a:t>
            </a:r>
            <a:r>
              <a:rPr lang="en-US" altLang="zh-TW" sz="1300" dirty="0">
                <a:latin typeface="微软雅黑" panose="020B0503020204020204" charset="-122"/>
                <a:ea typeface="微软雅黑" panose="020B0503020204020204" charset="-122"/>
                <a:cs typeface="微软雅黑" panose="020B0503020204020204" charset="-122"/>
              </a:rPr>
              <a:t>API</a:t>
            </a:r>
            <a:r>
              <a:rPr lang="zh-TW" altLang="en-US" sz="1300" dirty="0">
                <a:latin typeface="微软雅黑" panose="020B0503020204020204" charset="-122"/>
                <a:ea typeface="微软雅黑" panose="020B0503020204020204" charset="-122"/>
                <a:cs typeface="微软雅黑" panose="020B0503020204020204" charset="-122"/>
              </a:rPr>
              <a:t>介面，協助銀行快速對接第三方服務供應商，構建開放互聯的金融生態；靈活的</a:t>
            </a:r>
            <a:r>
              <a:rPr lang="en-US" altLang="zh-TW" sz="1300" dirty="0">
                <a:latin typeface="微软雅黑" panose="020B0503020204020204" charset="-122"/>
                <a:ea typeface="微软雅黑" panose="020B0503020204020204" charset="-122"/>
                <a:cs typeface="微软雅黑" panose="020B0503020204020204" charset="-122"/>
              </a:rPr>
              <a:t>API</a:t>
            </a:r>
            <a:r>
              <a:rPr lang="zh-TW" altLang="en-US" sz="1300" dirty="0">
                <a:latin typeface="微软雅黑" panose="020B0503020204020204" charset="-122"/>
                <a:ea typeface="微软雅黑" panose="020B0503020204020204" charset="-122"/>
                <a:cs typeface="微软雅黑" panose="020B0503020204020204" charset="-122"/>
              </a:rPr>
              <a:t>管理平台可高效拓展業務邊界、豐富產品線，提升客戶體驗並實現多元收益。</a:t>
            </a:r>
            <a:endParaRPr lang="zh-CN" altLang="en-US" sz="1300" dirty="0">
              <a:latin typeface="微软雅黑" panose="020B0503020204020204" charset="-122"/>
              <a:ea typeface="微软雅黑" panose="020B0503020204020204" charset="-122"/>
              <a:cs typeface="微软雅黑" panose="020B0503020204020204" charset="-122"/>
            </a:endParaRPr>
          </a:p>
        </p:txBody>
      </p:sp>
      <p:sp>
        <p:nvSpPr>
          <p:cNvPr id="21" name="矩形 20"/>
          <p:cNvSpPr/>
          <p:nvPr>
            <p:custDataLst>
              <p:tags r:id="rId16"/>
            </p:custDataLst>
          </p:nvPr>
        </p:nvSpPr>
        <p:spPr>
          <a:xfrm>
            <a:off x="6788839" y="3340786"/>
            <a:ext cx="4130146" cy="390939"/>
          </a:xfrm>
          <a:prstGeom prst="rect">
            <a:avLst/>
          </a:prstGeom>
          <a:noFill/>
        </p:spPr>
        <p:txBody>
          <a:bodyPr wrap="square" lIns="0" tIns="0" rIns="0" bIns="0" rtlCol="0" anchor="b" anchorCtr="0">
            <a:noAutofit/>
          </a:bodyPr>
          <a:lstStyle/>
          <a:p>
            <a:pPr algn="ctr">
              <a:spcBef>
                <a:spcPct val="0"/>
              </a:spcBef>
              <a:spcAft>
                <a:spcPct val="0"/>
              </a:spcAft>
            </a:pPr>
            <a:r>
              <a:rPr lang="zh-TW"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開放數碼銀行生態賦能</a:t>
            </a:r>
            <a:endParaRPr lang="zh-CN" altLang="en-US" sz="18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p:txBody>
      </p:sp>
      <p:pic>
        <p:nvPicPr>
          <p:cNvPr id="135" name="图片 134" descr="C:/Users/NYX/Downloads/8081799_中国南京新街口城市建筑群.jpg8081799_中国南京新街口城市建筑群"/>
          <p:cNvPicPr>
            <a:picLocks noChangeAspect="1"/>
          </p:cNvPicPr>
          <p:nvPr>
            <p:custDataLst>
              <p:tags r:id="rId17"/>
            </p:custDataLst>
          </p:nvPr>
        </p:nvPicPr>
        <p:blipFill>
          <a:blip r:embed="rId18" cstate="print"/>
          <a:srcRect/>
          <a:stretch>
            <a:fillRect/>
          </a:stretch>
        </p:blipFill>
        <p:spPr>
          <a:xfrm>
            <a:off x="6421755" y="944245"/>
            <a:ext cx="915670" cy="915670"/>
          </a:xfrm>
          <a:custGeom>
            <a:avLst/>
            <a:gdLst>
              <a:gd name="connsiteX0" fmla="*/ 981734 w 1963468"/>
              <a:gd name="connsiteY0" fmla="*/ 0 h 1963468"/>
              <a:gd name="connsiteX1" fmla="*/ 1963468 w 1963468"/>
              <a:gd name="connsiteY1" fmla="*/ 981734 h 1963468"/>
              <a:gd name="connsiteX2" fmla="*/ 981734 w 1963468"/>
              <a:gd name="connsiteY2" fmla="*/ 1963468 h 1963468"/>
              <a:gd name="connsiteX3" fmla="*/ 0 w 1963468"/>
              <a:gd name="connsiteY3" fmla="*/ 981734 h 1963468"/>
              <a:gd name="connsiteX4" fmla="*/ 981734 w 1963468"/>
              <a:gd name="connsiteY4" fmla="*/ 0 h 196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1963468">
                <a:moveTo>
                  <a:pt x="981734" y="0"/>
                </a:moveTo>
                <a:cubicBezTo>
                  <a:pt x="1523931" y="0"/>
                  <a:pt x="1963468" y="439537"/>
                  <a:pt x="1963468" y="981734"/>
                </a:cubicBezTo>
                <a:cubicBezTo>
                  <a:pt x="1963468" y="1523931"/>
                  <a:pt x="1523931" y="1963468"/>
                  <a:pt x="981734" y="1963468"/>
                </a:cubicBezTo>
                <a:cubicBezTo>
                  <a:pt x="439537" y="1963468"/>
                  <a:pt x="0" y="1523931"/>
                  <a:pt x="0" y="981734"/>
                </a:cubicBezTo>
                <a:cubicBezTo>
                  <a:pt x="0" y="439537"/>
                  <a:pt x="439537" y="0"/>
                  <a:pt x="981734" y="0"/>
                </a:cubicBezTo>
                <a:close/>
              </a:path>
            </a:pathLst>
          </a:custGeom>
          <a:ln w="3175" cap="flat" cmpd="sng" algn="ctr">
            <a:solidFill>
              <a:schemeClr val="tx1">
                <a:lumMod val="40000"/>
                <a:lumOff val="60000"/>
                <a:alpha val="20000"/>
              </a:schemeClr>
            </a:solidFill>
            <a:prstDash val="solid"/>
            <a:round/>
            <a:headEnd type="none" w="med" len="med"/>
            <a:tailEnd type="none" w="med" len="med"/>
          </a:ln>
        </p:spPr>
      </p:pic>
      <p:pic>
        <p:nvPicPr>
          <p:cNvPr id="140" name="图片 139" descr="C:/Users/NYX/Downloads/7968544_上海都市黄昏观.jpg7968544_上海都市黄昏观"/>
          <p:cNvPicPr>
            <a:picLocks noChangeAspect="1"/>
          </p:cNvPicPr>
          <p:nvPr>
            <p:custDataLst>
              <p:tags r:id="rId19"/>
            </p:custDataLst>
          </p:nvPr>
        </p:nvPicPr>
        <p:blipFill>
          <a:blip r:embed="rId20" cstate="print"/>
          <a:srcRect/>
          <a:stretch>
            <a:fillRect/>
          </a:stretch>
        </p:blipFill>
        <p:spPr>
          <a:xfrm>
            <a:off x="904875" y="2809875"/>
            <a:ext cx="915670" cy="915670"/>
          </a:xfrm>
          <a:custGeom>
            <a:avLst/>
            <a:gdLst>
              <a:gd name="connsiteX0" fmla="*/ 981734 w 1963468"/>
              <a:gd name="connsiteY0" fmla="*/ 0 h 1963468"/>
              <a:gd name="connsiteX1" fmla="*/ 1963468 w 1963468"/>
              <a:gd name="connsiteY1" fmla="*/ 981734 h 1963468"/>
              <a:gd name="connsiteX2" fmla="*/ 981734 w 1963468"/>
              <a:gd name="connsiteY2" fmla="*/ 1963468 h 1963468"/>
              <a:gd name="connsiteX3" fmla="*/ 0 w 1963468"/>
              <a:gd name="connsiteY3" fmla="*/ 981734 h 1963468"/>
              <a:gd name="connsiteX4" fmla="*/ 981734 w 1963468"/>
              <a:gd name="connsiteY4" fmla="*/ 0 h 196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1963468">
                <a:moveTo>
                  <a:pt x="981734" y="0"/>
                </a:moveTo>
                <a:cubicBezTo>
                  <a:pt x="1523931" y="0"/>
                  <a:pt x="1963468" y="439537"/>
                  <a:pt x="1963468" y="981734"/>
                </a:cubicBezTo>
                <a:cubicBezTo>
                  <a:pt x="1963468" y="1523931"/>
                  <a:pt x="1523931" y="1963468"/>
                  <a:pt x="981734" y="1963468"/>
                </a:cubicBezTo>
                <a:cubicBezTo>
                  <a:pt x="439537" y="1963468"/>
                  <a:pt x="0" y="1523931"/>
                  <a:pt x="0" y="981734"/>
                </a:cubicBezTo>
                <a:cubicBezTo>
                  <a:pt x="0" y="439537"/>
                  <a:pt x="439537" y="0"/>
                  <a:pt x="981734" y="0"/>
                </a:cubicBezTo>
                <a:close/>
              </a:path>
            </a:pathLst>
          </a:custGeom>
          <a:ln w="3175" cap="flat" cmpd="sng" algn="ctr">
            <a:solidFill>
              <a:schemeClr val="tx1">
                <a:lumMod val="40000"/>
                <a:lumOff val="60000"/>
                <a:alpha val="20000"/>
              </a:schemeClr>
            </a:solidFill>
            <a:prstDash val="solid"/>
            <a:round/>
            <a:headEnd type="none" w="med" len="med"/>
            <a:tailEnd type="none" w="med" len="med"/>
          </a:ln>
        </p:spPr>
      </p:pic>
      <p:sp>
        <p:nvSpPr>
          <p:cNvPr id="125" name="圆角矩形 124"/>
          <p:cNvSpPr/>
          <p:nvPr>
            <p:custDataLst>
              <p:tags r:id="rId21"/>
            </p:custDataLst>
          </p:nvPr>
        </p:nvSpPr>
        <p:spPr>
          <a:xfrm>
            <a:off x="1855928" y="1614489"/>
            <a:ext cx="199308" cy="199308"/>
          </a:xfrm>
          <a:prstGeom prst="roundRect">
            <a:avLst>
              <a:gd name="adj" fmla="val 50000"/>
            </a:avLst>
          </a:prstGeom>
          <a:solidFill>
            <a:schemeClr val="accent1"/>
          </a:solidFill>
          <a:ln w="25400">
            <a:solidFill>
              <a:schemeClr val="lt1"/>
            </a:solidFill>
          </a:ln>
          <a:effectLst>
            <a:outerShdw blurRad="63500" dist="38100" dir="2700000" algn="tl" rotWithShape="0">
              <a:schemeClr val="accent1">
                <a:lumMod val="60000"/>
                <a:lumOff val="4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sp>
        <p:nvSpPr>
          <p:cNvPr id="19" name="任意多边形 18"/>
          <p:cNvSpPr>
            <a:spLocks noChangeAspect="1"/>
          </p:cNvSpPr>
          <p:nvPr>
            <p:custDataLst>
              <p:tags r:id="rId22"/>
            </p:custDataLst>
          </p:nvPr>
        </p:nvSpPr>
        <p:spPr>
          <a:xfrm rot="8100000">
            <a:off x="1915280" y="1663299"/>
            <a:ext cx="99655" cy="59200"/>
          </a:xfrm>
          <a:custGeom>
            <a:avLst/>
            <a:gdLst/>
            <a:ahLst/>
            <a:cxnLst>
              <a:cxn ang="3">
                <a:pos x="hc" y="t"/>
              </a:cxn>
              <a:cxn ang="cd2">
                <a:pos x="l" y="vc"/>
              </a:cxn>
              <a:cxn ang="cd4">
                <a:pos x="hc" y="b"/>
              </a:cxn>
              <a:cxn ang="0">
                <a:pos x="r" y="vc"/>
              </a:cxn>
            </a:cxnLst>
            <a:rect l="l" t="t" r="r" b="b"/>
            <a:pathLst>
              <a:path w="3516" h="1878">
                <a:moveTo>
                  <a:pt x="3018" y="0"/>
                </a:moveTo>
                <a:lnTo>
                  <a:pt x="3516" y="0"/>
                </a:lnTo>
                <a:lnTo>
                  <a:pt x="3516" y="1878"/>
                </a:lnTo>
                <a:lnTo>
                  <a:pt x="3018" y="1878"/>
                </a:lnTo>
                <a:lnTo>
                  <a:pt x="3018" y="499"/>
                </a:lnTo>
                <a:lnTo>
                  <a:pt x="0" y="499"/>
                </a:lnTo>
                <a:lnTo>
                  <a:pt x="0" y="1"/>
                </a:lnTo>
                <a:lnTo>
                  <a:pt x="3018" y="1"/>
                </a:lnTo>
                <a:lnTo>
                  <a:pt x="3018" y="0"/>
                </a:lnTo>
                <a:close/>
              </a:path>
            </a:pathLst>
          </a:custGeom>
          <a:solidFill>
            <a:schemeClr val="lt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endParaRPr>
          </a:p>
        </p:txBody>
      </p:sp>
      <p:sp>
        <p:nvSpPr>
          <p:cNvPr id="7" name="圆角矩形 124"/>
          <p:cNvSpPr/>
          <p:nvPr>
            <p:custDataLst>
              <p:tags r:id="rId23"/>
            </p:custDataLst>
          </p:nvPr>
        </p:nvSpPr>
        <p:spPr>
          <a:xfrm>
            <a:off x="7373133" y="1614489"/>
            <a:ext cx="199308" cy="199308"/>
          </a:xfrm>
          <a:prstGeom prst="roundRect">
            <a:avLst>
              <a:gd name="adj" fmla="val 50000"/>
            </a:avLst>
          </a:prstGeom>
          <a:solidFill>
            <a:schemeClr val="accent2"/>
          </a:solidFill>
          <a:ln w="25400">
            <a:solidFill>
              <a:schemeClr val="lt1"/>
            </a:solidFill>
          </a:ln>
          <a:effectLst>
            <a:outerShdw blurRad="63500" dist="38100" dir="2700000" algn="tl" rotWithShape="0">
              <a:schemeClr val="accent2">
                <a:lumMod val="60000"/>
                <a:lumOff val="4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sp>
        <p:nvSpPr>
          <p:cNvPr id="8" name="任意多边形 18"/>
          <p:cNvSpPr>
            <a:spLocks noChangeAspect="1"/>
          </p:cNvSpPr>
          <p:nvPr>
            <p:custDataLst>
              <p:tags r:id="rId24"/>
            </p:custDataLst>
          </p:nvPr>
        </p:nvSpPr>
        <p:spPr>
          <a:xfrm rot="8100000">
            <a:off x="7432484" y="1663299"/>
            <a:ext cx="99655" cy="59200"/>
          </a:xfrm>
          <a:custGeom>
            <a:avLst/>
            <a:gdLst/>
            <a:ahLst/>
            <a:cxnLst>
              <a:cxn ang="3">
                <a:pos x="hc" y="t"/>
              </a:cxn>
              <a:cxn ang="cd2">
                <a:pos x="l" y="vc"/>
              </a:cxn>
              <a:cxn ang="cd4">
                <a:pos x="hc" y="b"/>
              </a:cxn>
              <a:cxn ang="0">
                <a:pos x="r" y="vc"/>
              </a:cxn>
            </a:cxnLst>
            <a:rect l="l" t="t" r="r" b="b"/>
            <a:pathLst>
              <a:path w="3516" h="1878">
                <a:moveTo>
                  <a:pt x="3018" y="0"/>
                </a:moveTo>
                <a:lnTo>
                  <a:pt x="3516" y="0"/>
                </a:lnTo>
                <a:lnTo>
                  <a:pt x="3516" y="1878"/>
                </a:lnTo>
                <a:lnTo>
                  <a:pt x="3018" y="1878"/>
                </a:lnTo>
                <a:lnTo>
                  <a:pt x="3018" y="499"/>
                </a:lnTo>
                <a:lnTo>
                  <a:pt x="0" y="499"/>
                </a:lnTo>
                <a:lnTo>
                  <a:pt x="0" y="1"/>
                </a:lnTo>
                <a:lnTo>
                  <a:pt x="3018" y="1"/>
                </a:lnTo>
                <a:lnTo>
                  <a:pt x="3018" y="0"/>
                </a:lnTo>
                <a:close/>
              </a:path>
            </a:pathLst>
          </a:custGeom>
          <a:solidFill>
            <a:schemeClr val="lt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endParaRPr>
          </a:p>
        </p:txBody>
      </p:sp>
      <p:sp>
        <p:nvSpPr>
          <p:cNvPr id="13" name="圆角矩形 124"/>
          <p:cNvSpPr/>
          <p:nvPr>
            <p:custDataLst>
              <p:tags r:id="rId25"/>
            </p:custDataLst>
          </p:nvPr>
        </p:nvSpPr>
        <p:spPr>
          <a:xfrm>
            <a:off x="1855928" y="3485306"/>
            <a:ext cx="199308" cy="199308"/>
          </a:xfrm>
          <a:prstGeom prst="roundRect">
            <a:avLst>
              <a:gd name="adj" fmla="val 50000"/>
            </a:avLst>
          </a:prstGeom>
          <a:solidFill>
            <a:schemeClr val="accent3"/>
          </a:solidFill>
          <a:ln w="25400">
            <a:solidFill>
              <a:schemeClr val="lt1"/>
            </a:solidFill>
          </a:ln>
          <a:effectLst>
            <a:outerShdw blurRad="63500" dist="38100" dir="2700000" algn="tl" rotWithShape="0">
              <a:schemeClr val="accent3">
                <a:lumMod val="60000"/>
                <a:lumOff val="4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sp>
        <p:nvSpPr>
          <p:cNvPr id="14" name="任意多边形 18"/>
          <p:cNvSpPr>
            <a:spLocks noChangeAspect="1"/>
          </p:cNvSpPr>
          <p:nvPr>
            <p:custDataLst>
              <p:tags r:id="rId26"/>
            </p:custDataLst>
          </p:nvPr>
        </p:nvSpPr>
        <p:spPr>
          <a:xfrm rot="8100000">
            <a:off x="1915280" y="3534117"/>
            <a:ext cx="99655" cy="59200"/>
          </a:xfrm>
          <a:custGeom>
            <a:avLst/>
            <a:gdLst/>
            <a:ahLst/>
            <a:cxnLst>
              <a:cxn ang="3">
                <a:pos x="hc" y="t"/>
              </a:cxn>
              <a:cxn ang="cd2">
                <a:pos x="l" y="vc"/>
              </a:cxn>
              <a:cxn ang="cd4">
                <a:pos x="hc" y="b"/>
              </a:cxn>
              <a:cxn ang="0">
                <a:pos x="r" y="vc"/>
              </a:cxn>
            </a:cxnLst>
            <a:rect l="l" t="t" r="r" b="b"/>
            <a:pathLst>
              <a:path w="3516" h="1878">
                <a:moveTo>
                  <a:pt x="3018" y="0"/>
                </a:moveTo>
                <a:lnTo>
                  <a:pt x="3516" y="0"/>
                </a:lnTo>
                <a:lnTo>
                  <a:pt x="3516" y="1878"/>
                </a:lnTo>
                <a:lnTo>
                  <a:pt x="3018" y="1878"/>
                </a:lnTo>
                <a:lnTo>
                  <a:pt x="3018" y="499"/>
                </a:lnTo>
                <a:lnTo>
                  <a:pt x="0" y="499"/>
                </a:lnTo>
                <a:lnTo>
                  <a:pt x="0" y="1"/>
                </a:lnTo>
                <a:lnTo>
                  <a:pt x="3018" y="1"/>
                </a:lnTo>
                <a:lnTo>
                  <a:pt x="3018" y="0"/>
                </a:lnTo>
                <a:close/>
              </a:path>
            </a:pathLst>
          </a:custGeom>
          <a:solidFill>
            <a:schemeClr val="lt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endParaRPr>
          </a:p>
        </p:txBody>
      </p:sp>
      <p:sp>
        <p:nvSpPr>
          <p:cNvPr id="16" name="圆角矩形 124"/>
          <p:cNvSpPr/>
          <p:nvPr>
            <p:custDataLst>
              <p:tags r:id="rId27"/>
            </p:custDataLst>
          </p:nvPr>
        </p:nvSpPr>
        <p:spPr>
          <a:xfrm>
            <a:off x="7373133" y="3485306"/>
            <a:ext cx="199308" cy="199308"/>
          </a:xfrm>
          <a:prstGeom prst="roundRect">
            <a:avLst>
              <a:gd name="adj" fmla="val 50000"/>
            </a:avLst>
          </a:prstGeom>
          <a:solidFill>
            <a:schemeClr val="accent4"/>
          </a:solidFill>
          <a:ln w="25400">
            <a:solidFill>
              <a:schemeClr val="lt1"/>
            </a:solidFill>
          </a:ln>
          <a:effectLst>
            <a:outerShdw blurRad="63500" dist="38100" dir="2700000" algn="tl" rotWithShape="0">
              <a:schemeClr val="accent4">
                <a:lumMod val="60000"/>
                <a:lumOff val="4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sp>
        <p:nvSpPr>
          <p:cNvPr id="18" name="任意多边形 18"/>
          <p:cNvSpPr>
            <a:spLocks noChangeAspect="1"/>
          </p:cNvSpPr>
          <p:nvPr>
            <p:custDataLst>
              <p:tags r:id="rId28"/>
            </p:custDataLst>
          </p:nvPr>
        </p:nvSpPr>
        <p:spPr>
          <a:xfrm rot="8100000">
            <a:off x="7432484" y="3534117"/>
            <a:ext cx="99655" cy="59200"/>
          </a:xfrm>
          <a:custGeom>
            <a:avLst/>
            <a:gdLst/>
            <a:ahLst/>
            <a:cxnLst>
              <a:cxn ang="3">
                <a:pos x="hc" y="t"/>
              </a:cxn>
              <a:cxn ang="cd2">
                <a:pos x="l" y="vc"/>
              </a:cxn>
              <a:cxn ang="cd4">
                <a:pos x="hc" y="b"/>
              </a:cxn>
              <a:cxn ang="0">
                <a:pos x="r" y="vc"/>
              </a:cxn>
            </a:cxnLst>
            <a:rect l="l" t="t" r="r" b="b"/>
            <a:pathLst>
              <a:path w="3516" h="1878">
                <a:moveTo>
                  <a:pt x="3018" y="0"/>
                </a:moveTo>
                <a:lnTo>
                  <a:pt x="3516" y="0"/>
                </a:lnTo>
                <a:lnTo>
                  <a:pt x="3516" y="1878"/>
                </a:lnTo>
                <a:lnTo>
                  <a:pt x="3018" y="1878"/>
                </a:lnTo>
                <a:lnTo>
                  <a:pt x="3018" y="499"/>
                </a:lnTo>
                <a:lnTo>
                  <a:pt x="0" y="499"/>
                </a:lnTo>
                <a:lnTo>
                  <a:pt x="0" y="1"/>
                </a:lnTo>
                <a:lnTo>
                  <a:pt x="3018" y="1"/>
                </a:lnTo>
                <a:lnTo>
                  <a:pt x="3018" y="0"/>
                </a:lnTo>
                <a:close/>
              </a:path>
            </a:pathLst>
          </a:custGeom>
          <a:solidFill>
            <a:schemeClr val="lt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endParaRPr>
          </a:p>
        </p:txBody>
      </p:sp>
      <p:sp>
        <p:nvSpPr>
          <p:cNvPr id="6" name="标题 5"/>
          <p:cNvSpPr>
            <a:spLocks noGrp="1"/>
          </p:cNvSpPr>
          <p:nvPr>
            <p:ph type="title"/>
            <p:custDataLst>
              <p:tags r:id="rId29"/>
            </p:custDataLst>
          </p:nvPr>
        </p:nvSpPr>
        <p:spPr>
          <a:xfrm>
            <a:off x="564515" y="59690"/>
            <a:ext cx="11318875" cy="545465"/>
          </a:xfrm>
        </p:spPr>
        <p:txBody>
          <a:bodyPr vert="horz" wrap="square" lIns="0" tIns="0" rIns="0" bIns="0" rtlCol="0" anchor="b">
            <a:normAutofit/>
          </a:bodyPr>
          <a:lstStyle/>
          <a:p>
            <a:pPr lvl="0" algn="l">
              <a:buClrTx/>
              <a:buSzTx/>
              <a:buFontTx/>
            </a:pPr>
            <a:r>
              <a:rPr lang="zh-TW"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數碼銀行方案優勢</a:t>
            </a:r>
            <a:endParaRPr lang="zh-CN" altLang="en-US"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2" name="矩形 21"/>
          <p:cNvSpPr/>
          <p:nvPr>
            <p:custDataLst>
              <p:tags r:id="rId30"/>
            </p:custDataLst>
          </p:nvPr>
        </p:nvSpPr>
        <p:spPr>
          <a:xfrm>
            <a:off x="902970" y="5039360"/>
            <a:ext cx="1674495" cy="372110"/>
          </a:xfrm>
          <a:prstGeom prst="rect">
            <a:avLst/>
          </a:prstGeom>
          <a:noFill/>
        </p:spPr>
        <p:txBody>
          <a:bodyPr wrap="square" lIns="0" tIns="0" rIns="0" bIns="0" rtlCol="0" anchor="b" anchorCtr="0">
            <a:noAutofit/>
          </a:bodyPr>
          <a:lstStyle/>
          <a:p>
            <a:pPr algn="ctr">
              <a:spcBef>
                <a:spcPct val="0"/>
              </a:spcBef>
              <a:spcAft>
                <a:spcPct val="0"/>
              </a:spcAft>
            </a:pPr>
            <a:r>
              <a:rPr lang="zh-CN" altLang="en-US" sz="20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成功案例</a:t>
            </a:r>
            <a:endParaRPr lang="zh-CN" altLang="en-US" sz="20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pic>
        <p:nvPicPr>
          <p:cNvPr id="7172" name="Picture 4"/>
          <p:cNvPicPr>
            <a:picLocks noChangeAspect="1" noChangeArrowheads="1"/>
          </p:cNvPicPr>
          <p:nvPr>
            <p:custDataLst>
              <p:tags r:id="rId31"/>
            </p:custDataLst>
          </p:nvPr>
        </p:nvPicPr>
        <p:blipFill>
          <a:blip r:embed="rId32" cstate="print">
            <a:extLst>
              <a:ext uri="{28A0092B-C50C-407E-A947-70E740481C1C}">
                <a14:useLocalDpi xmlns:a14="http://schemas.microsoft.com/office/drawing/2010/main" val="0"/>
              </a:ext>
            </a:extLst>
          </a:blip>
          <a:srcRect/>
          <a:stretch>
            <a:fillRect/>
          </a:stretch>
        </p:blipFill>
        <p:spPr bwMode="auto">
          <a:xfrm>
            <a:off x="1191895" y="5718810"/>
            <a:ext cx="1217295" cy="657225"/>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31" descr="logo"/>
          <p:cNvPicPr>
            <a:picLocks noChangeAspect="1"/>
          </p:cNvPicPr>
          <p:nvPr/>
        </p:nvPicPr>
        <p:blipFill>
          <a:blip r:embed="rId33"/>
          <a:stretch>
            <a:fillRect/>
          </a:stretch>
        </p:blipFill>
        <p:spPr>
          <a:xfrm>
            <a:off x="3429000" y="5732145"/>
            <a:ext cx="3061335" cy="542925"/>
          </a:xfrm>
          <a:prstGeom prst="rect">
            <a:avLst/>
          </a:prstGeom>
        </p:spPr>
      </p:pic>
    </p:spTree>
    <p:custDataLst>
      <p:tags r:id="rId3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nvSpPr>
        <p:spPr>
          <a:xfrm>
            <a:off x="595630" y="224155"/>
            <a:ext cx="11198225" cy="4654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rPr>
              <a:t>二、支付與錢包服務功能模組</a:t>
            </a:r>
            <a:endParaRPr lang="zh-CN" altLang="en-US"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endParaRPr>
          </a:p>
        </p:txBody>
      </p:sp>
      <p:sp>
        <p:nvSpPr>
          <p:cNvPr id="19" name="矩形 18"/>
          <p:cNvSpPr/>
          <p:nvPr/>
        </p:nvSpPr>
        <p:spPr>
          <a:xfrm>
            <a:off x="650687" y="1281126"/>
            <a:ext cx="10735945" cy="1651209"/>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endParaRPr>
          </a:p>
        </p:txBody>
      </p:sp>
      <p:sp>
        <p:nvSpPr>
          <p:cNvPr id="20" name="文本框 19"/>
          <p:cNvSpPr txBox="1"/>
          <p:nvPr/>
        </p:nvSpPr>
        <p:spPr>
          <a:xfrm>
            <a:off x="4850130" y="1246505"/>
            <a:ext cx="2406015" cy="263525"/>
          </a:xfrm>
          <a:prstGeom prst="rect">
            <a:avLst/>
          </a:prstGeom>
          <a:noFill/>
        </p:spPr>
        <p:txBody>
          <a:bodyPr wrap="square" rtlCol="0">
            <a:noAutofit/>
          </a:bodyPr>
          <a:lstStyle/>
          <a:p>
            <a:pPr algn="ctr">
              <a:lnSpc>
                <a:spcPct val="110000"/>
              </a:lnSpc>
            </a:pPr>
            <a:r>
              <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客戶渠道</a:t>
            </a:r>
            <a:endPar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21" name="矩形 20"/>
          <p:cNvSpPr/>
          <p:nvPr/>
        </p:nvSpPr>
        <p:spPr>
          <a:xfrm>
            <a:off x="2458721" y="3379470"/>
            <a:ext cx="2816860" cy="1374775"/>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22" name="文本框 21"/>
          <p:cNvSpPr txBox="1"/>
          <p:nvPr/>
        </p:nvSpPr>
        <p:spPr>
          <a:xfrm>
            <a:off x="2716568" y="3465195"/>
            <a:ext cx="2314538" cy="288925"/>
          </a:xfrm>
          <a:prstGeom prst="rect">
            <a:avLst/>
          </a:prstGeom>
          <a:noFill/>
        </p:spPr>
        <p:txBody>
          <a:bodyPr wrap="square" rtlCol="0">
            <a:noAutofit/>
          </a:bodyPr>
          <a:lstStyle/>
          <a:p>
            <a:pPr algn="ctr">
              <a:lnSpc>
                <a:spcPct val="70000"/>
              </a:lnSpc>
            </a:pPr>
            <a:r>
              <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rPr>
              <a:t>金融帳戶系統</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endParaRPr>
          </a:p>
        </p:txBody>
      </p:sp>
      <p:sp>
        <p:nvSpPr>
          <p:cNvPr id="23" name="圆角矩形 2"/>
          <p:cNvSpPr/>
          <p:nvPr/>
        </p:nvSpPr>
        <p:spPr>
          <a:xfrm>
            <a:off x="770883" y="165097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開放金融平台</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OFA</a:t>
            </a:r>
            <a:r>
              <a:rPr lang="en-US" altLang="zh-CN" sz="1400" b="1" dirty="0">
                <a:latin typeface="微软雅黑" panose="020B0503020204020204" charset="-122"/>
                <a:ea typeface="微软雅黑" panose="020B0503020204020204" charset="-122"/>
                <a:cs typeface="微软雅黑" panose="020B0503020204020204" charset="-122"/>
                <a:sym typeface="+mn-ea"/>
              </a:rPr>
              <a:t>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6" name="圆角矩形 23"/>
          <p:cNvSpPr/>
          <p:nvPr/>
        </p:nvSpPr>
        <p:spPr>
          <a:xfrm>
            <a:off x="4344028" y="165097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移動金融平台</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MFP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7" name="圆角矩形 24"/>
          <p:cNvSpPr/>
          <p:nvPr/>
        </p:nvSpPr>
        <p:spPr>
          <a:xfrm>
            <a:off x="7917173" y="165105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網上金融平台</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OFP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9" name="圆角矩形 27"/>
          <p:cNvSpPr/>
          <p:nvPr/>
        </p:nvSpPr>
        <p:spPr>
          <a:xfrm>
            <a:off x="2652394" y="3852545"/>
            <a:ext cx="1259839"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00" b="1" dirty="0">
                <a:latin typeface="微软雅黑" panose="020B0503020204020204" charset="-122"/>
                <a:ea typeface="微软雅黑" panose="020B0503020204020204" charset="-122"/>
                <a:cs typeface="微软雅黑" panose="020B0503020204020204" charset="-122"/>
                <a:sym typeface="+mn-ea"/>
              </a:rPr>
              <a:t>核心帳務系統</a:t>
            </a:r>
            <a:endParaRPr lang="zh-CN" altLang="en-US" sz="13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300" b="1" dirty="0">
                <a:latin typeface="微软雅黑" panose="020B0503020204020204" charset="-122"/>
                <a:ea typeface="微软雅黑" panose="020B0503020204020204" charset="-122"/>
                <a:cs typeface="微软雅黑" panose="020B0503020204020204" charset="-122"/>
                <a:sym typeface="+mn-ea"/>
              </a:rPr>
              <a:t>CA</a:t>
            </a:r>
            <a:r>
              <a:rPr lang="zh-CN" altLang="en-US" sz="1300" b="1" dirty="0">
                <a:latin typeface="微软雅黑" panose="020B0503020204020204" charset="-122"/>
                <a:ea typeface="微软雅黑" panose="020B0503020204020204" charset="-122"/>
                <a:cs typeface="微软雅黑" panose="020B0503020204020204" charset="-122"/>
                <a:sym typeface="+mn-ea"/>
              </a:rPr>
              <a:t>S</a:t>
            </a:r>
            <a:endParaRPr lang="zh-CN" altLang="en-US" sz="1300" b="1" dirty="0">
              <a:latin typeface="微软雅黑" panose="020B0503020204020204" charset="-122"/>
              <a:ea typeface="微软雅黑" panose="020B0503020204020204" charset="-122"/>
              <a:cs typeface="微软雅黑" panose="020B0503020204020204" charset="-122"/>
              <a:sym typeface="+mn-ea"/>
            </a:endParaRPr>
          </a:p>
        </p:txBody>
      </p:sp>
      <p:sp>
        <p:nvSpPr>
          <p:cNvPr id="30" name="矩形 29"/>
          <p:cNvSpPr/>
          <p:nvPr/>
        </p:nvSpPr>
        <p:spPr>
          <a:xfrm>
            <a:off x="617221" y="3368040"/>
            <a:ext cx="1653540" cy="1355090"/>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32" name="文本框 31"/>
          <p:cNvSpPr txBox="1"/>
          <p:nvPr/>
        </p:nvSpPr>
        <p:spPr>
          <a:xfrm>
            <a:off x="848995" y="3468370"/>
            <a:ext cx="1421765" cy="254000"/>
          </a:xfrm>
          <a:prstGeom prst="rect">
            <a:avLst/>
          </a:prstGeom>
          <a:noFill/>
        </p:spPr>
        <p:txBody>
          <a:bodyPr wrap="square" rtlCol="0">
            <a:noAutofit/>
          </a:bodyPr>
          <a:lstStyle/>
          <a:p>
            <a:pPr algn="ctr">
              <a:lnSpc>
                <a:spcPct val="70000"/>
              </a:lnSpc>
            </a:pPr>
            <a:r>
              <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客戶認證體系</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33" name="圆角矩形 14"/>
          <p:cNvSpPr/>
          <p:nvPr/>
        </p:nvSpPr>
        <p:spPr>
          <a:xfrm>
            <a:off x="778509" y="3871595"/>
            <a:ext cx="1387475"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lnSpc>
                <a:spcPct val="90000"/>
              </a:lnSpc>
            </a:pP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sym typeface="+mn-ea"/>
              </a:rPr>
              <a:t>客戶合規管理</a:t>
            </a: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sym typeface="+mn-ea"/>
              </a:rPr>
              <a:t>CCMS</a:t>
            </a:r>
            <a:endParaRPr lang="en-US" altLang="zh-CN" sz="1400" b="1" kern="100" dirty="0">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34" name="矩形 33"/>
          <p:cNvSpPr/>
          <p:nvPr/>
        </p:nvSpPr>
        <p:spPr>
          <a:xfrm>
            <a:off x="9845675" y="3387725"/>
            <a:ext cx="1540510" cy="1355090"/>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35" name="文本框 34"/>
          <p:cNvSpPr txBox="1"/>
          <p:nvPr/>
        </p:nvSpPr>
        <p:spPr>
          <a:xfrm>
            <a:off x="9799955" y="3484880"/>
            <a:ext cx="1586230" cy="254000"/>
          </a:xfrm>
          <a:prstGeom prst="rect">
            <a:avLst/>
          </a:prstGeom>
          <a:noFill/>
        </p:spPr>
        <p:txBody>
          <a:bodyPr wrap="square" rtlCol="0">
            <a:noAutofit/>
          </a:bodyPr>
          <a:lstStyle/>
          <a:p>
            <a:pPr algn="ctr">
              <a:lnSpc>
                <a:spcPct val="70000"/>
              </a:lnSpc>
            </a:pPr>
            <a:r>
              <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出入金通道</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36" name="圆角矩形 17"/>
          <p:cNvSpPr/>
          <p:nvPr/>
        </p:nvSpPr>
        <p:spPr>
          <a:xfrm>
            <a:off x="9998075" y="3871595"/>
            <a:ext cx="1244600" cy="754380"/>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00" b="1" dirty="0">
                <a:latin typeface="微软雅黑" panose="020B0503020204020204" charset="-122"/>
                <a:ea typeface="微软雅黑" panose="020B0503020204020204" charset="-122"/>
                <a:cs typeface="微软雅黑" panose="020B0503020204020204" charset="-122"/>
                <a:sym typeface="+mn-ea"/>
              </a:rPr>
              <a:t>資金渠道管理</a:t>
            </a:r>
            <a:endParaRPr lang="zh-CN" altLang="en-US" sz="13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300" b="1" dirty="0">
                <a:latin typeface="微软雅黑" panose="020B0503020204020204" charset="-122"/>
                <a:ea typeface="微软雅黑" panose="020B0503020204020204" charset="-122"/>
                <a:cs typeface="微软雅黑" panose="020B0503020204020204" charset="-122"/>
                <a:sym typeface="+mn-ea"/>
              </a:rPr>
              <a:t>FCMS</a:t>
            </a:r>
            <a:endParaRPr lang="zh-CN" altLang="en-US" sz="1300" b="1" dirty="0">
              <a:latin typeface="微软雅黑" panose="020B0503020204020204" charset="-122"/>
              <a:ea typeface="微软雅黑" panose="020B0503020204020204" charset="-122"/>
              <a:cs typeface="微软雅黑" panose="020B0503020204020204" charset="-122"/>
              <a:sym typeface="+mn-ea"/>
            </a:endParaRPr>
          </a:p>
        </p:txBody>
      </p:sp>
      <p:sp>
        <p:nvSpPr>
          <p:cNvPr id="37" name="圆角矩形 4"/>
          <p:cNvSpPr/>
          <p:nvPr/>
        </p:nvSpPr>
        <p:spPr>
          <a:xfrm>
            <a:off x="4020819" y="3852545"/>
            <a:ext cx="1134112"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00" b="1" dirty="0">
                <a:latin typeface="微软雅黑" panose="020B0503020204020204" charset="-122"/>
                <a:ea typeface="微软雅黑" panose="020B0503020204020204" charset="-122"/>
                <a:cs typeface="微软雅黑" panose="020B0503020204020204" charset="-122"/>
                <a:sym typeface="+mn-ea"/>
              </a:rPr>
              <a:t>VA帳戶管理</a:t>
            </a:r>
            <a:endParaRPr lang="zh-CN" altLang="en-US" sz="13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300" b="1" dirty="0">
                <a:latin typeface="微软雅黑" panose="020B0503020204020204" charset="-122"/>
                <a:ea typeface="微软雅黑" panose="020B0503020204020204" charset="-122"/>
                <a:cs typeface="微软雅黑" panose="020B0503020204020204" charset="-122"/>
                <a:sym typeface="+mn-ea"/>
              </a:rPr>
              <a:t>VA</a:t>
            </a:r>
            <a:r>
              <a:rPr lang="en-US" altLang="zh-CN" sz="1300" b="1" dirty="0">
                <a:latin typeface="微软雅黑" panose="020B0503020204020204" charset="-122"/>
                <a:ea typeface="微软雅黑" panose="020B0503020204020204" charset="-122"/>
                <a:cs typeface="微软雅黑" panose="020B0503020204020204" charset="-122"/>
                <a:sym typeface="+mn-ea"/>
              </a:rPr>
              <a:t>M</a:t>
            </a:r>
            <a:r>
              <a:rPr lang="zh-CN" altLang="en-US" sz="1300" b="1" dirty="0">
                <a:latin typeface="微软雅黑" panose="020B0503020204020204" charset="-122"/>
                <a:ea typeface="微软雅黑" panose="020B0503020204020204" charset="-122"/>
                <a:cs typeface="微软雅黑" panose="020B0503020204020204" charset="-122"/>
                <a:sym typeface="+mn-ea"/>
              </a:rPr>
              <a:t>S</a:t>
            </a:r>
            <a:endParaRPr lang="zh-CN" altLang="en-US" sz="1300" b="1" dirty="0">
              <a:latin typeface="微软雅黑" panose="020B0503020204020204" charset="-122"/>
              <a:ea typeface="微软雅黑" panose="020B0503020204020204" charset="-122"/>
              <a:cs typeface="微软雅黑" panose="020B0503020204020204" charset="-122"/>
              <a:sym typeface="+mn-ea"/>
            </a:endParaRPr>
          </a:p>
        </p:txBody>
      </p:sp>
      <p:sp>
        <p:nvSpPr>
          <p:cNvPr id="38" name="矩形 37"/>
          <p:cNvSpPr/>
          <p:nvPr/>
        </p:nvSpPr>
        <p:spPr>
          <a:xfrm>
            <a:off x="5390515" y="3381375"/>
            <a:ext cx="4280535" cy="1374775"/>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39" name="文本框 38"/>
          <p:cNvSpPr txBox="1"/>
          <p:nvPr/>
        </p:nvSpPr>
        <p:spPr>
          <a:xfrm>
            <a:off x="6196614" y="3467100"/>
            <a:ext cx="2633061" cy="288925"/>
          </a:xfrm>
          <a:prstGeom prst="rect">
            <a:avLst/>
          </a:prstGeom>
          <a:noFill/>
        </p:spPr>
        <p:txBody>
          <a:bodyPr wrap="square" rtlCol="0">
            <a:noAutofit/>
          </a:bodyPr>
          <a:lstStyle/>
          <a:p>
            <a:pPr algn="ctr">
              <a:lnSpc>
                <a:spcPct val="70000"/>
              </a:lnSpc>
            </a:pPr>
            <a:r>
              <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rPr>
              <a:t>支付系統</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endParaRPr>
          </a:p>
        </p:txBody>
      </p:sp>
      <p:sp>
        <p:nvSpPr>
          <p:cNvPr id="40" name="圆角矩形 7"/>
          <p:cNvSpPr/>
          <p:nvPr/>
        </p:nvSpPr>
        <p:spPr>
          <a:xfrm>
            <a:off x="5499100" y="3856355"/>
            <a:ext cx="947420"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00" b="1" dirty="0">
                <a:latin typeface="微软雅黑" panose="020B0503020204020204" charset="-122"/>
                <a:ea typeface="微软雅黑" panose="020B0503020204020204" charset="-122"/>
                <a:cs typeface="微软雅黑" panose="020B0503020204020204" charset="-122"/>
                <a:sym typeface="+mn-ea"/>
              </a:rPr>
              <a:t>銀行卡發卡系統</a:t>
            </a:r>
            <a:endParaRPr lang="en-US" altLang="zh-CN" sz="13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300" b="1" dirty="0">
                <a:latin typeface="微软雅黑" panose="020B0503020204020204" charset="-122"/>
                <a:ea typeface="微软雅黑" panose="020B0503020204020204" charset="-122"/>
                <a:cs typeface="微软雅黑" panose="020B0503020204020204" charset="-122"/>
                <a:sym typeface="+mn-ea"/>
              </a:rPr>
              <a:t>BCIS</a:t>
            </a:r>
            <a:endParaRPr lang="zh-CN" altLang="en-US" sz="1300" b="1" dirty="0">
              <a:latin typeface="微软雅黑" panose="020B0503020204020204" charset="-122"/>
              <a:ea typeface="微软雅黑" panose="020B0503020204020204" charset="-122"/>
              <a:cs typeface="微软雅黑" panose="020B0503020204020204" charset="-122"/>
              <a:sym typeface="+mn-ea"/>
            </a:endParaRPr>
          </a:p>
        </p:txBody>
      </p:sp>
      <p:sp>
        <p:nvSpPr>
          <p:cNvPr id="41" name="圆角矩形 8"/>
          <p:cNvSpPr/>
          <p:nvPr/>
        </p:nvSpPr>
        <p:spPr>
          <a:xfrm>
            <a:off x="6516370" y="3854450"/>
            <a:ext cx="951865"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虛擬資產收單系統</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a:t>
            </a:r>
            <a:r>
              <a:rPr lang="zh-CN" altLang="en-US" sz="1400" b="1" dirty="0">
                <a:latin typeface="微软雅黑" panose="020B0503020204020204" charset="-122"/>
                <a:ea typeface="微软雅黑" panose="020B0503020204020204" charset="-122"/>
                <a:cs typeface="微软雅黑" panose="020B0503020204020204" charset="-122"/>
                <a:sym typeface="+mn-ea"/>
              </a:rPr>
              <a:t>AS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42" name="圆角矩形 10"/>
          <p:cNvSpPr/>
          <p:nvPr/>
        </p:nvSpPr>
        <p:spPr>
          <a:xfrm>
            <a:off x="7532370" y="3855085"/>
            <a:ext cx="946785"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00" b="1" dirty="0">
                <a:latin typeface="微软雅黑" panose="020B0503020204020204" charset="-122"/>
                <a:ea typeface="微软雅黑" panose="020B0503020204020204" charset="-122"/>
                <a:cs typeface="微软雅黑" panose="020B0503020204020204" charset="-122"/>
                <a:sym typeface="+mn-ea"/>
              </a:rPr>
              <a:t>全球聚合發卡系統</a:t>
            </a:r>
            <a:endParaRPr lang="zh-CN" altLang="en-US" sz="13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300" b="1" dirty="0">
                <a:latin typeface="微软雅黑" panose="020B0503020204020204" charset="-122"/>
                <a:ea typeface="微软雅黑" panose="020B0503020204020204" charset="-122"/>
                <a:cs typeface="微软雅黑" panose="020B0503020204020204" charset="-122"/>
                <a:sym typeface="+mn-ea"/>
              </a:rPr>
              <a:t>GA-</a:t>
            </a:r>
            <a:r>
              <a:rPr lang="zh-CN" altLang="en-US" sz="1300" b="1" dirty="0">
                <a:latin typeface="微软雅黑" panose="020B0503020204020204" charset="-122"/>
                <a:ea typeface="微软雅黑" panose="020B0503020204020204" charset="-122"/>
                <a:cs typeface="微软雅黑" panose="020B0503020204020204" charset="-122"/>
                <a:sym typeface="+mn-ea"/>
              </a:rPr>
              <a:t>CIS</a:t>
            </a:r>
            <a:endParaRPr lang="zh-CN" altLang="en-US" sz="1300" b="1" dirty="0">
              <a:latin typeface="微软雅黑" panose="020B0503020204020204" charset="-122"/>
              <a:ea typeface="微软雅黑" panose="020B0503020204020204" charset="-122"/>
              <a:cs typeface="微软雅黑" panose="020B0503020204020204" charset="-122"/>
              <a:sym typeface="+mn-ea"/>
            </a:endParaRPr>
          </a:p>
        </p:txBody>
      </p:sp>
      <p:sp>
        <p:nvSpPr>
          <p:cNvPr id="43" name="圆角矩形 11"/>
          <p:cNvSpPr/>
          <p:nvPr/>
        </p:nvSpPr>
        <p:spPr>
          <a:xfrm>
            <a:off x="8559165" y="3853180"/>
            <a:ext cx="980440"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00" b="1" dirty="0">
                <a:latin typeface="微软雅黑" panose="020B0503020204020204" charset="-122"/>
                <a:ea typeface="微软雅黑" panose="020B0503020204020204" charset="-122"/>
                <a:cs typeface="微软雅黑" panose="020B0503020204020204" charset="-122"/>
                <a:sym typeface="+mn-ea"/>
              </a:rPr>
              <a:t>全球聚合收單系統</a:t>
            </a:r>
            <a:endParaRPr lang="zh-CN" altLang="en-US" sz="13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300" b="1" dirty="0">
                <a:latin typeface="微软雅黑" panose="020B0503020204020204" charset="-122"/>
                <a:ea typeface="微软雅黑" panose="020B0503020204020204" charset="-122"/>
                <a:cs typeface="微软雅黑" panose="020B0503020204020204" charset="-122"/>
                <a:sym typeface="+mn-ea"/>
              </a:rPr>
              <a:t>GA-AS</a:t>
            </a:r>
            <a:endParaRPr lang="zh-CN" altLang="en-US" sz="1300" b="1" dirty="0">
              <a:latin typeface="微软雅黑" panose="020B0503020204020204" charset="-122"/>
              <a:ea typeface="微软雅黑" panose="020B0503020204020204" charset="-122"/>
              <a:cs typeface="微软雅黑" panose="020B0503020204020204" charset="-122"/>
              <a:sym typeface="+mn-ea"/>
            </a:endParaRPr>
          </a:p>
        </p:txBody>
      </p:sp>
      <p:sp>
        <p:nvSpPr>
          <p:cNvPr id="44" name="矩形 43"/>
          <p:cNvSpPr/>
          <p:nvPr/>
        </p:nvSpPr>
        <p:spPr>
          <a:xfrm>
            <a:off x="650052" y="5152436"/>
            <a:ext cx="10736580" cy="1476964"/>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4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45" name="文本框 44"/>
          <p:cNvSpPr txBox="1"/>
          <p:nvPr/>
        </p:nvSpPr>
        <p:spPr>
          <a:xfrm>
            <a:off x="4344035" y="5124450"/>
            <a:ext cx="3518535" cy="263525"/>
          </a:xfrm>
          <a:prstGeom prst="rect">
            <a:avLst/>
          </a:prstGeom>
          <a:noFill/>
        </p:spPr>
        <p:txBody>
          <a:bodyPr wrap="square" rtlCol="0">
            <a:noAutofit/>
          </a:bodyPr>
          <a:lstStyle/>
          <a:p>
            <a:pPr algn="ctr">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Web3 </a:t>
            </a:r>
            <a:r>
              <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基礎設施</a:t>
            </a:r>
            <a:endPar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46" name="圆角矩形 30"/>
          <p:cNvSpPr/>
          <p:nvPr/>
        </p:nvSpPr>
        <p:spPr>
          <a:xfrm>
            <a:off x="6095177" y="5496866"/>
            <a:ext cx="5088255"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虛擬資產託管系統</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VAC</a:t>
            </a:r>
            <a:r>
              <a:rPr lang="zh-CN" altLang="en-US" sz="1400" b="1" dirty="0">
                <a:latin typeface="微软雅黑" panose="020B0503020204020204" charset="-122"/>
                <a:ea typeface="微软雅黑" panose="020B0503020204020204" charset="-122"/>
                <a:cs typeface="微软雅黑" panose="020B0503020204020204" charset="-122"/>
                <a:sym typeface="+mn-ea"/>
              </a:rPr>
              <a:t>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47" name="圆角矩形 32"/>
          <p:cNvSpPr/>
          <p:nvPr/>
        </p:nvSpPr>
        <p:spPr>
          <a:xfrm>
            <a:off x="828487" y="5496866"/>
            <a:ext cx="5088255"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虛擬資產發行系統</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VAI</a:t>
            </a:r>
            <a:r>
              <a:rPr lang="zh-CN" altLang="en-US" sz="1400" b="1" dirty="0">
                <a:latin typeface="微软雅黑" panose="020B0503020204020204" charset="-122"/>
                <a:ea typeface="微软雅黑" panose="020B0503020204020204" charset="-122"/>
                <a:cs typeface="微软雅黑" panose="020B0503020204020204" charset="-122"/>
                <a:sym typeface="+mn-ea"/>
              </a:rPr>
              <a:t>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tags/tag1.xml><?xml version="1.0" encoding="utf-8"?>
<p:tagLst xmlns:p="http://schemas.openxmlformats.org/presentationml/2006/main">
  <p:tag name="KSO_WM_BEAUTIFY_FLAG" val="#fgm#"/>
  <p:tag name="KSO_WM_UNIT_INDEX" val="1"/>
  <p:tag name="KSO_WM_UNIT_TYPE" val="a"/>
  <p:tag name="KSO_WM_LAYOUT_CHECK_HASH" val="97a2c7f2668aa2e1acc777bf23eada019fd01315"/>
  <p:tag name="KSO_WM_NEWLAYOUT_ID" val="82"/>
</p:tagLst>
</file>

<file path=ppt/tags/tag10.xml><?xml version="1.0" encoding="utf-8"?>
<p:tagLst xmlns:p="http://schemas.openxmlformats.org/presentationml/2006/main">
  <p:tag name="$PH_EXT" val="2"/>
  <p:tag name="KSO_WM_BEAUTIFY_FLAG" val="#fgm#"/>
  <p:tag name="KSO_WM_DIAGRAM_GROUP_CODE" val="1"/>
  <p:tag name="KSO_WM_UNIT_INDEX" val="1_3_1"/>
  <p:tag name="KSO_WM_UNIT_TYPE" val="l_h_i"/>
</p:tagLst>
</file>

<file path=ppt/tags/tag100.xml><?xml version="1.0" encoding="utf-8"?>
<p:tagLst xmlns:p="http://schemas.openxmlformats.org/presentationml/2006/main">
  <p:tag name="KSO_WM_BEAUTIFY_FLAG" val="#fgm#"/>
  <p:tag name="KSO_WM_DIAGRAM_GROUP_CODE" val="1"/>
  <p:tag name="KSO_WM_UNIT_INDEX" val="1_4_1"/>
  <p:tag name="KSO_WM_UNIT_TYPE" val="l_h_a"/>
</p:tagLst>
</file>

<file path=ppt/tags/tag101.xml><?xml version="1.0" encoding="utf-8"?>
<p:tagLst xmlns:p="http://schemas.openxmlformats.org/presentationml/2006/main">
  <p:tag name="KSO_WM_BEAUTIFY_FLAG" val="#fgm#"/>
  <p:tag name="KSO_WM_DIAGRAM_GROUP_CODE" val="1"/>
  <p:tag name="KSO_WM_UNIT_INDEX" val="1_4_1"/>
  <p:tag name="KSO_WM_UNIT_TYPE" val="l_h_f"/>
</p:tagLst>
</file>

<file path=ppt/tags/tag102.xml><?xml version="1.0" encoding="utf-8"?>
<p:tagLst xmlns:p="http://schemas.openxmlformats.org/presentationml/2006/main">
  <p:tag name="$PH_EXT" val="2"/>
  <p:tag name="KSO_WM_BEAUTIFY_FLAG" val="#fgm#"/>
  <p:tag name="KSO_WM_DIAGRAM_GROUP_CODE" val="1"/>
  <p:tag name="KSO_WM_UNIT_INDEX" val="1_5_1"/>
  <p:tag name="KSO_WM_UNIT_TYPE" val="l_h_i"/>
</p:tagLst>
</file>

<file path=ppt/tags/tag103.xml><?xml version="1.0" encoding="utf-8"?>
<p:tagLst xmlns:p="http://schemas.openxmlformats.org/presentationml/2006/main">
  <p:tag name="KSO_WM_BEAUTIFY_FLAG" val="#fgm#"/>
  <p:tag name="KSO_WM_DIAGRAM_GROUP_CODE" val="1"/>
  <p:tag name="KSO_WM_UNIT_INDEX" val="1_5_1"/>
  <p:tag name="KSO_WM_UNIT_TYPE" val="l_h_a"/>
</p:tagLst>
</file>

<file path=ppt/tags/tag104.xml><?xml version="1.0" encoding="utf-8"?>
<p:tagLst xmlns:p="http://schemas.openxmlformats.org/presentationml/2006/main">
  <p:tag name="KSO_WM_BEAUTIFY_FLAG" val="#fgm#"/>
  <p:tag name="KSO_WM_DIAGRAM_GROUP_CODE" val="1"/>
  <p:tag name="KSO_WM_UNIT_INDEX" val="1_5_1"/>
  <p:tag name="KSO_WM_UNIT_TYPE" val="l_h_f"/>
</p:tagLst>
</file>

<file path=ppt/tags/tag105.xml><?xml version="1.0" encoding="utf-8"?>
<p:tagLst xmlns:p="http://schemas.openxmlformats.org/presentationml/2006/main">
  <p:tag name="$PH_EXT" val="2"/>
  <p:tag name="KSO_WM_BEAUTIFY_FLAG" val="#fgm#"/>
  <p:tag name="KSO_WM_DIAGRAM_GROUP_CODE" val="1"/>
  <p:tag name="KSO_WM_UNIT_INDEX" val="1_6_1"/>
  <p:tag name="KSO_WM_UNIT_TYPE" val="l_h_i"/>
</p:tagLst>
</file>

<file path=ppt/tags/tag106.xml><?xml version="1.0" encoding="utf-8"?>
<p:tagLst xmlns:p="http://schemas.openxmlformats.org/presentationml/2006/main">
  <p:tag name="KSO_WM_BEAUTIFY_FLAG" val="#fgm#"/>
  <p:tag name="KSO_WM_DIAGRAM_GROUP_CODE" val="1"/>
  <p:tag name="KSO_WM_UNIT_INDEX" val="1_6_1"/>
  <p:tag name="KSO_WM_UNIT_TYPE" val="l_h_a"/>
</p:tagLst>
</file>

<file path=ppt/tags/tag107.xml><?xml version="1.0" encoding="utf-8"?>
<p:tagLst xmlns:p="http://schemas.openxmlformats.org/presentationml/2006/main">
  <p:tag name="KSO_WM_BEAUTIFY_FLAG" val="#fgm#"/>
  <p:tag name="KSO_WM_DIAGRAM_GROUP_CODE" val="1"/>
  <p:tag name="KSO_WM_UNIT_INDEX" val="1_6_1"/>
  <p:tag name="KSO_WM_UNIT_TYPE" val="l_h_f"/>
</p:tagLst>
</file>

<file path=ppt/tags/tag108.xml><?xml version="1.0" encoding="utf-8"?>
<p:tagLst xmlns:p="http://schemas.openxmlformats.org/presentationml/2006/main">
  <p:tag name="KSO_WM_BEAUTIFY_FLAG" val="#fgm#"/>
  <p:tag name="KSO_WM_DIAGRAM_GROUP_CODE" val="1"/>
  <p:tag name="KSO_WM_UNIT_INDEX" val="2_1_1"/>
  <p:tag name="KSO_WM_UNIT_TYPE" val="l_h_f"/>
</p:tagLst>
</file>

<file path=ppt/tags/tag109.xml><?xml version="1.0" encoding="utf-8"?>
<p:tagLst xmlns:p="http://schemas.openxmlformats.org/presentationml/2006/main">
  <p:tag name="KSO_WM_BEAUTIFY_FLAG" val="#fgm#"/>
  <p:tag name="KSO_WM_UNIT_INDEX" val="1"/>
  <p:tag name="KSO_WM_UNIT_TYPE" val="a"/>
  <p:tag name="KSO_WM_LAYOUT_CHECK_HASH" val="97a2c7f2668aa2e1acc777bf23eada019fd01315"/>
  <p:tag name="KSO_WM_NEWLAYOUT_ID" val="82"/>
</p:tagLst>
</file>

<file path=ppt/tags/tag11.xml><?xml version="1.0" encoding="utf-8"?>
<p:tagLst xmlns:p="http://schemas.openxmlformats.org/presentationml/2006/main">
  <p:tag name="$PH_EXT" val="1"/>
  <p:tag name="KSO_WM_BEAUTIFY_FLAG" val="#fgm#"/>
  <p:tag name="KSO_WM_DIAGRAM_GROUP_CODE" val="1"/>
  <p:tag name="KSO_WM_UNIT_INDEX" val="1_3_1"/>
  <p:tag name="KSO_WM_UNIT_TYPE" val="l_h_x"/>
</p:tagLst>
</file>

<file path=ppt/tags/tag110.xml><?xml version="1.0" encoding="utf-8"?>
<p:tagLst xmlns:p="http://schemas.openxmlformats.org/presentationml/2006/main">
  <p:tag name="$PH_EXT" val="2"/>
  <p:tag name="KSO_WM_BEAUTIFY_FLAG" val="#fgm#"/>
  <p:tag name="KSO_WM_DIAGRAM_GROUP_CODE" val="1"/>
  <p:tag name="KSO_WM_UNIT_INDEX" val="1_1_1"/>
  <p:tag name="KSO_WM_UNIT_TYPE" val="l_h_i"/>
</p:tagLst>
</file>

<file path=ppt/tags/tag111.xml><?xml version="1.0" encoding="utf-8"?>
<p:tagLst xmlns:p="http://schemas.openxmlformats.org/presentationml/2006/main">
  <p:tag name="$PH_EXT" val="1"/>
  <p:tag name="KSO_WM_BEAUTIFY_FLAG" val="#fgm#"/>
  <p:tag name="KSO_WM_DIAGRAM_GROUP_CODE" val="1"/>
  <p:tag name="KSO_WM_UNIT_INDEX" val="1_1_1"/>
  <p:tag name="KSO_WM_UNIT_TYPE" val="l_h_x"/>
</p:tagLst>
</file>

<file path=ppt/tags/tag112.xml><?xml version="1.0" encoding="utf-8"?>
<p:tagLst xmlns:p="http://schemas.openxmlformats.org/presentationml/2006/main">
  <p:tag name="KSO_WM_BEAUTIFY_FLAG" val="#fgm#"/>
  <p:tag name="KSO_WM_DIAGRAM_GROUP_CODE" val="1"/>
  <p:tag name="KSO_WM_UNIT_INDEX" val="1_1_1"/>
  <p:tag name="KSO_WM_UNIT_TYPE" val="l_h_a"/>
</p:tagLst>
</file>

<file path=ppt/tags/tag113.xml><?xml version="1.0" encoding="utf-8"?>
<p:tagLst xmlns:p="http://schemas.openxmlformats.org/presentationml/2006/main">
  <p:tag name="KSO_WM_BEAUTIFY_FLAG" val="#fgm#"/>
  <p:tag name="KSO_WM_DIAGRAM_GROUP_CODE" val="1"/>
  <p:tag name="KSO_WM_UNIT_INDEX" val="1_1_1"/>
  <p:tag name="KSO_WM_UNIT_TYPE" val="l_h_f"/>
</p:tagLst>
</file>

<file path=ppt/tags/tag114.xml><?xml version="1.0" encoding="utf-8"?>
<p:tagLst xmlns:p="http://schemas.openxmlformats.org/presentationml/2006/main">
  <p:tag name="$PH_EXT" val="2"/>
  <p:tag name="KSO_WM_BEAUTIFY_FLAG" val="#fgm#"/>
  <p:tag name="KSO_WM_DIAGRAM_GROUP_CODE" val="1"/>
  <p:tag name="KSO_WM_UNIT_INDEX" val="1_2_1"/>
  <p:tag name="KSO_WM_UNIT_TYPE" val="l_h_i"/>
</p:tagLst>
</file>

<file path=ppt/tags/tag115.xml><?xml version="1.0" encoding="utf-8"?>
<p:tagLst xmlns:p="http://schemas.openxmlformats.org/presentationml/2006/main">
  <p:tag name="$PH_EXT" val="1"/>
  <p:tag name="KSO_WM_BEAUTIFY_FLAG" val="#fgm#"/>
  <p:tag name="KSO_WM_DIAGRAM_GROUP_CODE" val="1"/>
  <p:tag name="KSO_WM_UNIT_INDEX" val="1_2_1"/>
  <p:tag name="KSO_WM_UNIT_TYPE" val="l_h_x"/>
</p:tagLst>
</file>

<file path=ppt/tags/tag116.xml><?xml version="1.0" encoding="utf-8"?>
<p:tagLst xmlns:p="http://schemas.openxmlformats.org/presentationml/2006/main">
  <p:tag name="KSO_WM_BEAUTIFY_FLAG" val="#fgm#"/>
  <p:tag name="KSO_WM_DIAGRAM_GROUP_CODE" val="1"/>
  <p:tag name="KSO_WM_UNIT_INDEX" val="1_2_1"/>
  <p:tag name="KSO_WM_UNIT_TYPE" val="l_h_a"/>
</p:tagLst>
</file>

<file path=ppt/tags/tag117.xml><?xml version="1.0" encoding="utf-8"?>
<p:tagLst xmlns:p="http://schemas.openxmlformats.org/presentationml/2006/main">
  <p:tag name="KSO_WM_BEAUTIFY_FLAG" val="#fgm#"/>
  <p:tag name="KSO_WM_DIAGRAM_GROUP_CODE" val="1"/>
  <p:tag name="KSO_WM_UNIT_INDEX" val="1_2_1"/>
  <p:tag name="KSO_WM_UNIT_TYPE" val="l_h_f"/>
</p:tagLst>
</file>

<file path=ppt/tags/tag118.xml><?xml version="1.0" encoding="utf-8"?>
<p:tagLst xmlns:p="http://schemas.openxmlformats.org/presentationml/2006/main">
  <p:tag name="$PH_EXT" val="2"/>
  <p:tag name="KSO_WM_BEAUTIFY_FLAG" val="#fgm#"/>
  <p:tag name="KSO_WM_DIAGRAM_GROUP_CODE" val="1"/>
  <p:tag name="KSO_WM_UNIT_INDEX" val="1_3_1"/>
  <p:tag name="KSO_WM_UNIT_TYPE" val="l_h_i"/>
</p:tagLst>
</file>

<file path=ppt/tags/tag119.xml><?xml version="1.0" encoding="utf-8"?>
<p:tagLst xmlns:p="http://schemas.openxmlformats.org/presentationml/2006/main">
  <p:tag name="$PH_EXT" val="1"/>
  <p:tag name="KSO_WM_BEAUTIFY_FLAG" val="#fgm#"/>
  <p:tag name="KSO_WM_DIAGRAM_GROUP_CODE" val="1"/>
  <p:tag name="KSO_WM_UNIT_INDEX" val="1_3_1"/>
  <p:tag name="KSO_WM_UNIT_TYPE" val="l_h_x"/>
</p:tagLst>
</file>

<file path=ppt/tags/tag12.xml><?xml version="1.0" encoding="utf-8"?>
<p:tagLst xmlns:p="http://schemas.openxmlformats.org/presentationml/2006/main">
  <p:tag name="KSO_WM_BEAUTIFY_FLAG" val="#fgm#"/>
  <p:tag name="KSO_WM_DIAGRAM_GROUP_CODE" val="1"/>
  <p:tag name="KSO_WM_UNIT_INDEX" val="1_3_1"/>
  <p:tag name="KSO_WM_UNIT_TYPE" val="l_h_a"/>
</p:tagLst>
</file>

<file path=ppt/tags/tag120.xml><?xml version="1.0" encoding="utf-8"?>
<p:tagLst xmlns:p="http://schemas.openxmlformats.org/presentationml/2006/main">
  <p:tag name="KSO_WM_BEAUTIFY_FLAG" val="#fgm#"/>
  <p:tag name="KSO_WM_DIAGRAM_GROUP_CODE" val="1"/>
  <p:tag name="KSO_WM_UNIT_INDEX" val="1_3_1"/>
  <p:tag name="KSO_WM_UNIT_TYPE" val="l_h_a"/>
</p:tagLst>
</file>

<file path=ppt/tags/tag121.xml><?xml version="1.0" encoding="utf-8"?>
<p:tagLst xmlns:p="http://schemas.openxmlformats.org/presentationml/2006/main">
  <p:tag name="KSO_WM_BEAUTIFY_FLAG" val="#fgm#"/>
  <p:tag name="KSO_WM_DIAGRAM_GROUP_CODE" val="1"/>
  <p:tag name="KSO_WM_UNIT_INDEX" val="1_3_1"/>
  <p:tag name="KSO_WM_UNIT_TYPE" val="l_h_f"/>
</p:tagLst>
</file>

<file path=ppt/tags/tag122.xml><?xml version="1.0" encoding="utf-8"?>
<p:tagLst xmlns:p="http://schemas.openxmlformats.org/presentationml/2006/main">
  <p:tag name="KSO_WM_BEAUTIFY_FLAG" val="#fgm#"/>
  <p:tag name="KSO_WM_UNIT_INDEX" val="1"/>
  <p:tag name="KSO_WM_UNIT_TYPE" val="a"/>
  <p:tag name="KSO_WM_LAYOUT_CHECK_HASH" val="d4ed3ac750d390bad39875057436f3006d377d29"/>
  <p:tag name="KSO_WM_NEWLAYOUT_ID" val="185"/>
</p:tagLst>
</file>

<file path=ppt/tags/tag123.xml><?xml version="1.0" encoding="utf-8"?>
<p:tagLst xmlns:p="http://schemas.openxmlformats.org/presentationml/2006/main">
  <p:tag name="KSO_WM_BEAUTIFY_FLAG" val="#fgm#"/>
  <p:tag name="KSO_WM_UNIT_INDEX" val="1_1_1"/>
  <p:tag name="KSO_WM_UNIT_TYPE" val="l_h_d"/>
</p:tagLst>
</file>

<file path=ppt/tags/tag124.xml><?xml version="1.0" encoding="utf-8"?>
<p:tagLst xmlns:p="http://schemas.openxmlformats.org/presentationml/2006/main">
  <p:tag name="KSO_WM_BEAUTIFY_FLAG" val="#fgm#"/>
  <p:tag name="KSO_WM_UNIT_INDEX" val="1_2_1"/>
  <p:tag name="KSO_WM_UNIT_TYPE" val="l_h_d"/>
</p:tagLst>
</file>

<file path=ppt/tags/tag125.xml><?xml version="1.0" encoding="utf-8"?>
<p:tagLst xmlns:p="http://schemas.openxmlformats.org/presentationml/2006/main">
  <p:tag name="KSO_WM_BEAUTIFY_FLAG" val="#fgm#"/>
  <p:tag name="KSO_WM_UNIT_INDEX" val="1_3_1"/>
  <p:tag name="KSO_WM_UNIT_TYPE" val="l_h_d"/>
</p:tagLst>
</file>

<file path=ppt/tags/tag126.xml><?xml version="1.0" encoding="utf-8"?>
<p:tagLst xmlns:p="http://schemas.openxmlformats.org/presentationml/2006/main">
  <p:tag name="KSO_WM_BEAUTIFY_FLAG" val="#fgm#"/>
  <p:tag name="KSO_WM_UNIT_INDEX" val="1_4_1"/>
  <p:tag name="KSO_WM_UNIT_TYPE" val="l_h_d"/>
</p:tagLst>
</file>

<file path=ppt/tags/tag127.xml><?xml version="1.0" encoding="utf-8"?>
<p:tagLst xmlns:p="http://schemas.openxmlformats.org/presentationml/2006/main">
  <p:tag name="KSO_WM_BEAUTIFY_FLAG" val="#fgm#"/>
  <p:tag name="KSO_WM_UNIT_INDEX" val="1_5_1"/>
  <p:tag name="KSO_WM_UNIT_TYPE" val="l_h_d"/>
</p:tagLst>
</file>

<file path=ppt/tags/tag128.xml><?xml version="1.0" encoding="utf-8"?>
<p:tagLst xmlns:p="http://schemas.openxmlformats.org/presentationml/2006/main">
  <p:tag name="KSO_WM_BEAUTIFY_FLAG" val="#fgm#"/>
  <p:tag name="KSO_WM_UNIT_INDEX" val="1_6_1"/>
  <p:tag name="KSO_WM_UNIT_TYPE" val="l_h_d"/>
</p:tagLst>
</file>

<file path=ppt/tags/tag129.xml><?xml version="1.0" encoding="utf-8"?>
<p:tagLst xmlns:p="http://schemas.openxmlformats.org/presentationml/2006/main">
  <p:tag name="KSO_WM_BEAUTIFY_FLAG" val="#fgm#"/>
  <p:tag name="KSO_WM_DIAGRAM_GROUP_CODE" val="1"/>
  <p:tag name="KSO_WM_UNIT_INDEX" val="1_2_1_1"/>
  <p:tag name="KSO_WM_UNIT_TYPE" val="n_h_h_f"/>
</p:tagLst>
</file>

<file path=ppt/tags/tag13.xml><?xml version="1.0" encoding="utf-8"?>
<p:tagLst xmlns:p="http://schemas.openxmlformats.org/presentationml/2006/main">
  <p:tag name="KSO_WM_BEAUTIFY_FLAG" val="#fgm#"/>
  <p:tag name="KSO_WM_DIAGRAM_GROUP_CODE" val="1"/>
  <p:tag name="KSO_WM_UNIT_INDEX" val="1_3_1"/>
  <p:tag name="KSO_WM_UNIT_TYPE" val="l_h_f"/>
</p:tagLst>
</file>

<file path=ppt/tags/tag130.xml><?xml version="1.0" encoding="utf-8"?>
<p:tagLst xmlns:p="http://schemas.openxmlformats.org/presentationml/2006/main">
  <p:tag name="KSO_WM_BEAUTIFY_FLAG" val="#fgm#"/>
  <p:tag name="KSO_WM_UNIT_INDEX" val="1"/>
  <p:tag name="KSO_WM_UNIT_TYPE" val="a"/>
  <p:tag name="KSO_WM_LAYOUT_CHECK_HASH" val="b80820b227f7a61bce90a36fcc36b3ef8468e9dc"/>
  <p:tag name="KSO_WM_NEWLAYOUT_ID" val="75"/>
</p:tagLst>
</file>

<file path=ppt/tags/tag131.xml><?xml version="1.0" encoding="utf-8"?>
<p:tagLst xmlns:p="http://schemas.openxmlformats.org/presentationml/2006/main">
  <p:tag name="KSO_WM_BEAUTIFY_FLAG" val="#fgm#"/>
  <p:tag name="KSO_WM_DIAGRAM_GROUP_CODE" val="1"/>
  <p:tag name="KSO_WM_UNIT_INDEX" val="1_1_1"/>
  <p:tag name="KSO_WM_UNIT_TYPE" val="l_h_a"/>
</p:tagLst>
</file>

<file path=ppt/tags/tag132.xml><?xml version="1.0" encoding="utf-8"?>
<p:tagLst xmlns:p="http://schemas.openxmlformats.org/presentationml/2006/main">
  <p:tag name="KSO_WM_BEAUTIFY_FLAG" val="#fgm#"/>
  <p:tag name="KSO_WM_DIAGRAM_GROUP_CODE" val="1"/>
  <p:tag name="KSO_WM_UNIT_INDEX" val="1_1_1"/>
  <p:tag name="KSO_WM_UNIT_TYPE" val="l_h_f"/>
</p:tagLst>
</file>

<file path=ppt/tags/tag133.xml><?xml version="1.0" encoding="utf-8"?>
<p:tagLst xmlns:p="http://schemas.openxmlformats.org/presentationml/2006/main">
  <p:tag name="KSO_WM_BEAUTIFY_FLAG" val="#fgm#"/>
  <p:tag name="KSO_WM_DIAGRAM_GROUP_CODE" val="1"/>
  <p:tag name="KSO_WM_UNIT_INDEX" val="1_2_1"/>
  <p:tag name="KSO_WM_UNIT_TYPE" val="l_h_a"/>
</p:tagLst>
</file>

<file path=ppt/tags/tag134.xml><?xml version="1.0" encoding="utf-8"?>
<p:tagLst xmlns:p="http://schemas.openxmlformats.org/presentationml/2006/main">
  <p:tag name="KSO_WM_BEAUTIFY_FLAG" val="#fgm#"/>
  <p:tag name="KSO_WM_DIAGRAM_GROUP_CODE" val="1"/>
  <p:tag name="KSO_WM_UNIT_INDEX" val="1_2_1"/>
  <p:tag name="KSO_WM_UNIT_TYPE" val="l_h_f"/>
</p:tagLst>
</file>

<file path=ppt/tags/tag135.xml><?xml version="1.0" encoding="utf-8"?>
<p:tagLst xmlns:p="http://schemas.openxmlformats.org/presentationml/2006/main">
  <p:tag name="KSO_WM_BEAUTIFY_FLAG" val="#fgm#"/>
  <p:tag name="KSO_WM_DIAGRAM_GROUP_CODE" val="1"/>
  <p:tag name="KSO_WM_UNIT_INDEX" val="1_3_1"/>
  <p:tag name="KSO_WM_UNIT_TYPE" val="l_h_a"/>
</p:tagLst>
</file>

<file path=ppt/tags/tag136.xml><?xml version="1.0" encoding="utf-8"?>
<p:tagLst xmlns:p="http://schemas.openxmlformats.org/presentationml/2006/main">
  <p:tag name="KSO_WM_BEAUTIFY_FLAG" val="#fgm#"/>
  <p:tag name="KSO_WM_DIAGRAM_GROUP_CODE" val="1"/>
  <p:tag name="KSO_WM_UNIT_INDEX" val="1_3_1"/>
  <p:tag name="KSO_WM_UNIT_TYPE" val="l_h_f"/>
</p:tagLst>
</file>

<file path=ppt/tags/tag137.xml><?xml version="1.0" encoding="utf-8"?>
<p:tagLst xmlns:p="http://schemas.openxmlformats.org/presentationml/2006/main">
  <p:tag name="KSO_WM_BEAUTIFY_FLAG" val="#fgm#"/>
  <p:tag name="KSO_WM_DIAGRAM_GROUP_CODE" val="1"/>
  <p:tag name="KSO_WM_UNIT_INDEX" val="1_4_1"/>
  <p:tag name="KSO_WM_UNIT_TYPE" val="l_h_a"/>
</p:tagLst>
</file>

<file path=ppt/tags/tag138.xml><?xml version="1.0" encoding="utf-8"?>
<p:tagLst xmlns:p="http://schemas.openxmlformats.org/presentationml/2006/main">
  <p:tag name="KSO_WM_BEAUTIFY_FLAG" val="#fgm#"/>
  <p:tag name="KSO_WM_DIAGRAM_GROUP_CODE" val="1"/>
  <p:tag name="KSO_WM_UNIT_INDEX" val="1_4_1"/>
  <p:tag name="KSO_WM_UNIT_TYPE" val="l_h_f"/>
</p:tagLst>
</file>

<file path=ppt/tags/tag139.xml><?xml version="1.0" encoding="utf-8"?>
<p:tagLst xmlns:p="http://schemas.openxmlformats.org/presentationml/2006/main">
  <p:tag name="KSO_WM_BEAUTIFY_FLAG" val="#fgm#"/>
  <p:tag name="KSO_WM_DIAGRAM_GROUP_CODE" val="1"/>
  <p:tag name="KSO_WM_UNIT_INDEX" val="1_5_1"/>
  <p:tag name="KSO_WM_UNIT_TYPE" val="l_h_a"/>
</p:tagLst>
</file>

<file path=ppt/tags/tag14.xml><?xml version="1.0" encoding="utf-8"?>
<p:tagLst xmlns:p="http://schemas.openxmlformats.org/presentationml/2006/main">
  <p:tag name="KSO_WM_BEAUTIFY_FLAG" val="#fgm#"/>
  <p:tag name="KSO_WM_UNIT_INDEX" val="1"/>
  <p:tag name="KSO_WM_UNIT_TYPE" val="a"/>
  <p:tag name="KSO_WM_LAYOUT_CHECK_HASH" val="d4ed3ac750d390bad39875057436f3006d377d29"/>
  <p:tag name="KSO_WM_NEWLAYOUT_ID" val="185"/>
</p:tagLst>
</file>

<file path=ppt/tags/tag140.xml><?xml version="1.0" encoding="utf-8"?>
<p:tagLst xmlns:p="http://schemas.openxmlformats.org/presentationml/2006/main">
  <p:tag name="KSO_WM_BEAUTIFY_FLAG" val="#fgm#"/>
  <p:tag name="KSO_WM_DIAGRAM_GROUP_CODE" val="1"/>
  <p:tag name="KSO_WM_UNIT_INDEX" val="1_5_1"/>
  <p:tag name="KSO_WM_UNIT_TYPE" val="l_h_f"/>
</p:tagLst>
</file>

<file path=ppt/tags/tag141.xml><?xml version="1.0" encoding="utf-8"?>
<p:tagLst xmlns:p="http://schemas.openxmlformats.org/presentationml/2006/main">
  <p:tag name="KSO_WM_BEAUTIFY_FLAG" val="#fgm#"/>
  <p:tag name="KSO_WM_DIAGRAM_GROUP_CODE" val="1"/>
  <p:tag name="KSO_WM_UNIT_INDEX" val="1_6_1"/>
  <p:tag name="KSO_WM_UNIT_TYPE" val="l_h_a"/>
</p:tagLst>
</file>

<file path=ppt/tags/tag142.xml><?xml version="1.0" encoding="utf-8"?>
<p:tagLst xmlns:p="http://schemas.openxmlformats.org/presentationml/2006/main">
  <p:tag name="KSO_WM_BEAUTIFY_FLAG" val="#fgm#"/>
  <p:tag name="KSO_WM_DIAGRAM_GROUP_CODE" val="1"/>
  <p:tag name="KSO_WM_UNIT_INDEX" val="1_6_1"/>
  <p:tag name="KSO_WM_UNIT_TYPE" val="l_h_f"/>
</p:tagLst>
</file>

<file path=ppt/tags/tag143.xml><?xml version="1.0" encoding="utf-8"?>
<p:tagLst xmlns:p="http://schemas.openxmlformats.org/presentationml/2006/main">
  <p:tag name="KSO_WM_BEAUTIFY_FLAG" val="#fgm#"/>
  <p:tag name="KSO_WM_UNIT_INDEX" val="1"/>
  <p:tag name="KSO_WM_UNIT_TYPE" val="a"/>
  <p:tag name="KSO_WM_LAYOUT_CHECK_HASH" val="ca4095a60940c8b7f25c9ed94fd5692d3fadaf70"/>
  <p:tag name="KSO_WM_NEWLAYOUT_ID" val="65"/>
</p:tagLst>
</file>

<file path=ppt/tags/tag144.xml><?xml version="1.0" encoding="utf-8"?>
<p:tagLst xmlns:p="http://schemas.openxmlformats.org/presentationml/2006/main">
  <p:tag name="$PH_EXT" val="2"/>
  <p:tag name="KSO_WM_BEAUTIFY_FLAG" val="#fgm#"/>
  <p:tag name="KSO_WM_DIAGRAM_GROUP_CODE" val="1"/>
  <p:tag name="KSO_WM_UNIT_INDEX" val="1_1_1"/>
  <p:tag name="KSO_WM_UNIT_TYPE" val="l_h_i"/>
</p:tagLst>
</file>

<file path=ppt/tags/tag145.xml><?xml version="1.0" encoding="utf-8"?>
<p:tagLst xmlns:p="http://schemas.openxmlformats.org/presentationml/2006/main">
  <p:tag name="KSO_WM_BEAUTIFY_FLAG" val="#fgm#"/>
  <p:tag name="KSO_WM_DIAGRAM_GROUP_CODE" val="1"/>
  <p:tag name="KSO_WM_UNIT_INDEX" val="1_1_1"/>
  <p:tag name="KSO_WM_UNIT_TYPE" val="l_h_a"/>
</p:tagLst>
</file>

<file path=ppt/tags/tag146.xml><?xml version="1.0" encoding="utf-8"?>
<p:tagLst xmlns:p="http://schemas.openxmlformats.org/presentationml/2006/main">
  <p:tag name="KSO_WM_BEAUTIFY_FLAG" val="#fgm#"/>
  <p:tag name="KSO_WM_DIAGRAM_GROUP_CODE" val="1"/>
  <p:tag name="KSO_WM_UNIT_INDEX" val="1_1_1"/>
  <p:tag name="KSO_WM_UNIT_TYPE" val="l_h_f"/>
</p:tagLst>
</file>

<file path=ppt/tags/tag147.xml><?xml version="1.0" encoding="utf-8"?>
<p:tagLst xmlns:p="http://schemas.openxmlformats.org/presentationml/2006/main">
  <p:tag name="$PH_EXT" val="2"/>
  <p:tag name="KSO_WM_BEAUTIFY_FLAG" val="#fgm#"/>
  <p:tag name="KSO_WM_DIAGRAM_GROUP_CODE" val="1"/>
  <p:tag name="KSO_WM_UNIT_INDEX" val="1_2_1"/>
  <p:tag name="KSO_WM_UNIT_TYPE" val="l_h_i"/>
</p:tagLst>
</file>

<file path=ppt/tags/tag148.xml><?xml version="1.0" encoding="utf-8"?>
<p:tagLst xmlns:p="http://schemas.openxmlformats.org/presentationml/2006/main">
  <p:tag name="KSO_WM_BEAUTIFY_FLAG" val="#fgm#"/>
  <p:tag name="KSO_WM_DIAGRAM_GROUP_CODE" val="1"/>
  <p:tag name="KSO_WM_UNIT_INDEX" val="1_2_1"/>
  <p:tag name="KSO_WM_UNIT_TYPE" val="l_h_a"/>
</p:tagLst>
</file>

<file path=ppt/tags/tag149.xml><?xml version="1.0" encoding="utf-8"?>
<p:tagLst xmlns:p="http://schemas.openxmlformats.org/presentationml/2006/main">
  <p:tag name="KSO_WM_BEAUTIFY_FLAG" val="#fgm#"/>
  <p:tag name="KSO_WM_DIAGRAM_GROUP_CODE" val="1"/>
  <p:tag name="KSO_WM_UNIT_INDEX" val="1_2_1"/>
  <p:tag name="KSO_WM_UNIT_TYPE" val="l_h_f"/>
</p:tagLst>
</file>

<file path=ppt/tags/tag15.xml><?xml version="1.0" encoding="utf-8"?>
<p:tagLst xmlns:p="http://schemas.openxmlformats.org/presentationml/2006/main">
  <p:tag name="KSO_WM_BEAUTIFY_FLAG" val="#fgm#"/>
  <p:tag name="KSO_WM_UNIT_INDEX" val="1_1_1"/>
  <p:tag name="KSO_WM_UNIT_TYPE" val="l_h_d"/>
</p:tagLst>
</file>

<file path=ppt/tags/tag150.xml><?xml version="1.0" encoding="utf-8"?>
<p:tagLst xmlns:p="http://schemas.openxmlformats.org/presentationml/2006/main">
  <p:tag name="$PH_EXT" val="2"/>
  <p:tag name="KSO_WM_BEAUTIFY_FLAG" val="#fgm#"/>
  <p:tag name="KSO_WM_DIAGRAM_GROUP_CODE" val="1"/>
  <p:tag name="KSO_WM_UNIT_INDEX" val="1_3_1"/>
  <p:tag name="KSO_WM_UNIT_TYPE" val="l_h_i"/>
</p:tagLst>
</file>

<file path=ppt/tags/tag151.xml><?xml version="1.0" encoding="utf-8"?>
<p:tagLst xmlns:p="http://schemas.openxmlformats.org/presentationml/2006/main">
  <p:tag name="KSO_WM_BEAUTIFY_FLAG" val="#fgm#"/>
  <p:tag name="KSO_WM_DIAGRAM_GROUP_CODE" val="1"/>
  <p:tag name="KSO_WM_UNIT_INDEX" val="1_3_1"/>
  <p:tag name="KSO_WM_UNIT_TYPE" val="l_h_a"/>
</p:tagLst>
</file>

<file path=ppt/tags/tag152.xml><?xml version="1.0" encoding="utf-8"?>
<p:tagLst xmlns:p="http://schemas.openxmlformats.org/presentationml/2006/main">
  <p:tag name="KSO_WM_BEAUTIFY_FLAG" val="#fgm#"/>
  <p:tag name="KSO_WM_DIAGRAM_GROUP_CODE" val="1"/>
  <p:tag name="KSO_WM_UNIT_INDEX" val="1_3_1"/>
  <p:tag name="KSO_WM_UNIT_TYPE" val="l_h_f"/>
</p:tagLst>
</file>

<file path=ppt/tags/tag153.xml><?xml version="1.0" encoding="utf-8"?>
<p:tagLst xmlns:p="http://schemas.openxmlformats.org/presentationml/2006/main">
  <p:tag name="$PH_EXT" val="2"/>
  <p:tag name="KSO_WM_BEAUTIFY_FLAG" val="#fgm#"/>
  <p:tag name="KSO_WM_DIAGRAM_GROUP_CODE" val="1"/>
  <p:tag name="KSO_WM_UNIT_INDEX" val="1_4_1"/>
  <p:tag name="KSO_WM_UNIT_TYPE" val="l_h_i"/>
</p:tagLst>
</file>

<file path=ppt/tags/tag154.xml><?xml version="1.0" encoding="utf-8"?>
<p:tagLst xmlns:p="http://schemas.openxmlformats.org/presentationml/2006/main">
  <p:tag name="KSO_WM_BEAUTIFY_FLAG" val="#fgm#"/>
  <p:tag name="KSO_WM_DIAGRAM_GROUP_CODE" val="1"/>
  <p:tag name="KSO_WM_UNIT_INDEX" val="1_4_1"/>
  <p:tag name="KSO_WM_UNIT_TYPE" val="l_h_a"/>
</p:tagLst>
</file>

<file path=ppt/tags/tag155.xml><?xml version="1.0" encoding="utf-8"?>
<p:tagLst xmlns:p="http://schemas.openxmlformats.org/presentationml/2006/main">
  <p:tag name="KSO_WM_BEAUTIFY_FLAG" val="#fgm#"/>
  <p:tag name="KSO_WM_DIAGRAM_GROUP_CODE" val="1"/>
  <p:tag name="KSO_WM_UNIT_INDEX" val="1_4_1"/>
  <p:tag name="KSO_WM_UNIT_TYPE" val="l_h_f"/>
</p:tagLst>
</file>

<file path=ppt/tags/tag156.xml><?xml version="1.0" encoding="utf-8"?>
<p:tagLst xmlns:p="http://schemas.openxmlformats.org/presentationml/2006/main">
  <p:tag name="$PH_EXT" val="2"/>
  <p:tag name="KSO_WM_BEAUTIFY_FLAG" val="#fgm#"/>
  <p:tag name="KSO_WM_DIAGRAM_GROUP_CODE" val="1"/>
  <p:tag name="KSO_WM_UNIT_INDEX" val="1_5_1"/>
  <p:tag name="KSO_WM_UNIT_TYPE" val="l_h_i"/>
</p:tagLst>
</file>

<file path=ppt/tags/tag157.xml><?xml version="1.0" encoding="utf-8"?>
<p:tagLst xmlns:p="http://schemas.openxmlformats.org/presentationml/2006/main">
  <p:tag name="KSO_WM_BEAUTIFY_FLAG" val="#fgm#"/>
  <p:tag name="KSO_WM_DIAGRAM_GROUP_CODE" val="1"/>
  <p:tag name="KSO_WM_UNIT_INDEX" val="1_5_1"/>
  <p:tag name="KSO_WM_UNIT_TYPE" val="l_h_a"/>
</p:tagLst>
</file>

<file path=ppt/tags/tag158.xml><?xml version="1.0" encoding="utf-8"?>
<p:tagLst xmlns:p="http://schemas.openxmlformats.org/presentationml/2006/main">
  <p:tag name="KSO_WM_BEAUTIFY_FLAG" val="#fgm#"/>
  <p:tag name="KSO_WM_DIAGRAM_GROUP_CODE" val="1"/>
  <p:tag name="KSO_WM_UNIT_INDEX" val="1_5_1"/>
  <p:tag name="KSO_WM_UNIT_TYPE" val="l_h_f"/>
</p:tagLst>
</file>

<file path=ppt/tags/tag159.xml><?xml version="1.0" encoding="utf-8"?>
<p:tagLst xmlns:p="http://schemas.openxmlformats.org/presentationml/2006/main">
  <p:tag name="$PH_EXT" val="2"/>
  <p:tag name="KSO_WM_BEAUTIFY_FLAG" val="#fgm#"/>
  <p:tag name="KSO_WM_DIAGRAM_GROUP_CODE" val="1"/>
  <p:tag name="KSO_WM_UNIT_INDEX" val="1_6_1"/>
  <p:tag name="KSO_WM_UNIT_TYPE" val="l_h_i"/>
</p:tagLst>
</file>

<file path=ppt/tags/tag16.xml><?xml version="1.0" encoding="utf-8"?>
<p:tagLst xmlns:p="http://schemas.openxmlformats.org/presentationml/2006/main">
  <p:tag name="KSO_WM_BEAUTIFY_FLAG" val="#fgm#"/>
  <p:tag name="KSO_WM_UNIT_INDEX" val="1_2_1"/>
  <p:tag name="KSO_WM_UNIT_TYPE" val="l_h_d"/>
</p:tagLst>
</file>

<file path=ppt/tags/tag160.xml><?xml version="1.0" encoding="utf-8"?>
<p:tagLst xmlns:p="http://schemas.openxmlformats.org/presentationml/2006/main">
  <p:tag name="KSO_WM_BEAUTIFY_FLAG" val="#fgm#"/>
  <p:tag name="KSO_WM_DIAGRAM_GROUP_CODE" val="1"/>
  <p:tag name="KSO_WM_UNIT_INDEX" val="1_6_1"/>
  <p:tag name="KSO_WM_UNIT_TYPE" val="l_h_a"/>
</p:tagLst>
</file>

<file path=ppt/tags/tag161.xml><?xml version="1.0" encoding="utf-8"?>
<p:tagLst xmlns:p="http://schemas.openxmlformats.org/presentationml/2006/main">
  <p:tag name="KSO_WM_BEAUTIFY_FLAG" val="#fgm#"/>
  <p:tag name="KSO_WM_DIAGRAM_GROUP_CODE" val="1"/>
  <p:tag name="KSO_WM_UNIT_INDEX" val="1_6_1"/>
  <p:tag name="KSO_WM_UNIT_TYPE" val="l_h_f"/>
</p:tagLst>
</file>

<file path=ppt/tags/tag162.xml><?xml version="1.0" encoding="utf-8"?>
<p:tagLst xmlns:p="http://schemas.openxmlformats.org/presentationml/2006/main">
  <p:tag name="KSO_WM_BEAUTIFY_FLAG" val="#fgm#"/>
  <p:tag name="KSO_WM_DIAGRAM_GROUP_CODE" val="1"/>
  <p:tag name="KSO_WM_UNIT_INDEX" val="2_1_1"/>
  <p:tag name="KSO_WM_UNIT_TYPE" val="l_h_f"/>
</p:tagLst>
</file>

<file path=ppt/tags/tag163.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4.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5.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6.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7.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8.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6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BEAUTIFY_FLAG" val="#fgm#"/>
  <p:tag name="KSO_WM_UNIT_INDEX" val="1_3_1"/>
  <p:tag name="KSO_WM_UNIT_TYPE" val="l_h_d"/>
</p:tagLst>
</file>

<file path=ppt/tags/tag17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1.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73.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40"/>
</p:tagLst>
</file>

<file path=ppt/tags/tag174.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5.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7.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8.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9.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BEAUTIFY_FLAG" val="#fgm#"/>
  <p:tag name="KSO_WM_UNIT_INDEX" val="1_4_1"/>
  <p:tag name="KSO_WM_UNIT_TYPE" val="l_h_d"/>
</p:tagLst>
</file>

<file path=ppt/tags/tag180.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1.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98"/>
</p:tagLst>
</file>

<file path=ppt/tags/tag182.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5998"/>
</p:tagLst>
</file>

<file path=ppt/tags/tag18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6.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98"/>
  <p:tag name="KSO_WM_TEMPLATE_CATEGORY" val="custom"/>
  <p:tag name="KSO_WM_TEMPLATE_MASTER_TYPE" val="0"/>
</p:tagLst>
</file>

<file path=ppt/tags/tag187.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8.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9.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BEAUTIFY_FLAG" val="#fgm#"/>
  <p:tag name="KSO_WM_UNIT_INDEX" val="1_5_1"/>
  <p:tag name="KSO_WM_UNIT_TYPE" val="l_h_d"/>
</p:tagLst>
</file>

<file path=ppt/tags/tag190.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1.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2.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9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9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40"/>
</p:tagLst>
</file>

<file path=ppt/tags/tag19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9.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PH_EXT" val="2"/>
  <p:tag name="KSO_WM_BEAUTIFY_FLAG" val="#fgm#"/>
  <p:tag name="KSO_WM_DIAGRAM_GROUP_CODE" val="1"/>
  <p:tag name="KSO_WM_UNIT_INDEX" val="1_1_1"/>
  <p:tag name="KSO_WM_UNIT_TYPE" val="l_h_i"/>
</p:tagLst>
</file>

<file path=ppt/tags/tag20.xml><?xml version="1.0" encoding="utf-8"?>
<p:tagLst xmlns:p="http://schemas.openxmlformats.org/presentationml/2006/main">
  <p:tag name="KSO_WM_BEAUTIFY_FLAG" val="#fgm#"/>
  <p:tag name="KSO_WM_UNIT_INDEX" val="1_6_1"/>
  <p:tag name="KSO_WM_UNIT_TYPE" val="l_h_d"/>
</p:tagLst>
</file>

<file path=ppt/tags/tag20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1.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2.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3.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4.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5.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98"/>
</p:tagLst>
</file>

<file path=ppt/tags/tag206.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5998"/>
</p:tagLst>
</file>

<file path=ppt/tags/tag20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BEAUTIFY_FLAG" val="#fgm#"/>
  <p:tag name="KSO_WM_DIAGRAM_GROUP_CODE" val="1"/>
  <p:tag name="KSO_WM_UNIT_INDEX" val="1_2_1_1"/>
  <p:tag name="KSO_WM_UNIT_TYPE" val="n_h_h_f"/>
</p:tagLst>
</file>

<file path=ppt/tags/tag210.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98"/>
  <p:tag name="KSO_WM_TEMPLATE_CATEGORY" val="custom"/>
  <p:tag name="KSO_WM_TEMPLATE_MASTER_TYPE" val="0"/>
</p:tagLst>
</file>

<file path=ppt/tags/tag211.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2.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3.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4.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5.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6.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1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BEAUTIFY_FLAG" val="#fgm#"/>
  <p:tag name="KSO_WM_UNIT_INDEX" val="1"/>
  <p:tag name="KSO_WM_UNIT_TYPE" val="a"/>
  <p:tag name="KSO_WM_LAYOUT_CHECK_HASH" val="b80820b227f7a61bce90a36fcc36b3ef8468e9dc"/>
  <p:tag name="KSO_WM_NEWLAYOUT_ID" val="75"/>
</p:tagLst>
</file>

<file path=ppt/tags/tag22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22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40"/>
</p:tagLst>
</file>

<file path=ppt/tags/tag222.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3.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4.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5.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6.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7.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8.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9.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98"/>
</p:tagLst>
</file>

<file path=ppt/tags/tag23.xml><?xml version="1.0" encoding="utf-8"?>
<p:tagLst xmlns:p="http://schemas.openxmlformats.org/presentationml/2006/main">
  <p:tag name="KSO_WM_BEAUTIFY_FLAG" val="#fgm#"/>
  <p:tag name="KSO_WM_DIAGRAM_GROUP_CODE" val="1"/>
  <p:tag name="KSO_WM_UNIT_INDEX" val="1_1_1"/>
  <p:tag name="KSO_WM_UNIT_TYPE" val="l_h_a"/>
</p:tagLst>
</file>

<file path=ppt/tags/tag230.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5998"/>
</p:tagLst>
</file>

<file path=ppt/tags/tag23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4.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98"/>
  <p:tag name="KSO_WM_TEMPLATE_CATEGORY" val="custom"/>
  <p:tag name="KSO_WM_TEMPLATE_MASTER_TYPE" val="0"/>
</p:tagLst>
</file>

<file path=ppt/tags/tag235.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6.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7.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8.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9.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BEAUTIFY_FLAG" val="#fgm#"/>
  <p:tag name="KSO_WM_DIAGRAM_GROUP_CODE" val="1"/>
  <p:tag name="KSO_WM_UNIT_INDEX" val="1_1_1"/>
  <p:tag name="KSO_WM_UNIT_TYPE" val="l_h_f"/>
</p:tagLst>
</file>

<file path=ppt/tags/tag240.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41.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2.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24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40"/>
</p:tagLst>
</file>

<file path=ppt/tags/tag24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9.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BEAUTIFY_FLAG" val="#fgm#"/>
  <p:tag name="KSO_WM_DIAGRAM_GROUP_CODE" val="1"/>
  <p:tag name="KSO_WM_UNIT_INDEX" val="1_2_1"/>
  <p:tag name="KSO_WM_UNIT_TYPE" val="l_h_a"/>
</p:tagLst>
</file>

<file path=ppt/tags/tag250.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1.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2.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3.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98"/>
</p:tagLst>
</file>

<file path=ppt/tags/tag254.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5998"/>
</p:tagLst>
</file>

<file path=ppt/tags/tag25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8.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98"/>
  <p:tag name="KSO_WM_TEMPLATE_CATEGORY" val="custom"/>
  <p:tag name="KSO_WM_TEMPLATE_MASTER_TYPE" val="0"/>
</p:tagLst>
</file>

<file path=ppt/tags/tag259.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BEAUTIFY_FLAG" val="#fgm#"/>
  <p:tag name="KSO_WM_DIAGRAM_GROUP_CODE" val="1"/>
  <p:tag name="KSO_WM_UNIT_INDEX" val="1_2_1"/>
  <p:tag name="KSO_WM_UNIT_TYPE" val="l_h_f"/>
</p:tagLst>
</file>

<file path=ppt/tags/tag260.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1.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2.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3.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4.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5.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6.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7.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8.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9.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BEAUTIFY_FLAG" val="#fgm#"/>
  <p:tag name="KSO_WM_DIAGRAM_GROUP_CODE" val="1"/>
  <p:tag name="KSO_WM_UNIT_INDEX" val="1_3_1"/>
  <p:tag name="KSO_WM_UNIT_TYPE" val="l_h_a"/>
</p:tagLst>
</file>

<file path=ppt/tags/tag270.xml><?xml version="1.0" encoding="utf-8"?>
<p:tagLst xmlns:p="http://schemas.openxmlformats.org/presentationml/2006/main">
  <p:tag name="KSO_WM_UNIT_TYPE" val="a"/>
  <p:tag name="KSO_WM_UNIT_INDEX" val="1"/>
  <p:tag name="KSO_WM_BEAUTIFY_FLAG" val="#wm#"/>
  <p:tag name="KSO_WM_TAG_VERSION" val="3.0"/>
  <p:tag name="KSO_WM_UNIT_PRESET_TEXT" val="编辑母版标题"/>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8"/>
</p:tagLst>
</file>

<file path=ppt/tags/tag271.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58"/>
</p:tagLst>
</file>

<file path=ppt/tags/tag27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5.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20"/>
</p:tagLst>
</file>

<file path=ppt/tags/tag276.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9"/>
</p:tagLst>
</file>

<file path=ppt/tags/tag27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278.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40"/>
</p:tagLst>
</file>

<file path=ppt/tags/tag279.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BEAUTIFY_FLAG" val="#fgm#"/>
  <p:tag name="KSO_WM_DIAGRAM_GROUP_CODE" val="1"/>
  <p:tag name="KSO_WM_UNIT_INDEX" val="1_3_1"/>
  <p:tag name="KSO_WM_UNIT_TYPE" val="l_h_f"/>
</p:tagLst>
</file>

<file path=ppt/tags/tag28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1.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2.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3.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4.xml><?xml version="1.0" encoding="utf-8"?>
<p:tagLst xmlns:p="http://schemas.openxmlformats.org/presentationml/2006/main">
  <p:tag name="KSO_WM_UNIT_TYPE" val="i"/>
  <p:tag name="KSO_WM_UNIT_INDEX" val="11"/>
  <p:tag name="KSO_WM_BEAUTIFY_FLAG" val="#wm#"/>
  <p:tag name="KSO_WM_TAG_VERSION" val="3.0"/>
  <p:tag name="KSO_WM_UNIT_ID" val="_3*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5.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6.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7.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8.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9.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BEAUTIFY_FLAG" val="#fgm#"/>
  <p:tag name="KSO_WM_DIAGRAM_GROUP_CODE" val="1"/>
  <p:tag name="KSO_WM_UNIT_INDEX" val="1_4_1"/>
  <p:tag name="KSO_WM_UNIT_TYPE" val="l_h_a"/>
</p:tagLst>
</file>

<file path=ppt/tags/tag290.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1.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2.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3.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3"/>
</p:tagLst>
</file>

<file path=ppt/tags/tag29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7.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8.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9.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PH_EXT" val="1"/>
  <p:tag name="KSO_WM_BEAUTIFY_FLAG" val="#fgm#"/>
  <p:tag name="KSO_WM_DIAGRAM_GROUP_CODE" val="1"/>
  <p:tag name="KSO_WM_UNIT_INDEX" val="1_1_1"/>
  <p:tag name="KSO_WM_UNIT_TYPE" val="l_h_x"/>
</p:tagLst>
</file>

<file path=ppt/tags/tag30.xml><?xml version="1.0" encoding="utf-8"?>
<p:tagLst xmlns:p="http://schemas.openxmlformats.org/presentationml/2006/main">
  <p:tag name="KSO_WM_BEAUTIFY_FLAG" val="#fgm#"/>
  <p:tag name="KSO_WM_DIAGRAM_GROUP_CODE" val="1"/>
  <p:tag name="KSO_WM_UNIT_INDEX" val="1_4_1"/>
  <p:tag name="KSO_WM_UNIT_TYPE" val="l_h_f"/>
</p:tagLst>
</file>

<file path=ppt/tags/tag300.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1.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2.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3.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4.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5.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6.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7.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8.xml><?xml version="1.0" encoding="utf-8"?>
<p:tagLst xmlns:p="http://schemas.openxmlformats.org/presentationml/2006/main">
  <p:tag name="KSO_WM_UNIT_TYPE" val="a"/>
  <p:tag name="KSO_WM_UNIT_INDEX" val="1"/>
  <p:tag name="KSO_WM_BEAUTIFY_FLAG" val="#wm#"/>
  <p:tag name="KSO_WM_TAG_VERSION" val="3.0"/>
  <p:tag name="KSO_WM_UNIT_PRESET_TEXT" val="编辑母版标题"/>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0"/>
</p:tagLst>
</file>

<file path=ppt/tags/tag309.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4*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8"/>
</p:tagLst>
</file>

<file path=ppt/tags/tag31.xml><?xml version="1.0" encoding="utf-8"?>
<p:tagLst xmlns:p="http://schemas.openxmlformats.org/presentationml/2006/main">
  <p:tag name="KSO_WM_BEAUTIFY_FLAG" val="#fgm#"/>
  <p:tag name="KSO_WM_DIAGRAM_GROUP_CODE" val="1"/>
  <p:tag name="KSO_WM_UNIT_INDEX" val="1_5_1"/>
  <p:tag name="KSO_WM_UNIT_TYPE" val="l_h_a"/>
</p:tagLst>
</file>

<file path=ppt/tags/tag310.xml><?xml version="1.0" encoding="utf-8"?>
<p:tagLst xmlns:p="http://schemas.openxmlformats.org/presentationml/2006/main">
  <p:tag name="KSO_WM_UNIT_TYPE" val="e"/>
  <p:tag name="KSO_WM_UNIT_INDEX" val="1"/>
  <p:tag name="KSO_WM_BEAUTIFY_FLAG" val="#wm#"/>
  <p:tag name="KSO_WM_TAG_VERSION" val="3.0"/>
  <p:tag name="KSO_WM_UNIT_PRESET_TEXT" val="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8"/>
</p:tagLst>
</file>

<file path=ppt/tags/tag311.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2.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3.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1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316.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317.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8.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9.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BEAUTIFY_FLAG" val="#fgm#"/>
  <p:tag name="KSO_WM_DIAGRAM_GROUP_CODE" val="1"/>
  <p:tag name="KSO_WM_UNIT_INDEX" val="1_5_1"/>
  <p:tag name="KSO_WM_UNIT_TYPE" val="l_h_f"/>
</p:tagLst>
</file>

<file path=ppt/tags/tag320.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321.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322.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323.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324.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5.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6.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32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329.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BEAUTIFY_FLAG" val="#fgm#"/>
  <p:tag name="KSO_WM_DIAGRAM_GROUP_CODE" val="1"/>
  <p:tag name="KSO_WM_UNIT_INDEX" val="1_6_1"/>
  <p:tag name="KSO_WM_UNIT_TYPE" val="l_h_a"/>
</p:tagLst>
</file>

<file path=ppt/tags/tag330.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1.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2.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3.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4.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336.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7.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8.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9.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34.xml><?xml version="1.0" encoding="utf-8"?>
<p:tagLst xmlns:p="http://schemas.openxmlformats.org/presentationml/2006/main">
  <p:tag name="KSO_WM_BEAUTIFY_FLAG" val="#fgm#"/>
  <p:tag name="KSO_WM_DIAGRAM_GROUP_CODE" val="1"/>
  <p:tag name="KSO_WM_UNIT_INDEX" val="1_6_1"/>
  <p:tag name="KSO_WM_UNIT_TYPE" val="l_h_f"/>
</p:tagLst>
</file>

<file path=ppt/tags/tag340.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2.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344.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5.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6.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7.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8.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9.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BEAUTIFY_FLAG" val="#fgm#"/>
  <p:tag name="KSO_WM_UNIT_INDEX" val="1"/>
  <p:tag name="KSO_WM_UNIT_TYPE" val="a"/>
  <p:tag name="KSO_WM_LAYOUT_CHECK_HASH" val="ca4095a60940c8b7f25c9ed94fd5692d3fadaf70"/>
  <p:tag name="KSO_WM_NEWLAYOUT_ID" val="65"/>
</p:tagLst>
</file>

<file path=ppt/tags/tag350.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1.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2.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3.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4.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5.xml><?xml version="1.0" encoding="utf-8"?>
<p:tagLst xmlns:p="http://schemas.openxmlformats.org/presentationml/2006/main">
  <p:tag name="KSO_WM_UNIT_TYPE" val="a"/>
  <p:tag name="KSO_WM_UNIT_INDEX" val="1"/>
  <p:tag name="KSO_WM_BEAUTIFY_FLAG" val="#wm#"/>
  <p:tag name="KSO_WM_TAG_VERSION" val="3.0"/>
  <p:tag name="KSO_WM_UNIT_PRESET_TEXT" val="编辑母版标题"/>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8"/>
</p:tagLst>
</file>

<file path=ppt/tags/tag356.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58"/>
</p:tagLst>
</file>

<file path=ppt/tags/tag357.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8.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9.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PH_EXT" val="2"/>
  <p:tag name="KSO_WM_BEAUTIFY_FLAG" val="#fgm#"/>
  <p:tag name="KSO_WM_DIAGRAM_GROUP_CODE" val="1"/>
  <p:tag name="KSO_WM_UNIT_INDEX" val="1_1_1"/>
  <p:tag name="KSO_WM_UNIT_TYPE" val="l_h_i"/>
</p:tagLst>
</file>

<file path=ppt/tags/tag360.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20"/>
</p:tagLst>
</file>

<file path=ppt/tags/tag361.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9"/>
</p:tagLst>
</file>

<file path=ppt/tags/tag362.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3.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4.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5.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6.xml><?xml version="1.0" encoding="utf-8"?>
<p:tagLst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7.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8628"/>
</p:tagLst>
</file>

<file path=ppt/tags/tag368.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50"/>
  <p:tag name="KSO_WM_TEMPLATE_CATEGORY" val="custom"/>
  <p:tag name="KSO_WM_TEMPLATE_INDEX" val="20238628"/>
</p:tagLst>
</file>

<file path=ppt/tags/tag36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BEAUTIFY_FLAG" val="#fgm#"/>
  <p:tag name="KSO_WM_DIAGRAM_GROUP_CODE" val="1"/>
  <p:tag name="KSO_WM_UNIT_INDEX" val="1_1_1"/>
  <p:tag name="KSO_WM_UNIT_TYPE" val="l_h_a"/>
</p:tagLst>
</file>

<file path=ppt/tags/tag37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2.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8628"/>
  <p:tag name="KSO_WM_TEMPLATE_CATEGORY" val="custom"/>
  <p:tag name="KSO_WM_TEMPLATE_MASTER_TYPE" val="0"/>
</p:tagLst>
</file>

<file path=ppt/tags/tag373.xml><?xml version="1.0" encoding="utf-8"?>
<p:tagLst xmlns:p="http://schemas.openxmlformats.org/presentationml/2006/main">
  <p:tag name="KSO_WM_UNIT_TYPE" val="a"/>
  <p:tag name="KSO_WM_UNIT_INDEX" val="1"/>
  <p:tag name="KSO_WM_BEAUTIFY_FLAG" val="#wm#"/>
  <p:tag name="KSO_WM_TAG_VERSION" val="3.0"/>
  <p:tag name="KSO_WM_UNIT_ID" val="custom20238628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28"/>
  <p:tag name="KSO_WM_TEMPLATE_CATEGORY" val="custom"/>
  <p:tag name="KSO_WM_UNIT_ISCONTENTSTITLE" val="0"/>
  <p:tag name="KSO_WM_UNIT_VALUE" val="18"/>
  <p:tag name="KSO_WM_UNIT_PRESET_TEXT" val="单击此处添加文档的标题内容"/>
  <p:tag name="KSO_WM_UNIT_TEXT_TYPE" val="1"/>
</p:tagLst>
</file>

<file path=ppt/tags/tag374.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8628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28"/>
  <p:tag name="KSO_WM_TEMPLATE_CATEGORY" val="custom"/>
  <p:tag name="KSO_WM_UNIT_TEXT_LAYER_COUNT" val="1"/>
  <p:tag name="KSO_WM_UNIT_VALUE" val="9"/>
  <p:tag name="KSO_WM_UNIT_TEXT_TYPE" val="1"/>
  <p:tag name="KSO_WM_UNIT_PRESET_TEXT" val="汇报人：WPS"/>
</p:tagLst>
</file>

<file path=ppt/tags/tag375.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8628"/>
  <p:tag name="KSO_WM_TEMPLATE_CATEGORY" val="custom"/>
  <p:tag name="KSO_WM_SLIDE_INDEX" val="1"/>
  <p:tag name="KSO_WM_SLIDE_ID" val="custom20238628_1"/>
  <p:tag name="KSO_WM_TEMPLATE_MASTER_TYPE" val="0"/>
  <p:tag name="KSO_WM_SLIDE_LAYOUT" val="a_b_f"/>
  <p:tag name="KSO_WM_SLIDE_LAYOUT_CNT" val="1_1_2"/>
  <p:tag name="KSO_WM_SLIDE_THEME_ID" val="3401880"/>
  <p:tag name="KSO_WM_SLIDE_THEME_NAME" val="简约风蓝色通用职场办公"/>
</p:tagLst>
</file>

<file path=ppt/tags/tag376.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DIAGRAM_COLOR_TRICK" val="1"/>
  <p:tag name="KSO_WM_DIAGRAM_COLOR_TEXT_CAN_REMOVE" val="n"/>
  <p:tag name="KSO_WM_UNIT_ID" val="custom20235998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8"/>
  <p:tag name="KSO_WM_TEMPLATE_CATEGORY" val="custom"/>
  <p:tag name="KSO_WM_UNIT_PRESET_TEXT_INDEX" val="-1"/>
  <p:tag name="KSO_WM_UNIT_PRESET_TEXT_LEN" val="0"/>
  <p:tag name="KSO_WM_UNIT_USESOURCEFORMAT_APPLY" val="1"/>
</p:tagLst>
</file>

<file path=ppt/tags/tag377.xml><?xml version="1.0" encoding="utf-8"?>
<p:tagLst xmlns:p="http://schemas.openxmlformats.org/presentationml/2006/main">
  <p:tag name="KSO_WM_UNIT_TYPE" val="l_h_i"/>
  <p:tag name="KSO_WM_UNIT_INDEX" val="1_1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378.xml><?xml version="1.0" encoding="utf-8"?>
<p:tagLst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79.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UNIT_SUBTYPE" val="a"/>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添加目录项标题"/>
  <p:tag name="KSO_WM_UNIT_TEXT_FILL_FORE_SCHEMECOLOR_INDEX" val="13"/>
  <p:tag name="KSO_WM_UNIT_TEXT_FILL_TYPE" val="1"/>
  <p:tag name="KSO_WM_UNIT_USESOURCEFORMAT_APPLY" val="1"/>
</p:tagLst>
</file>

<file path=ppt/tags/tag38.xml><?xml version="1.0" encoding="utf-8"?>
<p:tagLst xmlns:p="http://schemas.openxmlformats.org/presentationml/2006/main">
  <p:tag name="KSO_WM_BEAUTIFY_FLAG" val="#fgm#"/>
  <p:tag name="KSO_WM_DIAGRAM_GROUP_CODE" val="1"/>
  <p:tag name="KSO_WM_UNIT_INDEX" val="1_1_1"/>
  <p:tag name="KSO_WM_UNIT_TYPE" val="l_h_f"/>
</p:tagLst>
</file>

<file path=ppt/tags/tag380.xml><?xml version="1.0" encoding="utf-8"?>
<p:tagLst xmlns:p="http://schemas.openxmlformats.org/presentationml/2006/main">
  <p:tag name="KSO_WM_UNIT_TYPE" val="l_h_i"/>
  <p:tag name="KSO_WM_UNIT_INDEX" val="1_1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81.xml><?xml version="1.0" encoding="utf-8"?>
<p:tagLst xmlns:p="http://schemas.openxmlformats.org/presentationml/2006/main">
  <p:tag name="KSO_WM_UNIT_TYPE" val="l_h_i"/>
  <p:tag name="KSO_WM_UNIT_INDEX" val="1_2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382.xml><?xml version="1.0" encoding="utf-8"?>
<p:tagLst xmlns:p="http://schemas.openxmlformats.org/presentationml/2006/main">
  <p:tag name="KSO_WM_UNIT_TYPE" val="l_h_i"/>
  <p:tag name="KSO_WM_UNIT_SUBTYPE" val="d"/>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83.xml><?xml version="1.0" encoding="utf-8"?>
<p:tagLst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UNIT_SUBTYPE" val="a"/>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添加目录项标题"/>
  <p:tag name="KSO_WM_UNIT_TEXT_FILL_FORE_SCHEMECOLOR_INDEX" val="13"/>
  <p:tag name="KSO_WM_UNIT_TEXT_FILL_TYPE" val="1"/>
  <p:tag name="KSO_WM_UNIT_USESOURCEFORMAT_APPLY" val="1"/>
</p:tagLst>
</file>

<file path=ppt/tags/tag384.xml><?xml version="1.0" encoding="utf-8"?>
<p:tagLst xmlns:p="http://schemas.openxmlformats.org/presentationml/2006/main">
  <p:tag name="KSO_WM_UNIT_TYPE" val="l_h_i"/>
  <p:tag name="KSO_WM_UNIT_INDEX" val="1_2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2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85.xml><?xml version="1.0" encoding="utf-8"?>
<p:tagLst xmlns:p="http://schemas.openxmlformats.org/presentationml/2006/main">
  <p:tag name="KSO_WM_UNIT_TYPE" val="l_h_i"/>
  <p:tag name="KSO_WM_UNIT_INDEX" val="1_3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386.xml><?xml version="1.0" encoding="utf-8"?>
<p:tagLst xmlns:p="http://schemas.openxmlformats.org/presentationml/2006/main">
  <p:tag name="KSO_WM_UNIT_TYPE" val="l_h_i"/>
  <p:tag name="KSO_WM_UNIT_SUBTYPE" val="d"/>
  <p:tag name="KSO_WM_UNIT_INDEX" val="1_3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87.xml><?xml version="1.0" encoding="utf-8"?>
<p:tagLst xmlns:p="http://schemas.openxmlformats.org/presentationml/2006/main">
  <p:tag name="KSO_WM_UNIT_TYPE" val="l_h_i"/>
  <p:tag name="KSO_WM_UNIT_INDEX" val="1_3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3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88.xml><?xml version="1.0" encoding="utf-8"?>
<p:tagLst xmlns:p="http://schemas.openxmlformats.org/presentationml/2006/main">
  <p:tag name="KSO_WM_UNIT_TYPE" val="l_h_f"/>
  <p:tag name="KSO_WM_UNIT_INDEX" val="1_3_1"/>
  <p:tag name="KSO_WM_TAG_VERSION" val="3.0"/>
  <p:tag name="KSO_WM_DIAGRAM_VERSION" val="3"/>
  <p:tag name="KSO_WM_DIAGRAM_GROUP_CODE" val="l1-1"/>
  <p:tag name="KSO_WM_DIAGRAM_COLOR_TRICK" val="1"/>
  <p:tag name="KSO_WM_DIAGRAM_COLOR_TEXT_CAN_REMOVE" val="n"/>
  <p:tag name="KSO_WM_UNIT_ID" val="custom20235998_6*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UNIT_SUBTYPE" val="a"/>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VALUE" val="32"/>
  <p:tag name="KSO_WM_UNIT_PRESET_TEXT" val="添加目录项标题"/>
  <p:tag name="KSO_WM_UNIT_TEXT_FILL_FORE_SCHEMECOLOR_INDEX" val="13"/>
  <p:tag name="KSO_WM_UNIT_TEXT_FILL_TYPE" val="1"/>
  <p:tag name="KSO_WM_UNIT_USESOURCEFORMAT_APPLY" val="1"/>
</p:tagLst>
</file>

<file path=ppt/tags/tag389.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4"/>
  <p:tag name="KSO_WM_DIAGRAM_GROUP_CODE" val="l1-1"/>
  <p:tag name="KSO_WM_BEAUTIFY_FLAG" val="#wm#"/>
  <p:tag name="KSO_WM_TEMPLATE_INDEX" val="20235998"/>
  <p:tag name="KSO_WM_TEMPLATE_CATEGORY" val="custom"/>
  <p:tag name="KSO_WM_SLIDE_INDEX" val="4"/>
  <p:tag name="KSO_WM_SLIDE_ID" val="custom20235998_4"/>
  <p:tag name="KSO_WM_TEMPLATE_MASTER_TYPE" val="0"/>
  <p:tag name="KSO_WM_SLIDE_LAYOUT" val="a_l"/>
  <p:tag name="KSO_WM_SLIDE_LAYOUT_CNT" val="1_1"/>
  <p:tag name="KSO_WM_SLIDE_DIAGTYPE" val="l"/>
</p:tagLst>
</file>

<file path=ppt/tags/tag39.xml><?xml version="1.0" encoding="utf-8"?>
<p:tagLst xmlns:p="http://schemas.openxmlformats.org/presentationml/2006/main">
  <p:tag name="$PH_EXT" val="2"/>
  <p:tag name="KSO_WM_BEAUTIFY_FLAG" val="#fgm#"/>
  <p:tag name="KSO_WM_DIAGRAM_GROUP_CODE" val="1"/>
  <p:tag name="KSO_WM_UNIT_INDEX" val="1_2_1"/>
  <p:tag name="KSO_WM_UNIT_TYPE" val="l_h_i"/>
</p:tagLst>
</file>

<file path=ppt/tags/tag390.xml><?xml version="1.0" encoding="utf-8"?>
<p:tagLst xmlns:p="http://schemas.openxmlformats.org/presentationml/2006/main">
  <p:tag name="KSO_WM_UNIT_INDEX" val="4"/>
  <p:tag name="KSO_WM_UNIT_TYPE" val="i"/>
  <p:tag name="KSO_WM_BEAUTIFY_FLAG" val="#wm#"/>
</p:tagLst>
</file>

<file path=ppt/tags/tag391.xml><?xml version="1.0" encoding="utf-8"?>
<p:tagLst xmlns:p="http://schemas.openxmlformats.org/presentationml/2006/main">
  <p:tag name="KSO_WM_UNIT_ISCONTENTSTITLE" val="0"/>
  <p:tag name="KSO_WM_UNIT_NOCLEAR" val="0"/>
  <p:tag name="KSO_WM_UNIT_SHOW_EDIT_AREA_INDICATION" val="0"/>
  <p:tag name="KSO_WM_UNIT_VALUE" val="16"/>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TEMPLATE_CATEGORY" val="diagram"/>
  <p:tag name="KSO_WM_TEMPLATE_INDEX" val="20200733"/>
  <p:tag name="KSO_WM_UNIT_LAYERLEVEL" val="1_1"/>
  <p:tag name="KSO_WM_TAG_VERSION" val="1.0"/>
  <p:tag name="KSO_WM_BEAUTIFY_FLAG" val="#wm#"/>
  <p:tag name="KSO_WM_UNIT_PRESET_TEXT" val="WPS Office"/>
</p:tagLst>
</file>

<file path=ppt/tags/tag39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405_4*l_h_a*1_1_1"/>
  <p:tag name="KSO_WM_TEMPLATE_CATEGORY" val="diagram"/>
  <p:tag name="KSO_WM_TEMPLATE_INDEX" val="20231405"/>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left&quot;:66.56085205078125,&quot;top&quot;:154.20448727104605,&quot;width&quot;:826.8782958984375}"/>
  <p:tag name="KSO_WM_DIAGRAM_COLOR_MATCH_VALUE" val="{&quot;shape&quot;:{&quot;fill&quot;:{&quot;gradient&quot;:[{&quot;brightness&quot;:-0.25,&quot;colorType&quot;:1,&quot;foreColorIndex&quot;:5,&quot;pos&quot;:0,&quot;transparency&quot;:0},{&quot;brightness&quot;:0.4000000059604645,&quot;colorType&quot;:1,&quot;foreColorIndex&quot;:5,&quot;pos&quot;:0.9790199995040894,&quot;transparency&quot;:0},{&quot;brightness&quot;:0,&quot;colorType&quot;:1,&quot;foreColorIndex&quot;:5,&quot;pos&quot;:0.4699999988079071,&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3"/>
  <p:tag name="KSO_WM_UNIT_SHADOW_SCHEMECOLOR_INDEX" val="5"/>
  <p:tag name="KSO_WM_UNIT_USESOURCEFORMAT_APPLY" val="1"/>
</p:tagLst>
</file>

<file path=ppt/tags/tag39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405_4*l_h_a*1_2_1"/>
  <p:tag name="KSO_WM_TEMPLATE_CATEGORY" val="diagram"/>
  <p:tag name="KSO_WM_TEMPLATE_INDEX" val="20231405"/>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left&quot;:66.56085205078125,&quot;top&quot;:154.20448727104605,&quot;width&quot;:826.8782958984375}"/>
  <p:tag name="KSO_WM_DIAGRAM_COLOR_MATCH_VALUE" val="{&quot;shape&quot;:{&quot;fill&quot;:{&quot;gradient&quot;:[{&quot;brightness&quot;:-0.25,&quot;colorType&quot;:1,&quot;foreColorIndex&quot;:6,&quot;pos&quot;:0,&quot;transparency&quot;:0},{&quot;brightness&quot;:0.4000000059604645,&quot;colorType&quot;:1,&quot;foreColorIndex&quot;:6,&quot;pos&quot;:0.9790199995040894,&quot;transparency&quot;:0},{&quot;brightness&quot;:0,&quot;colorType&quot;:1,&quot;foreColorIndex&quot;:6,&quot;pos&quot;:0.4699999988079071,&quot;transparency&quot;:0}],&quot;type&quot;:3},&quot;glow&quot;:{&quot;colorType&quot;:0},&quot;line&quot;:{&quot;type&quot;:0},&quot;shadow&quot;:{&quot;brightness&quot;:0,&quot;colorType&quot;:1,&quot;foreColorIndex&quot;:6,&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3"/>
  <p:tag name="KSO_WM_UNIT_SHADOW_SCHEMECOLOR_INDEX" val="6"/>
  <p:tag name="KSO_WM_UNIT_USESOURCEFORMAT_APPLY" val="1"/>
</p:tagLst>
</file>

<file path=ppt/tags/tag39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405_4*l_h_a*1_3_1"/>
  <p:tag name="KSO_WM_TEMPLATE_CATEGORY" val="diagram"/>
  <p:tag name="KSO_WM_TEMPLATE_INDEX" val="20231405"/>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left&quot;:66.56085205078125,&quot;top&quot;:154.20448727104605,&quot;width&quot;:826.8782958984375}"/>
  <p:tag name="KSO_WM_DIAGRAM_COLOR_MATCH_VALUE" val="{&quot;shape&quot;:{&quot;fill&quot;:{&quot;gradient&quot;:[{&quot;brightness&quot;:-0.25,&quot;colorType&quot;:1,&quot;foreColorIndex&quot;:5,&quot;pos&quot;:0,&quot;transparency&quot;:0},{&quot;brightness&quot;:0.4000000059604645,&quot;colorType&quot;:1,&quot;foreColorIndex&quot;:5,&quot;pos&quot;:0.9790199995040894,&quot;transparency&quot;:0},{&quot;brightness&quot;:0,&quot;colorType&quot;:1,&quot;foreColorIndex&quot;:5,&quot;pos&quot;:0.4699999988079071,&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3"/>
  <p:tag name="KSO_WM_UNIT_SHADOW_SCHEMECOLOR_INDEX" val="7"/>
  <p:tag name="KSO_WM_UNIT_USESOURCEFORMAT_APPLY" val="1"/>
</p:tagLst>
</file>

<file path=ppt/tags/tag39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405_4*l_h_a*1_4_1"/>
  <p:tag name="KSO_WM_TEMPLATE_CATEGORY" val="diagram"/>
  <p:tag name="KSO_WM_TEMPLATE_INDEX" val="20231405"/>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left&quot;:66.56085205078125,&quot;top&quot;:154.20448727104605,&quot;width&quot;:826.8782958984375}"/>
  <p:tag name="KSO_WM_DIAGRAM_COLOR_MATCH_VALUE" val="{&quot;shape&quot;:{&quot;fill&quot;:{&quot;gradient&quot;:[{&quot;brightness&quot;:-0.25,&quot;colorType&quot;:1,&quot;foreColorIndex&quot;:6,&quot;pos&quot;:0,&quot;transparency&quot;:0},{&quot;brightness&quot;:0.4000000059604645,&quot;colorType&quot;:1,&quot;foreColorIndex&quot;:6,&quot;pos&quot;:0.9790199995040894,&quot;transparency&quot;:0},{&quot;brightness&quot;:0,&quot;colorType&quot;:1,&quot;foreColorIndex&quot;:6,&quot;pos&quot;:0.4699999988079071,&quot;transparency&quot;:0}],&quot;type&quot;:3},&quot;glow&quot;:{&quot;colorType&quot;:0},&quot;line&quot;:{&quot;type&quot;:0},&quot;shadow&quot;:{&quot;brightness&quot;:0,&quot;colorType&quot;:1,&quot;foreColorIndex&quot;:6,&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3"/>
  <p:tag name="KSO_WM_UNIT_SHADOW_SCHEMECOLOR_INDEX" val="8"/>
  <p:tag name="KSO_WM_UNIT_USESOURCEFORMAT_APPLY" val="1"/>
</p:tagLst>
</file>

<file path=ppt/tags/tag39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5_1"/>
  <p:tag name="KSO_WM_UNIT_ID" val="diagram20231405_4*l_h_a*1_5_1"/>
  <p:tag name="KSO_WM_TEMPLATE_CATEGORY" val="diagram"/>
  <p:tag name="KSO_WM_TEMPLATE_INDEX" val="20231405"/>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left&quot;:66.56085205078125,&quot;top&quot;:154.20448727104605,&quot;width&quot;:826.8782958984375}"/>
  <p:tag name="KSO_WM_DIAGRAM_COLOR_MATCH_VALUE" val="{&quot;shape&quot;:{&quot;fill&quot;:{&quot;gradient&quot;:[{&quot;brightness&quot;:-0.25,&quot;colorType&quot;:1,&quot;foreColorIndex&quot;:5,&quot;pos&quot;:0,&quot;transparency&quot;:0},{&quot;brightness&quot;:0.4000000059604645,&quot;colorType&quot;:1,&quot;foreColorIndex&quot;:5,&quot;pos&quot;:0.9790199995040894,&quot;transparency&quot;:0},{&quot;brightness&quot;:0,&quot;colorType&quot;:1,&quot;foreColorIndex&quot;:5,&quot;pos&quot;:0.4699999988079071,&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3"/>
  <p:tag name="KSO_WM_UNIT_SHADOW_SCHEMECOLOR_INDEX" val="9"/>
  <p:tag name="KSO_WM_UNIT_USESOURCEFORMAT_APPLY" val="1"/>
</p:tagLst>
</file>

<file path=ppt/tags/tag397.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 name="RESOURCE_RECORD_KEY" val="{&quot;10&quot;:[50016109,50041298,50017902,20263552,20203234,20265191],&quot;65&quot;:[20238628]}"/>
</p:tagLst>
</file>

<file path=ppt/tags/tag398.xml><?xml version="1.0" encoding="utf-8"?>
<p:tagLst xmlns:p="http://schemas.openxmlformats.org/presentationml/2006/main">
  <p:tag name="KSO_WM_UNIT_ISCONTENTSTITLE" val="0"/>
  <p:tag name="KSO_WM_UNIT_NOCLEAR" val="0"/>
  <p:tag name="KSO_WM_UNIT_SHOW_EDIT_AREA_INDICATION" val="0"/>
  <p:tag name="KSO_WM_UNIT_VALUE" val="16"/>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TEMPLATE_CATEGORY" val="diagram"/>
  <p:tag name="KSO_WM_TEMPLATE_INDEX" val="20200733"/>
  <p:tag name="KSO_WM_UNIT_LAYERLEVEL" val="1_1"/>
  <p:tag name="KSO_WM_TAG_VERSION" val="1.0"/>
  <p:tag name="KSO_WM_BEAUTIFY_FLAG" val="#wm#"/>
  <p:tag name="KSO_WM_UNIT_PRESET_TEXT" val="WPS Office"/>
</p:tagLst>
</file>

<file path=ppt/tags/tag399.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 name="RESOURCE_RECORD_KEY" val="{&quot;10&quot;:[50016109,50041298,50017902,20263552,20203234,20265191,3649997,21561580,4692309,3635546,4394287],&quot;65&quot;:[20238628]}"/>
</p:tagLst>
</file>

<file path=ppt/tags/tag4.xml><?xml version="1.0" encoding="utf-8"?>
<p:tagLst xmlns:p="http://schemas.openxmlformats.org/presentationml/2006/main">
  <p:tag name="KSO_WM_BEAUTIFY_FLAG" val="#fgm#"/>
  <p:tag name="KSO_WM_DIAGRAM_GROUP_CODE" val="1"/>
  <p:tag name="KSO_WM_UNIT_INDEX" val="1_1_1"/>
  <p:tag name="KSO_WM_UNIT_TYPE" val="l_h_a"/>
</p:tagLst>
</file>

<file path=ppt/tags/tag40.xml><?xml version="1.0" encoding="utf-8"?>
<p:tagLst xmlns:p="http://schemas.openxmlformats.org/presentationml/2006/main">
  <p:tag name="KSO_WM_BEAUTIFY_FLAG" val="#fgm#"/>
  <p:tag name="KSO_WM_DIAGRAM_GROUP_CODE" val="1"/>
  <p:tag name="KSO_WM_UNIT_INDEX" val="1_2_1"/>
  <p:tag name="KSO_WM_UNIT_TYPE" val="l_h_a"/>
</p:tagLst>
</file>

<file path=ppt/tags/tag400.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DIAGRAM_COLOR_TRICK" val="1"/>
  <p:tag name="KSO_WM_DIAGRAM_COLOR_TEXT_CAN_REMOVE" val="n"/>
  <p:tag name="KSO_WM_UNIT_ID" val="custom20235998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8"/>
  <p:tag name="KSO_WM_TEMPLATE_CATEGORY" val="custom"/>
  <p:tag name="KSO_WM_UNIT_PRESET_TEXT_INDEX" val="-1"/>
  <p:tag name="KSO_WM_UNIT_PRESET_TEXT_LEN" val="0"/>
  <p:tag name="KSO_WM_UNIT_USESOURCEFORMAT_APPLY" val="1"/>
</p:tagLst>
</file>

<file path=ppt/tags/tag401.xml><?xml version="1.0" encoding="utf-8"?>
<p:tagLst xmlns:p="http://schemas.openxmlformats.org/presentationml/2006/main">
  <p:tag name="KSO_WM_UNIT_TYPE" val="l_h_i"/>
  <p:tag name="KSO_WM_UNIT_INDEX" val="1_1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402.xml><?xml version="1.0" encoding="utf-8"?>
<p:tagLst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403.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UNIT_SUBTYPE" val="a"/>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添加目录项标题"/>
  <p:tag name="KSO_WM_UNIT_TEXT_FILL_FORE_SCHEMECOLOR_INDEX" val="13"/>
  <p:tag name="KSO_WM_UNIT_TEXT_FILL_TYPE" val="1"/>
  <p:tag name="KSO_WM_UNIT_USESOURCEFORMAT_APPLY" val="1"/>
</p:tagLst>
</file>

<file path=ppt/tags/tag404.xml><?xml version="1.0" encoding="utf-8"?>
<p:tagLst xmlns:p="http://schemas.openxmlformats.org/presentationml/2006/main">
  <p:tag name="KSO_WM_UNIT_TYPE" val="l_h_i"/>
  <p:tag name="KSO_WM_UNIT_INDEX" val="1_1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405.xml><?xml version="1.0" encoding="utf-8"?>
<p:tagLst xmlns:p="http://schemas.openxmlformats.org/presentationml/2006/main">
  <p:tag name="KSO_WM_UNIT_TYPE" val="l_h_i"/>
  <p:tag name="KSO_WM_UNIT_INDEX" val="1_2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406.xml><?xml version="1.0" encoding="utf-8"?>
<p:tagLst xmlns:p="http://schemas.openxmlformats.org/presentationml/2006/main">
  <p:tag name="KSO_WM_UNIT_TYPE" val="l_h_i"/>
  <p:tag name="KSO_WM_UNIT_SUBTYPE" val="d"/>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407.xml><?xml version="1.0" encoding="utf-8"?>
<p:tagLst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UNIT_SUBTYPE" val="a"/>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添加目录项标题"/>
  <p:tag name="KSO_WM_UNIT_TEXT_FILL_FORE_SCHEMECOLOR_INDEX" val="13"/>
  <p:tag name="KSO_WM_UNIT_TEXT_FILL_TYPE" val="1"/>
  <p:tag name="KSO_WM_UNIT_USESOURCEFORMAT_APPLY" val="1"/>
</p:tagLst>
</file>

<file path=ppt/tags/tag408.xml><?xml version="1.0" encoding="utf-8"?>
<p:tagLst xmlns:p="http://schemas.openxmlformats.org/presentationml/2006/main">
  <p:tag name="KSO_WM_UNIT_TYPE" val="l_h_i"/>
  <p:tag name="KSO_WM_UNIT_INDEX" val="1_2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2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409.xml><?xml version="1.0" encoding="utf-8"?>
<p:tagLst xmlns:p="http://schemas.openxmlformats.org/presentationml/2006/main">
  <p:tag name="KSO_WM_UNIT_TYPE" val="l_h_i"/>
  <p:tag name="KSO_WM_UNIT_INDEX" val="1_3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41.xml><?xml version="1.0" encoding="utf-8"?>
<p:tagLst xmlns:p="http://schemas.openxmlformats.org/presentationml/2006/main">
  <p:tag name="KSO_WM_BEAUTIFY_FLAG" val="#fgm#"/>
  <p:tag name="KSO_WM_DIAGRAM_GROUP_CODE" val="1"/>
  <p:tag name="KSO_WM_UNIT_INDEX" val="1_2_1"/>
  <p:tag name="KSO_WM_UNIT_TYPE" val="l_h_f"/>
</p:tagLst>
</file>

<file path=ppt/tags/tag410.xml><?xml version="1.0" encoding="utf-8"?>
<p:tagLst xmlns:p="http://schemas.openxmlformats.org/presentationml/2006/main">
  <p:tag name="KSO_WM_UNIT_TYPE" val="l_h_i"/>
  <p:tag name="KSO_WM_UNIT_SUBTYPE" val="d"/>
  <p:tag name="KSO_WM_UNIT_INDEX" val="1_3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411.xml><?xml version="1.0" encoding="utf-8"?>
<p:tagLst xmlns:p="http://schemas.openxmlformats.org/presentationml/2006/main">
  <p:tag name="KSO_WM_UNIT_TYPE" val="l_h_i"/>
  <p:tag name="KSO_WM_UNIT_INDEX" val="1_3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3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412.xml><?xml version="1.0" encoding="utf-8"?>
<p:tagLst xmlns:p="http://schemas.openxmlformats.org/presentationml/2006/main">
  <p:tag name="KSO_WM_UNIT_TYPE" val="l_h_f"/>
  <p:tag name="KSO_WM_UNIT_INDEX" val="1_3_1"/>
  <p:tag name="KSO_WM_TAG_VERSION" val="3.0"/>
  <p:tag name="KSO_WM_DIAGRAM_VERSION" val="3"/>
  <p:tag name="KSO_WM_DIAGRAM_GROUP_CODE" val="l1-1"/>
  <p:tag name="KSO_WM_DIAGRAM_COLOR_TRICK" val="1"/>
  <p:tag name="KSO_WM_DIAGRAM_COLOR_TEXT_CAN_REMOVE" val="n"/>
  <p:tag name="KSO_WM_UNIT_ID" val="custom20235998_6*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UNIT_SUBTYPE" val="a"/>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VALUE" val="32"/>
  <p:tag name="KSO_WM_UNIT_PRESET_TEXT" val="添加目录项标题"/>
  <p:tag name="KSO_WM_UNIT_TEXT_FILL_FORE_SCHEMECOLOR_INDEX" val="13"/>
  <p:tag name="KSO_WM_UNIT_TEXT_FILL_TYPE" val="1"/>
  <p:tag name="KSO_WM_UNIT_USESOURCEFORMAT_APPLY" val="1"/>
</p:tagLst>
</file>

<file path=ppt/tags/tag413.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4"/>
  <p:tag name="KSO_WM_DIAGRAM_GROUP_CODE" val="l1-1"/>
  <p:tag name="KSO_WM_BEAUTIFY_FLAG" val="#wm#"/>
  <p:tag name="KSO_WM_TEMPLATE_INDEX" val="20235998"/>
  <p:tag name="KSO_WM_TEMPLATE_CATEGORY" val="custom"/>
  <p:tag name="KSO_WM_SLIDE_INDEX" val="4"/>
  <p:tag name="KSO_WM_SLIDE_ID" val="custom20235998_4"/>
  <p:tag name="KSO_WM_TEMPLATE_MASTER_TYPE" val="0"/>
  <p:tag name="KSO_WM_SLIDE_LAYOUT" val="a_l"/>
  <p:tag name="KSO_WM_SLIDE_LAYOUT_CNT" val="1_1"/>
  <p:tag name="KSO_WM_SLIDE_DIAGTYPE" val="l"/>
</p:tagLst>
</file>

<file path=ppt/tags/tag414.xml><?xml version="1.0" encoding="utf-8"?>
<p:tagLst xmlns:p="http://schemas.openxmlformats.org/presentationml/2006/main">
  <p:tag name="KSO_WM_UNIT_ISCONTENTSTITLE" val="0"/>
  <p:tag name="KSO_WM_UNIT_NOCLEAR" val="0"/>
  <p:tag name="KSO_WM_UNIT_SHOW_EDIT_AREA_INDICATION" val="0"/>
  <p:tag name="KSO_WM_UNIT_VALUE" val="16"/>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TEMPLATE_CATEGORY" val="diagram"/>
  <p:tag name="KSO_WM_TEMPLATE_INDEX" val="20200733"/>
  <p:tag name="KSO_WM_UNIT_LAYERLEVEL" val="1_1"/>
  <p:tag name="KSO_WM_TAG_VERSION" val="1.0"/>
  <p:tag name="KSO_WM_BEAUTIFY_FLAG" val="#wm#"/>
  <p:tag name="KSO_WM_UNIT_PRESET_TEXT" val="WPS Office"/>
</p:tagLst>
</file>

<file path=ppt/tags/tag415.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 name="RESOURCE_RECORD_KEY" val="{&quot;10&quot;:[50016109,50041298,50017902,20263552,20203234,20265191,3649997,21561580,4692309,3635546,4394287,21564672],&quot;65&quot;:[20238628]}"/>
</p:tagLst>
</file>

<file path=ppt/tags/tag416.xml><?xml version="1.0" encoding="utf-8"?>
<p:tagLst xmlns:p="http://schemas.openxmlformats.org/presentationml/2006/main">
  <p:tag name="KSO_WM_BEAUTIFY_FLAG" val="#wm#"/>
  <p:tag name="KSO_WM_TEMPLATE_CATEGORY" val="diagram"/>
  <p:tag name="KSO_WM_TEMPLATE_INDEX" val="20233217"/>
</p:tagLst>
</file>

<file path=ppt/tags/tag417.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1_3"/>
  <p:tag name="KSO_WM_TEMPLATE_CATEGORY" val="diagram"/>
  <p:tag name="KSO_WM_TEMPLATE_INDEX" val="20231714"/>
  <p:tag name="KSO_WM_UNIT_LAYERLEVEL" val="1_1_1"/>
  <p:tag name="KSO_WM_TAG_VERSION" val="3.0"/>
  <p:tag name="KSO_WM_BEAUTIFY_FLAG" val="#wm#"/>
  <p:tag name="KSO_WM_DIAGRAM_GROUP_CODE" val="l1-1"/>
  <p:tag name="KSO_WM_UNIT_TYPE" val="l_h_i"/>
  <p:tag name="KSO_WM_UNIT_INDEX" val="1_1_3"/>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6"/>
  <p:tag name="KSO_WM_UNIT_USESOURCEFORMAT_APPLY" val="1"/>
</p:tagLst>
</file>

<file path=ppt/tags/tag418.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4_3"/>
  <p:tag name="KSO_WM_TEMPLATE_CATEGORY" val="diagram"/>
  <p:tag name="KSO_WM_TEMPLATE_INDEX" val="20231714"/>
  <p:tag name="KSO_WM_UNIT_LAYERLEVEL" val="1_1_1"/>
  <p:tag name="KSO_WM_TAG_VERSION" val="3.0"/>
  <p:tag name="KSO_WM_BEAUTIFY_FLAG" val="#wm#"/>
  <p:tag name="KSO_WM_DIAGRAM_GROUP_CODE" val="l1-1"/>
  <p:tag name="KSO_WM_UNIT_TYPE" val="l_h_i"/>
  <p:tag name="KSO_WM_UNIT_INDEX" val="1_4_3"/>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6"/>
  <p:tag name="KSO_WM_UNIT_USESOURCEFORMAT_APPLY" val="1"/>
</p:tagLst>
</file>

<file path=ppt/tags/tag41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714_3*l_h_f*1_4_1"/>
  <p:tag name="KSO_WM_TEMPLATE_CATEGORY" val="diagram"/>
  <p:tag name="KSO_WM_TEMPLATE_INDEX" val="20231714"/>
  <p:tag name="KSO_WM_UNIT_LAYERLEVEL" val="1_1_1"/>
  <p:tag name="KSO_WM_TAG_VERSION" val="3.0"/>
  <p:tag name="KSO_WM_BEAUTIFY_FLAG" val="#wm#"/>
  <p:tag name="KSO_WM_UNIT_TEXT_FILL_FORE_SCHEMECOLOR_INDEX_BRIGHTNESS" val="0.35"/>
  <p:tag name="KSO_WM_DIAGRAM_GROUP_CODE" val="l1-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UNIT_TEXT_LAYER_COUNT" val="1"/>
  <p:tag name="KSO_WM_UNIT_USESOURCEFORMAT_APPLY" val="1"/>
</p:tagLst>
</file>

<file path=ppt/tags/tag42.xml><?xml version="1.0" encoding="utf-8"?>
<p:tagLst xmlns:p="http://schemas.openxmlformats.org/presentationml/2006/main">
  <p:tag name="$PH_EXT" val="2"/>
  <p:tag name="KSO_WM_BEAUTIFY_FLAG" val="#fgm#"/>
  <p:tag name="KSO_WM_DIAGRAM_GROUP_CODE" val="1"/>
  <p:tag name="KSO_WM_UNIT_INDEX" val="1_3_1"/>
  <p:tag name="KSO_WM_UNIT_TYPE" val="l_h_i"/>
</p:tagLst>
</file>

<file path=ppt/tags/tag42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714_3*l_h_a*1_4_1"/>
  <p:tag name="KSO_WM_TEMPLATE_CATEGORY" val="diagram"/>
  <p:tag name="KSO_WM_TEMPLATE_INDEX" val="20231714"/>
  <p:tag name="KSO_WM_UNIT_LAYERLEVEL" val="1_1_1"/>
  <p:tag name="KSO_WM_TAG_VERSION" val="3.0"/>
  <p:tag name="KSO_WM_BEAUTIFY_FLAG" val="#wm#"/>
  <p:tag name="KSO_WM_UNIT_TEXT_FILL_FORE_SCHEMECOLOR_INDEX_BRIGHTNESS" val="0.25"/>
  <p:tag name="KSO_WM_DIAGRAM_GROUP_CODE" val="l1-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UNIT_USESOURCEFORMAT_APPLY" val="1"/>
</p:tagLst>
</file>

<file path=ppt/tags/tag4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714_3*l_h_d*1_4_1"/>
  <p:tag name="KSO_WM_TEMPLATE_CATEGORY" val="diagram"/>
  <p:tag name="KSO_WM_TEMPLATE_INDEX" val="20231714"/>
  <p:tag name="KSO_WM_UNIT_LAYERLEVEL" val="1_1_1"/>
  <p:tag name="KSO_WM_TAG_VERSION" val="3.0"/>
  <p:tag name="KSO_WM_DIAGRAM_GROUP_CODE" val="l1-1"/>
  <p:tag name="KSO_WM_UNIT_TYPE" val="l_h_d"/>
  <p:tag name="KSO_WM_UNIT_INDEX" val="1_4_1"/>
  <p:tag name="KSO_WM_UNIT_VALUE" val="303*303"/>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3"/>
  <p:tag name="KSO_WM_UNIT_PICTURE_SUBTYPE" val="b"/>
  <p:tag name="KSO_WM_UNIT_LINE_FILL_TYPE" val="2"/>
  <p:tag name="KSO_WM_UNIT_USESOURCEFORMAT_APPLY" val="1"/>
</p:tagLst>
</file>

<file path=ppt/tags/tag422.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3_3"/>
  <p:tag name="KSO_WM_TEMPLATE_CATEGORY" val="diagram"/>
  <p:tag name="KSO_WM_TEMPLATE_INDEX" val="20231714"/>
  <p:tag name="KSO_WM_UNIT_LAYERLEVEL" val="1_1_1"/>
  <p:tag name="KSO_WM_TAG_VERSION" val="3.0"/>
  <p:tag name="KSO_WM_BEAUTIFY_FLAG" val="#wm#"/>
  <p:tag name="KSO_WM_DIAGRAM_GROUP_CODE" val="l1-1"/>
  <p:tag name="KSO_WM_UNIT_TYPE" val="l_h_i"/>
  <p:tag name="KSO_WM_UNIT_INDEX" val="1_3_3"/>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6"/>
  <p:tag name="KSO_WM_UNIT_USESOURCEFORMAT_APPLY" val="1"/>
</p:tagLst>
</file>

<file path=ppt/tags/tag42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714_3*l_h_f*1_3_1"/>
  <p:tag name="KSO_WM_TEMPLATE_CATEGORY" val="diagram"/>
  <p:tag name="KSO_WM_TEMPLATE_INDEX" val="20231714"/>
  <p:tag name="KSO_WM_UNIT_LAYERLEVEL" val="1_1_1"/>
  <p:tag name="KSO_WM_TAG_VERSION" val="3.0"/>
  <p:tag name="KSO_WM_BEAUTIFY_FLAG" val="#wm#"/>
  <p:tag name="KSO_WM_UNIT_TEXT_FILL_FORE_SCHEMECOLOR_INDEX_BRIGHTNESS" val="0.35"/>
  <p:tag name="KSO_WM_DIAGRAM_GROUP_CODE" val="l1-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UNIT_TEXT_LAYER_COUNT" val="1"/>
  <p:tag name="KSO_WM_UNIT_USESOURCEFORMAT_APPLY" val="1"/>
</p:tagLst>
</file>

<file path=ppt/tags/tag42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14_3*l_h_a*1_3_1"/>
  <p:tag name="KSO_WM_TEMPLATE_CATEGORY" val="diagram"/>
  <p:tag name="KSO_WM_TEMPLATE_INDEX" val="20231714"/>
  <p:tag name="KSO_WM_UNIT_LAYERLEVEL" val="1_1_1"/>
  <p:tag name="KSO_WM_TAG_VERSION" val="3.0"/>
  <p:tag name="KSO_WM_BEAUTIFY_FLAG" val="#wm#"/>
  <p:tag name="KSO_WM_UNIT_TEXT_FILL_FORE_SCHEMECOLOR_INDEX_BRIGHTNESS" val="0.25"/>
  <p:tag name="KSO_WM_DIAGRAM_GROUP_CODE" val="l1-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UNIT_USESOURCEFORMAT_APPLY" val="1"/>
</p:tagLst>
</file>

<file path=ppt/tags/tag42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14_3*l_h_f*1_1_1"/>
  <p:tag name="KSO_WM_TEMPLATE_CATEGORY" val="diagram"/>
  <p:tag name="KSO_WM_TEMPLATE_INDEX" val="20231714"/>
  <p:tag name="KSO_WM_UNIT_LAYERLEVEL" val="1_1_1"/>
  <p:tag name="KSO_WM_TAG_VERSION" val="3.0"/>
  <p:tag name="KSO_WM_BEAUTIFY_FLAG" val="#wm#"/>
  <p:tag name="KSO_WM_UNIT_TEXT_FILL_FORE_SCHEMECOLOR_INDEX_BRIGHTNESS" val="0.35"/>
  <p:tag name="KSO_WM_DIAGRAM_GROUP_CODE" val="l1-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UNIT_TEXT_LAYER_COUNT" val="1"/>
  <p:tag name="KSO_WM_UNIT_USESOURCEFORMAT_APPLY" val="1"/>
</p:tagLst>
</file>

<file path=ppt/tags/tag42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14_3*l_h_a*1_1_1"/>
  <p:tag name="KSO_WM_TEMPLATE_CATEGORY" val="diagram"/>
  <p:tag name="KSO_WM_TEMPLATE_INDEX" val="20231714"/>
  <p:tag name="KSO_WM_UNIT_LAYERLEVEL" val="1_1_1"/>
  <p:tag name="KSO_WM_TAG_VERSION" val="3.0"/>
  <p:tag name="KSO_WM_BEAUTIFY_FLAG" val="#wm#"/>
  <p:tag name="KSO_WM_UNIT_TEXT_FILL_FORE_SCHEMECOLOR_INDEX_BRIGHTNESS" val="0.25"/>
  <p:tag name="KSO_WM_DIAGRAM_GROUP_CODE" val="l1-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UNIT_USESOURCEFORMAT_APPLY" val="1"/>
</p:tagLst>
</file>

<file path=ppt/tags/tag4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714_3*l_h_d*1_1_1"/>
  <p:tag name="KSO_WM_TEMPLATE_CATEGORY" val="diagram"/>
  <p:tag name="KSO_WM_TEMPLATE_INDEX" val="20231714"/>
  <p:tag name="KSO_WM_UNIT_LAYERLEVEL" val="1_1_1"/>
  <p:tag name="KSO_WM_TAG_VERSION" val="3.0"/>
  <p:tag name="KSO_WM_DIAGRAM_GROUP_CODE" val="l1-1"/>
  <p:tag name="KSO_WM_UNIT_TYPE" val="l_h_d"/>
  <p:tag name="KSO_WM_UNIT_INDEX" val="1_1_1"/>
  <p:tag name="KSO_WM_UNIT_VALUE" val="303*303"/>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3"/>
  <p:tag name="KSO_WM_UNIT_PICTURE_SUBTYPE" val="b"/>
  <p:tag name="KSO_WM_UNIT_LINE_FILL_TYPE" val="2"/>
  <p:tag name="KSO_WM_UNIT_USESOURCEFORMAT_APPLY" val="1"/>
</p:tagLst>
</file>

<file path=ppt/tags/tag428.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2_3"/>
  <p:tag name="KSO_WM_TEMPLATE_CATEGORY" val="diagram"/>
  <p:tag name="KSO_WM_TEMPLATE_INDEX" val="20231714"/>
  <p:tag name="KSO_WM_UNIT_LAYERLEVEL" val="1_1_1"/>
  <p:tag name="KSO_WM_TAG_VERSION" val="3.0"/>
  <p:tag name="KSO_WM_BEAUTIFY_FLAG" val="#wm#"/>
  <p:tag name="KSO_WM_DIAGRAM_GROUP_CODE" val="l1-1"/>
  <p:tag name="KSO_WM_UNIT_TYPE" val="l_h_i"/>
  <p:tag name="KSO_WM_UNIT_INDEX" val="1_2_3"/>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6"/>
  <p:tag name="KSO_WM_UNIT_USESOURCEFORMAT_APPLY" val="1"/>
</p:tagLst>
</file>

<file path=ppt/tags/tag42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14_3*l_h_f*1_2_1"/>
  <p:tag name="KSO_WM_TEMPLATE_CATEGORY" val="diagram"/>
  <p:tag name="KSO_WM_TEMPLATE_INDEX" val="20231714"/>
  <p:tag name="KSO_WM_UNIT_LAYERLEVEL" val="1_1_1"/>
  <p:tag name="KSO_WM_TAG_VERSION" val="3.0"/>
  <p:tag name="KSO_WM_BEAUTIFY_FLAG" val="#wm#"/>
  <p:tag name="KSO_WM_UNIT_TEXT_FILL_FORE_SCHEMECOLOR_INDEX_BRIGHTNESS" val="0.35"/>
  <p:tag name="KSO_WM_DIAGRAM_GROUP_CODE" val="l1-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UNIT_TEXT_LAYER_COUNT" val="1"/>
  <p:tag name="KSO_WM_UNIT_USESOURCEFORMAT_APPLY" val="1"/>
</p:tagLst>
</file>

<file path=ppt/tags/tag43.xml><?xml version="1.0" encoding="utf-8"?>
<p:tagLst xmlns:p="http://schemas.openxmlformats.org/presentationml/2006/main">
  <p:tag name="KSO_WM_BEAUTIFY_FLAG" val="#fgm#"/>
  <p:tag name="KSO_WM_DIAGRAM_GROUP_CODE" val="1"/>
  <p:tag name="KSO_WM_UNIT_INDEX" val="1_3_1"/>
  <p:tag name="KSO_WM_UNIT_TYPE" val="l_h_a"/>
</p:tagLst>
</file>

<file path=ppt/tags/tag4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14_3*l_h_a*1_2_1"/>
  <p:tag name="KSO_WM_TEMPLATE_CATEGORY" val="diagram"/>
  <p:tag name="KSO_WM_TEMPLATE_INDEX" val="20231714"/>
  <p:tag name="KSO_WM_UNIT_LAYERLEVEL" val="1_1_1"/>
  <p:tag name="KSO_WM_TAG_VERSION" val="3.0"/>
  <p:tag name="KSO_WM_BEAUTIFY_FLAG" val="#wm#"/>
  <p:tag name="KSO_WM_UNIT_TEXT_FILL_FORE_SCHEMECOLOR_INDEX_BRIGHTNESS" val="0.25"/>
  <p:tag name="KSO_WM_DIAGRAM_GROUP_CODE" val="l1-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UNIT_USESOURCEFORMAT_APPLY" val="1"/>
</p:tagLst>
</file>

<file path=ppt/tags/tag4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714_3*l_h_d*1_2_1"/>
  <p:tag name="KSO_WM_TEMPLATE_CATEGORY" val="diagram"/>
  <p:tag name="KSO_WM_TEMPLATE_INDEX" val="20231714"/>
  <p:tag name="KSO_WM_UNIT_LAYERLEVEL" val="1_1_1"/>
  <p:tag name="KSO_WM_TAG_VERSION" val="3.0"/>
  <p:tag name="KSO_WM_DIAGRAM_GROUP_CODE" val="l1-1"/>
  <p:tag name="KSO_WM_UNIT_TYPE" val="l_h_d"/>
  <p:tag name="KSO_WM_UNIT_INDEX" val="1_2_1"/>
  <p:tag name="KSO_WM_UNIT_VALUE" val="303*303"/>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3"/>
  <p:tag name="KSO_WM_UNIT_PICTURE_SUBTYPE" val="b"/>
  <p:tag name="KSO_WM_UNIT_LINE_FILL_TYPE" val="2"/>
  <p:tag name="KSO_WM_UNIT_USESOURCEFORMAT_APPLY" val="1"/>
</p:tagLst>
</file>

<file path=ppt/tags/tag4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714_3*l_h_d*1_3_1"/>
  <p:tag name="KSO_WM_TEMPLATE_CATEGORY" val="diagram"/>
  <p:tag name="KSO_WM_TEMPLATE_INDEX" val="20231714"/>
  <p:tag name="KSO_WM_UNIT_LAYERLEVEL" val="1_1_1"/>
  <p:tag name="KSO_WM_TAG_VERSION" val="3.0"/>
  <p:tag name="KSO_WM_DIAGRAM_GROUP_CODE" val="l1-1"/>
  <p:tag name="KSO_WM_UNIT_TYPE" val="l_h_d"/>
  <p:tag name="KSO_WM_UNIT_INDEX" val="1_3_1"/>
  <p:tag name="KSO_WM_UNIT_VALUE" val="303*303"/>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3"/>
  <p:tag name="KSO_WM_UNIT_PICTURE_SUBTYPE" val="b"/>
  <p:tag name="KSO_WM_UNIT_LINE_FILL_TYPE" val="2"/>
  <p:tag name="KSO_WM_UNIT_USESOURCEFORMAT_APPLY" val="1"/>
</p:tagLst>
</file>

<file path=ppt/tags/tag433.xml><?xml version="1.0" encoding="utf-8"?>
<p:tagLst xmlns:p="http://schemas.openxmlformats.org/presentationml/2006/main">
  <p:tag name="KSO_WM_BEAUTIFY_FLAG" val="#wm#"/>
  <p:tag name="KSO_WM_UNIT_LINE_FORE_SCHEMECOLOR_INDEX_BRIGHTNESS" val="0"/>
  <p:tag name="KSO_WM_UNIT_LINE_FILL_TYPE" val="2"/>
  <p:tag name="KSO_WM_UNIT_SHADOW_SCHEMECOLOR_INDEX_BRIGHTNESS" val="0.4"/>
  <p:tag name="KSO_WM_UNIT_SHADOW_SCHEMECOLOR_INDEX" val="5"/>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1_2"/>
  <p:tag name="KSO_WM_TEMPLATE_CATEGORY" val="diagram"/>
  <p:tag name="KSO_WM_TEMPLATE_INDEX" val="20231714"/>
  <p:tag name="KSO_WM_UNIT_LAYERLEVEL" val="1_1_1"/>
  <p:tag name="KSO_WM_TAG_VERSION" val="3.0"/>
  <p:tag name="KSO_WM_DIAGRAM_GROUP_CODE" val="l1-1"/>
  <p:tag name="KSO_WM_UNIT_TYPE" val="l_h_i"/>
  <p:tag name="KSO_WM_UNIT_INDEX" val="1_1_2"/>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2,&quot;transparency&quot;:0},&quot;type&quot;:1},&quot;shadow&quot;:{&quot;brightness&quot;:0.400000005960464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2"/>
  <p:tag name="KSO_WM_UNIT_USESOURCEFORMAT_APPLY" val="1"/>
</p:tagLst>
</file>

<file path=ppt/tags/tag434.xml><?xml version="1.0" encoding="utf-8"?>
<p:tagLst xmlns:p="http://schemas.openxmlformats.org/presentationml/2006/main">
  <p:tag name="KSO_WM_BEAUTIFY_FLAG" val="#wm#"/>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1_1"/>
  <p:tag name="KSO_WM_TEMPLATE_CATEGORY" val="diagram"/>
  <p:tag name="KSO_WM_TEMPLATE_INDEX" val="20231714"/>
  <p:tag name="KSO_WM_UNIT_LAYERLEVEL" val="1_1_1"/>
  <p:tag name="KSO_WM_TAG_VERSION" val="3.0"/>
  <p:tag name="KSO_WM_DIAGRAM_GROUP_CODE" val="l1-1"/>
  <p:tag name="KSO_WM_UNIT_TYPE" val="l_h_i"/>
  <p:tag name="KSO_WM_UNIT_INDEX" val="1_1_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2"/>
  <p:tag name="KSO_WM_UNIT_FILL_FORE_SCHEMECOLOR_INDEX_BRIGHTNESS" val="0"/>
  <p:tag name="KSO_WM_UNIT_USESOURCEFORMAT_APPLY" val="1"/>
</p:tagLst>
</file>

<file path=ppt/tags/tag435.xml><?xml version="1.0" encoding="utf-8"?>
<p:tagLst xmlns:p="http://schemas.openxmlformats.org/presentationml/2006/main">
  <p:tag name="KSO_WM_BEAUTIFY_FLAG" val="#wm#"/>
  <p:tag name="KSO_WM_UNIT_LINE_FORE_SCHEMECOLOR_INDEX_BRIGHTNESS" val="0"/>
  <p:tag name="KSO_WM_UNIT_LINE_FILL_TYPE" val="2"/>
  <p:tag name="KSO_WM_UNIT_SHADOW_SCHEMECOLOR_INDEX_BRIGHTNESS" val="0.4"/>
  <p:tag name="KSO_WM_UNIT_SHADOW_SCHEMECOLOR_INDEX" val="5"/>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2_2"/>
  <p:tag name="KSO_WM_TEMPLATE_CATEGORY" val="diagram"/>
  <p:tag name="KSO_WM_TEMPLATE_INDEX" val="20231714"/>
  <p:tag name="KSO_WM_UNIT_LAYERLEVEL" val="1_1_1"/>
  <p:tag name="KSO_WM_TAG_VERSION" val="3.0"/>
  <p:tag name="KSO_WM_DIAGRAM_GROUP_CODE" val="l1-1"/>
  <p:tag name="KSO_WM_UNIT_TYPE" val="l_h_i"/>
  <p:tag name="KSO_WM_UNIT_INDEX" val="1_2_2"/>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2,&quot;transparency&quot;:0},&quot;type&quot;:1},&quot;shadow&quot;:{&quot;brightness&quot;:0.400000005960464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2"/>
  <p:tag name="KSO_WM_UNIT_USESOURCEFORMAT_APPLY" val="1"/>
</p:tagLst>
</file>

<file path=ppt/tags/tag436.xml><?xml version="1.0" encoding="utf-8"?>
<p:tagLst xmlns:p="http://schemas.openxmlformats.org/presentationml/2006/main">
  <p:tag name="KSO_WM_BEAUTIFY_FLAG" val="#wm#"/>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2_1"/>
  <p:tag name="KSO_WM_TEMPLATE_CATEGORY" val="diagram"/>
  <p:tag name="KSO_WM_TEMPLATE_INDEX" val="20231714"/>
  <p:tag name="KSO_WM_UNIT_LAYERLEVEL" val="1_1_1"/>
  <p:tag name="KSO_WM_TAG_VERSION" val="3.0"/>
  <p:tag name="KSO_WM_DIAGRAM_GROUP_CODE" val="l1-1"/>
  <p:tag name="KSO_WM_UNIT_TYPE" val="l_h_i"/>
  <p:tag name="KSO_WM_UNIT_INDEX" val="1_2_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2"/>
  <p:tag name="KSO_WM_UNIT_FILL_FORE_SCHEMECOLOR_INDEX_BRIGHTNESS" val="0"/>
  <p:tag name="KSO_WM_UNIT_USESOURCEFORMAT_APPLY" val="1"/>
</p:tagLst>
</file>

<file path=ppt/tags/tag437.xml><?xml version="1.0" encoding="utf-8"?>
<p:tagLst xmlns:p="http://schemas.openxmlformats.org/presentationml/2006/main">
  <p:tag name="KSO_WM_BEAUTIFY_FLAG" val="#wm#"/>
  <p:tag name="KSO_WM_UNIT_LINE_FORE_SCHEMECOLOR_INDEX_BRIGHTNESS" val="0"/>
  <p:tag name="KSO_WM_UNIT_LINE_FILL_TYPE" val="2"/>
  <p:tag name="KSO_WM_UNIT_SHADOW_SCHEMECOLOR_INDEX_BRIGHTNESS" val="0.4"/>
  <p:tag name="KSO_WM_UNIT_SHADOW_SCHEMECOLOR_INDEX" val="5"/>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3_2"/>
  <p:tag name="KSO_WM_TEMPLATE_CATEGORY" val="diagram"/>
  <p:tag name="KSO_WM_TEMPLATE_INDEX" val="20231714"/>
  <p:tag name="KSO_WM_UNIT_LAYERLEVEL" val="1_1_1"/>
  <p:tag name="KSO_WM_TAG_VERSION" val="3.0"/>
  <p:tag name="KSO_WM_DIAGRAM_GROUP_CODE" val="l1-1"/>
  <p:tag name="KSO_WM_UNIT_TYPE" val="l_h_i"/>
  <p:tag name="KSO_WM_UNIT_INDEX" val="1_3_2"/>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2,&quot;transparency&quot;:0},&quot;type&quot;:1},&quot;shadow&quot;:{&quot;brightness&quot;:0.400000005960464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2"/>
  <p:tag name="KSO_WM_UNIT_USESOURCEFORMAT_APPLY" val="1"/>
</p:tagLst>
</file>

<file path=ppt/tags/tag438.xml><?xml version="1.0" encoding="utf-8"?>
<p:tagLst xmlns:p="http://schemas.openxmlformats.org/presentationml/2006/main">
  <p:tag name="KSO_WM_BEAUTIFY_FLAG" val="#wm#"/>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3_1"/>
  <p:tag name="KSO_WM_TEMPLATE_CATEGORY" val="diagram"/>
  <p:tag name="KSO_WM_TEMPLATE_INDEX" val="20231714"/>
  <p:tag name="KSO_WM_UNIT_LAYERLEVEL" val="1_1_1"/>
  <p:tag name="KSO_WM_TAG_VERSION" val="3.0"/>
  <p:tag name="KSO_WM_DIAGRAM_GROUP_CODE" val="l1-1"/>
  <p:tag name="KSO_WM_UNIT_TYPE" val="l_h_i"/>
  <p:tag name="KSO_WM_UNIT_INDEX" val="1_3_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2"/>
  <p:tag name="KSO_WM_UNIT_FILL_FORE_SCHEMECOLOR_INDEX_BRIGHTNESS" val="0"/>
  <p:tag name="KSO_WM_UNIT_USESOURCEFORMAT_APPLY" val="1"/>
</p:tagLst>
</file>

<file path=ppt/tags/tag439.xml><?xml version="1.0" encoding="utf-8"?>
<p:tagLst xmlns:p="http://schemas.openxmlformats.org/presentationml/2006/main">
  <p:tag name="KSO_WM_BEAUTIFY_FLAG" val="#wm#"/>
  <p:tag name="KSO_WM_UNIT_LINE_FORE_SCHEMECOLOR_INDEX_BRIGHTNESS" val="0"/>
  <p:tag name="KSO_WM_UNIT_LINE_FILL_TYPE" val="2"/>
  <p:tag name="KSO_WM_UNIT_SHADOW_SCHEMECOLOR_INDEX_BRIGHTNESS" val="0.4"/>
  <p:tag name="KSO_WM_UNIT_SHADOW_SCHEMECOLOR_INDEX" val="5"/>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4_2"/>
  <p:tag name="KSO_WM_TEMPLATE_CATEGORY" val="diagram"/>
  <p:tag name="KSO_WM_TEMPLATE_INDEX" val="20231714"/>
  <p:tag name="KSO_WM_UNIT_LAYERLEVEL" val="1_1_1"/>
  <p:tag name="KSO_WM_TAG_VERSION" val="3.0"/>
  <p:tag name="KSO_WM_DIAGRAM_GROUP_CODE" val="l1-1"/>
  <p:tag name="KSO_WM_UNIT_TYPE" val="l_h_i"/>
  <p:tag name="KSO_WM_UNIT_INDEX" val="1_4_2"/>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2,&quot;transparency&quot;:0},&quot;type&quot;:1},&quot;shadow&quot;:{&quot;brightness&quot;:0.400000005960464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2"/>
  <p:tag name="KSO_WM_UNIT_USESOURCEFORMAT_APPLY" val="1"/>
</p:tagLst>
</file>

<file path=ppt/tags/tag44.xml><?xml version="1.0" encoding="utf-8"?>
<p:tagLst xmlns:p="http://schemas.openxmlformats.org/presentationml/2006/main">
  <p:tag name="KSO_WM_BEAUTIFY_FLAG" val="#fgm#"/>
  <p:tag name="KSO_WM_DIAGRAM_GROUP_CODE" val="1"/>
  <p:tag name="KSO_WM_UNIT_INDEX" val="1_3_1"/>
  <p:tag name="KSO_WM_UNIT_TYPE" val="l_h_f"/>
</p:tagLst>
</file>

<file path=ppt/tags/tag440.xml><?xml version="1.0" encoding="utf-8"?>
<p:tagLst xmlns:p="http://schemas.openxmlformats.org/presentationml/2006/main">
  <p:tag name="KSO_WM_BEAUTIFY_FLAG" val="#wm#"/>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4_1"/>
  <p:tag name="KSO_WM_TEMPLATE_CATEGORY" val="diagram"/>
  <p:tag name="KSO_WM_TEMPLATE_INDEX" val="20231714"/>
  <p:tag name="KSO_WM_UNIT_LAYERLEVEL" val="1_1_1"/>
  <p:tag name="KSO_WM_TAG_VERSION" val="3.0"/>
  <p:tag name="KSO_WM_DIAGRAM_GROUP_CODE" val="l1-1"/>
  <p:tag name="KSO_WM_UNIT_TYPE" val="l_h_i"/>
  <p:tag name="KSO_WM_UNIT_INDEX" val="1_4_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2"/>
  <p:tag name="KSO_WM_UNIT_FILL_FORE_SCHEMECOLOR_INDEX_BRIGHTNESS" val="0"/>
  <p:tag name="KSO_WM_UNIT_USESOURCEFORMAT_APPLY" val="1"/>
</p:tagLst>
</file>

<file path=ppt/tags/tag441.xml><?xml version="1.0" encoding="utf-8"?>
<p:tagLst xmlns:p="http://schemas.openxmlformats.org/presentationml/2006/main">
  <p:tag name="KSO_WM_UNIT_ISCONTENTSTITLE" val="0"/>
  <p:tag name="KSO_WM_UNIT_NOCLEAR" val="0"/>
  <p:tag name="KSO_WM_UNIT_SHOW_EDIT_AREA_INDICATION" val="0"/>
  <p:tag name="KSO_WM_UNIT_VALUE" val="16"/>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TEMPLATE_CATEGORY" val="diagram"/>
  <p:tag name="KSO_WM_TEMPLATE_INDEX" val="20200733"/>
  <p:tag name="KSO_WM_UNIT_LAYERLEVEL" val="1_1"/>
  <p:tag name="KSO_WM_TAG_VERSION" val="1.0"/>
  <p:tag name="KSO_WM_BEAUTIFY_FLAG" val="#wm#"/>
  <p:tag name="KSO_WM_UNIT_PRESET_TEXT" val="WPS Office"/>
</p:tagLst>
</file>

<file path=ppt/tags/tag44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14_3*l_h_a*1_3_1"/>
  <p:tag name="KSO_WM_TEMPLATE_CATEGORY" val="diagram"/>
  <p:tag name="KSO_WM_TEMPLATE_INDEX" val="20231714"/>
  <p:tag name="KSO_WM_UNIT_LAYERLEVEL" val="1_1_1"/>
  <p:tag name="KSO_WM_TAG_VERSION" val="3.0"/>
  <p:tag name="KSO_WM_UNIT_TEXT_FILL_FORE_SCHEMECOLOR_INDEX_BRIGHTNESS" val="0.25"/>
  <p:tag name="KSO_WM_DIAGRAM_GROUP_CODE" val="l1-1"/>
  <p:tag name="KSO_WM_DIAGRAM_MAX_ITEMCNT" val="6"/>
  <p:tag name="KSO_WM_DIAGRAM_MIN_ITEMCNT" val="2"/>
  <p:tag name="KSO_WM_DIAGRAM_VIRTUALLY_FRAME" val="{&quot;height&quot;:377.7464600138026,&quot;left&quot;:59.67157217911845,&quot;top&quot;:73.60353998619739,&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UNIT_USESOURCEFORMAT_APPLY" val="1"/>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SLIDE_ID" val="diagram20231714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1714"/>
  <p:tag name="KSO_WM_SLIDE_TYPE" val="text"/>
  <p:tag name="KSO_WM_SLIDE_SUBTYPE" val="diag"/>
  <p:tag name="KSO_WM_SLIDE_SIZE" val="839.261*387.782"/>
  <p:tag name="KSO_WM_SLIDE_POSITION" val="60.2579*97.7183"/>
  <p:tag name="KSO_WM_SLIDE_LAYOUT" val="a_l"/>
  <p:tag name="KSO_WM_SLIDE_LAYOUT_CNT" val="1_1"/>
  <p:tag name="KSO_WM_SPECIAL_SOURCE" val="bdnull"/>
  <p:tag name="KSO_WM_DIAGRAM_GROUP_CODE" val="l1-1"/>
  <p:tag name="KSO_WM_SLIDE_DIAGTYPE" val="l"/>
</p:tagLst>
</file>

<file path=ppt/tags/tag445.xml><?xml version="1.0" encoding="utf-8"?>
<p:tagLst xmlns:p="http://schemas.openxmlformats.org/presentationml/2006/main">
  <p:tag name="KSO_WM_BEAUTIFY_FLAG" val="#wm#"/>
  <p:tag name="KSO_WM_TEMPLATE_CATEGORY" val="diagram"/>
  <p:tag name="KSO_WM_TEMPLATE_INDEX" val="20233217"/>
</p:tagLst>
</file>

<file path=ppt/tags/tag446.xml><?xml version="1.0" encoding="utf-8"?>
<p:tagLst xmlns:p="http://schemas.openxmlformats.org/presentationml/2006/main">
  <p:tag name="KSO_WM_UNIT_ISCONTENTSTITLE" val="0"/>
  <p:tag name="KSO_WM_UNIT_NOCLEAR" val="0"/>
  <p:tag name="KSO_WM_UNIT_SHOW_EDIT_AREA_INDICATION" val="0"/>
  <p:tag name="KSO_WM_UNIT_VALUE" val="16"/>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TEMPLATE_CATEGORY" val="diagram"/>
  <p:tag name="KSO_WM_TEMPLATE_INDEX" val="20200733"/>
  <p:tag name="KSO_WM_UNIT_LAYERLEVEL" val="1_1"/>
  <p:tag name="KSO_WM_TAG_VERSION" val="1.0"/>
  <p:tag name="KSO_WM_BEAUTIFY_FLAG" val="#wm#"/>
  <p:tag name="KSO_WM_UNIT_PRESET_TEXT" val="WPS Office"/>
</p:tagLst>
</file>

<file path=ppt/tags/tag44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337_1*l_h_f*1_1_1"/>
  <p:tag name="KSO_WM_TEMPLATE_CATEGORY" val="diagram"/>
  <p:tag name="KSO_WM_TEMPLATE_INDEX" val="20233337"/>
  <p:tag name="KSO_WM_UNIT_LAYERLEVEL" val="1_1_1"/>
  <p:tag name="KSO_WM_TAG_VERSION" val="3.0"/>
  <p:tag name="KSO_WM_UNIT_TEXT_FILL_FORE_SCHEMECOLOR_INDEX_BRIGHTNESS" val="0.2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文字是您思想的提炼，简明扼要地阐述您的观点，以便观者准确地理解您传达的思想。"/>
  <p:tag name="KSO_WM_UNIT_TEXT_FILL_FORE_SCHEMECOLOR_INDEX" val="1"/>
  <p:tag name="KSO_WM_UNIT_TEXT_FILL_TYPE" val="1"/>
  <p:tag name="KSO_WM_UNIT_USESOURCEFORMAT_APPLY" val="1"/>
</p:tagLst>
</file>

<file path=ppt/tags/tag44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337_1*l_h_a*1_1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1"/>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3337_1*l_h_i*1_1_1"/>
  <p:tag name="KSO_WM_TEMPLATE_CATEGORY" val="diagram"/>
  <p:tag name="KSO_WM_TEMPLATE_INDEX" val="202333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1"/>
</p:tagLst>
</file>

<file path=ppt/tags/tag45.xml><?xml version="1.0" encoding="utf-8"?>
<p:tagLst xmlns:p="http://schemas.openxmlformats.org/presentationml/2006/main">
  <p:tag name="$PH_EXT" val="2"/>
  <p:tag name="KSO_WM_BEAUTIFY_FLAG" val="#fgm#"/>
  <p:tag name="KSO_WM_DIAGRAM_GROUP_CODE" val="1"/>
  <p:tag name="KSO_WM_UNIT_INDEX" val="1_4_1"/>
  <p:tag name="KSO_WM_UNIT_TYPE" val="l_h_i"/>
</p:tagLst>
</file>

<file path=ppt/tags/tag45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337_1*l_h_f*1_2_1"/>
  <p:tag name="KSO_WM_TEMPLATE_CATEGORY" val="diagram"/>
  <p:tag name="KSO_WM_TEMPLATE_INDEX" val="20233337"/>
  <p:tag name="KSO_WM_UNIT_LAYERLEVEL" val="1_1_1"/>
  <p:tag name="KSO_WM_TAG_VERSION" val="3.0"/>
  <p:tag name="KSO_WM_UNIT_TEXT_FILL_FORE_SCHEMECOLOR_INDEX_BRIGHTNESS" val="0.2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文字是您思想的提炼，简明扼要地阐述您的内容观点，以便观者准确地理解您传达的思想内容。"/>
  <p:tag name="KSO_WM_UNIT_TEXT_FILL_FORE_SCHEMECOLOR_INDEX" val="1"/>
  <p:tag name="KSO_WM_UNIT_TEXT_FILL_TYPE" val="1"/>
  <p:tag name="KSO_WM_UNIT_USESOURCEFORMAT_APPLY" val="1"/>
</p:tagLst>
</file>

<file path=ppt/tags/tag45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337_1*l_h_a*1_2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1"/>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3337_1*l_h_i*1_2_1"/>
  <p:tag name="KSO_WM_TEMPLATE_CATEGORY" val="diagram"/>
  <p:tag name="KSO_WM_TEMPLATE_INDEX" val="202333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1"/>
</p:tagLst>
</file>

<file path=ppt/tags/tag45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3337_1*l_h_f*1_3_1"/>
  <p:tag name="KSO_WM_TEMPLATE_CATEGORY" val="diagram"/>
  <p:tag name="KSO_WM_TEMPLATE_INDEX" val="20233337"/>
  <p:tag name="KSO_WM_UNIT_LAYERLEVEL" val="1_1_1"/>
  <p:tag name="KSO_WM_TAG_VERSION" val="3.0"/>
  <p:tag name="KSO_WM_UNIT_TEXT_FILL_FORE_SCHEMECOLOR_INDEX_BRIGHTNESS" val="0.2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文字是您思想的提炼，简明扼要地阐述您的观点，以便观者准确地理解您传达的思想。"/>
  <p:tag name="KSO_WM_UNIT_TEXT_FILL_FORE_SCHEMECOLOR_INDEX" val="1"/>
  <p:tag name="KSO_WM_UNIT_TEXT_FILL_TYPE" val="1"/>
  <p:tag name="KSO_WM_UNIT_USESOURCEFORMAT_APPLY" val="1"/>
</p:tagLst>
</file>

<file path=ppt/tags/tag45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337_1*l_h_a*1_3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1"/>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3337_1*l_h_i*1_3_1"/>
  <p:tag name="KSO_WM_TEMPLATE_CATEGORY" val="diagram"/>
  <p:tag name="KSO_WM_TEMPLATE_INDEX" val="202333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1"/>
</p:tagLst>
</file>

<file path=ppt/tags/tag45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337_1*l_h_i*1_1_2"/>
  <p:tag name="KSO_WM_TEMPLATE_CATEGORY" val="diagram"/>
  <p:tag name="KSO_WM_TEMPLATE_INDEX" val="20233337"/>
  <p:tag name="KSO_WM_UNIT_LAYERLEVEL" val="1_1_1"/>
  <p:tag name="KSO_WM_TAG_VERSION" val="3.0"/>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1"/>
</p:tagLst>
</file>

<file path=ppt/tags/tag45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337_1*l_h_i*1_1_2"/>
  <p:tag name="KSO_WM_TEMPLATE_CATEGORY" val="diagram"/>
  <p:tag name="KSO_WM_TEMPLATE_INDEX" val="20233337"/>
  <p:tag name="KSO_WM_UNIT_LAYERLEVEL" val="1_1_1"/>
  <p:tag name="KSO_WM_TAG_VERSION" val="3.0"/>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1"/>
</p:tagLst>
</file>

<file path=ppt/tags/tag45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337_1*l_h_i*1_1_2"/>
  <p:tag name="KSO_WM_TEMPLATE_CATEGORY" val="diagram"/>
  <p:tag name="KSO_WM_TEMPLATE_INDEX" val="20233337"/>
  <p:tag name="KSO_WM_UNIT_LAYERLEVEL" val="1_1_1"/>
  <p:tag name="KSO_WM_TAG_VERSION" val="3.0"/>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1"/>
</p:tagLst>
</file>

<file path=ppt/tags/tag45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14_3*l_h_a*1_3_1"/>
  <p:tag name="KSO_WM_TEMPLATE_CATEGORY" val="diagram"/>
  <p:tag name="KSO_WM_TEMPLATE_INDEX" val="20231714"/>
  <p:tag name="KSO_WM_UNIT_LAYERLEVEL" val="1_1_1"/>
  <p:tag name="KSO_WM_TAG_VERSION" val="3.0"/>
  <p:tag name="KSO_WM_UNIT_TEXT_FILL_FORE_SCHEMECOLOR_INDEX_BRIGHTNESS" val="0.25"/>
  <p:tag name="KSO_WM_DIAGRAM_GROUP_CODE" val="l1-1"/>
  <p:tag name="KSO_WM_DIAGRAM_MAX_ITEMCNT" val="6"/>
  <p:tag name="KSO_WM_DIAGRAM_MIN_ITEMCNT" val="2"/>
  <p:tag name="KSO_WM_DIAGRAM_VIRTUALLY_FRAME" val="{&quot;height&quot;:377.7464600138026,&quot;left&quot;:59.67157217911845,&quot;top&quot;:73.60353998619739,&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UNIT_USESOURCEFORMAT_APPLY" val="1"/>
</p:tagLst>
</file>

<file path=ppt/tags/tag46.xml><?xml version="1.0" encoding="utf-8"?>
<p:tagLst xmlns:p="http://schemas.openxmlformats.org/presentationml/2006/main">
  <p:tag name="KSO_WM_BEAUTIFY_FLAG" val="#fgm#"/>
  <p:tag name="KSO_WM_DIAGRAM_GROUP_CODE" val="1"/>
  <p:tag name="KSO_WM_UNIT_INDEX" val="1_4_1"/>
  <p:tag name="KSO_WM_UNIT_TYPE" val="l_h_a"/>
</p:tagLst>
</file>

<file path=ppt/tags/tag460.xml><?xml version="1.0" encoding="utf-8"?>
<p:tagLst xmlns:p="http://schemas.openxmlformats.org/presentationml/2006/main">
  <p:tag name="KSO_WM_SLIDE_ID" val="diagram20231714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1714"/>
  <p:tag name="KSO_WM_SLIDE_TYPE" val="text"/>
  <p:tag name="KSO_WM_SLIDE_SUBTYPE" val="diag"/>
  <p:tag name="KSO_WM_SLIDE_SIZE" val="839.261*387.782"/>
  <p:tag name="KSO_WM_SLIDE_POSITION" val="60.2579*97.7183"/>
  <p:tag name="KSO_WM_SLIDE_LAYOUT" val="a_l"/>
  <p:tag name="KSO_WM_SLIDE_LAYOUT_CNT" val="1_1"/>
  <p:tag name="KSO_WM_SPECIAL_SOURCE" val="bdnull"/>
  <p:tag name="KSO_WM_DIAGRAM_GROUP_CODE" val="l1-1"/>
  <p:tag name="KSO_WM_SLIDE_DIAGTYPE" val="l"/>
</p:tagLst>
</file>

<file path=ppt/tags/tag461.xml><?xml version="1.0" encoding="utf-8"?>
<p:tagLst xmlns:p="http://schemas.openxmlformats.org/presentationml/2006/main">
  <p:tag name="KSO_WM_BEAUTIFY_FLAG" val="#wm#"/>
  <p:tag name="KSO_WM_TEMPLATE_CATEGORY" val="diagram"/>
  <p:tag name="KSO_WM_TEMPLATE_INDEX" val="20233217"/>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0921_2*l_h_i*1_1_2"/>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type&quot;:0},&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SHADOW_SCHEMECOLOR_INDEX" val="5"/>
  <p:tag name="KSO_WM_UNIT_USESOURCEFORMAT_APPLY" val="1"/>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921_2*l_h_i*1_1_3"/>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solid&quot;:{&quot;brightness&quot;:0,&quot;colorType&quot;:2,&quot;rgb&quot;:&quot;#ffffff&quot;,&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LAYER_COUNT" val="1"/>
  <p:tag name="KSO_WM_UNIT_NOCLEAR" val="0"/>
  <p:tag name="KSO_WM_DIAGRAM_VERSION" val="3"/>
  <p:tag name="KSO_WM_DIAGRAM_COLOR_TRICK" val="1"/>
  <p:tag name="KSO_WM_DIAGRAM_COLOR_TEXT_CAN_REMOVE" val="n"/>
  <p:tag name="KSO_WM_UNIT_USESOURCEFORMAT_APPLY" val="1"/>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30921_2*l_h_i*1_1_5"/>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2"/>
  <p:tag name="KSO_WM_UNIT_TEXT_FILL_TYPE" val="1"/>
  <p:tag name="KSO_WM_UNIT_USESOURCEFORMAT_APPLY" val="1"/>
</p:tagLst>
</file>

<file path=ppt/tags/tag46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0921_2*l_h_f*1_1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VALUE" val="126"/>
  <p:tag name="KSO_WM_DIAGRAM_VERSION" val="3"/>
  <p:tag name="KSO_WM_DIAGRAM_COLOR_TRICK" val="1"/>
  <p:tag name="KSO_WM_DIAGRAM_COLOR_TEXT_CAN_REMOVE" val="n"/>
  <p:tag name="KSO_WM_UNIT_PRESET_TEXT" val="单击此处输入您的项正文，文字是您思想的提炼，请尽量言简意赅的阐述观点。单击此处输入(您的)智能图形项正文，文字是您思想的提炼，请尽量言简意赅的阐述观点。单击此处添加正文，文字是您思想的提炼。"/>
  <p:tag name="KSO_WM_UNIT_TEXT_FILL_FORE_SCHEMECOLOR_INDEX" val="1"/>
  <p:tag name="KSO_WM_UNIT_TEXT_FILL_TYPE" val="1"/>
  <p:tag name="KSO_WM_UNIT_USESOURCEFORMAT_APPLY" val="1"/>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0921_2*l_h_i*1_1_1"/>
  <p:tag name="KSO_WM_TEMPLATE_CATEGORY" val="diagram"/>
  <p:tag name="KSO_WM_TEMPLATE_INDEX" val="20230921"/>
  <p:tag name="KSO_WM_UNIT_LAYERLEVEL" val="1_1_1"/>
  <p:tag name="KSO_WM_TAG_VERSION" val="3.0"/>
  <p:tag name="KSO_WM_UNIT_SUBTYPE" val="d"/>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1"/>
  <p:tag name="KSO_WM_UNIT_TEXT_FILL_TYPE" val="1"/>
  <p:tag name="KSO_WM_UNIT_SHADOW_SCHEMECOLOR_INDEX" val="5"/>
  <p:tag name="KSO_WM_UNIT_USESOURCEFORMAT_APPLY" val="1"/>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30921_2*l_h_i*1_1_4"/>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25"/>
  <p:tag name="KSO_WM_UNIT_TEXT_FILL_FORE_SCHEMECOLOR_INDEX" val="2"/>
  <p:tag name="KSO_WM_UNIT_TEXT_FILL_TYPE" val="1"/>
  <p:tag name="KSO_WM_UNIT_USESOURCEFORMAT_APPLY" val="1"/>
</p:tagLst>
</file>

<file path=ppt/tags/tag46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0921_2*l_h_a*1_1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UNIT_USESOURCEFORMAT_APPLY" val="1"/>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0921_2*l_h_i*1_2_2"/>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type&quot;:0},&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SHADOW_SCHEMECOLOR_INDEX" val="6"/>
  <p:tag name="KSO_WM_UNIT_USESOURCEFORMAT_APPLY" val="1"/>
</p:tagLst>
</file>

<file path=ppt/tags/tag47.xml><?xml version="1.0" encoding="utf-8"?>
<p:tagLst xmlns:p="http://schemas.openxmlformats.org/presentationml/2006/main">
  <p:tag name="KSO_WM_BEAUTIFY_FLAG" val="#fgm#"/>
  <p:tag name="KSO_WM_DIAGRAM_GROUP_CODE" val="1"/>
  <p:tag name="KSO_WM_UNIT_INDEX" val="1_4_1"/>
  <p:tag name="KSO_WM_UNIT_TYPE" val="l_h_f"/>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921_2*l_h_i*1_2_3"/>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solid&quot;:{&quot;brightness&quot;:0,&quot;colorType&quot;:2,&quot;rgb&quot;:&quot;#ffffff&quot;,&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LAYER_COUNT" val="1"/>
  <p:tag name="KSO_WM_UNIT_NOCLEAR" val="0"/>
  <p:tag name="KSO_WM_DIAGRAM_VERSION" val="3"/>
  <p:tag name="KSO_WM_DIAGRAM_COLOR_TRICK" val="1"/>
  <p:tag name="KSO_WM_DIAGRAM_COLOR_TEXT_CAN_REMOVE" val="n"/>
  <p:tag name="KSO_WM_UNIT_USESOURCEFORMAT_APPLY" val="1"/>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30921_2*l_h_i*1_2_5"/>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2"/>
  <p:tag name="KSO_WM_UNIT_TEXT_FILL_TYPE" val="1"/>
  <p:tag name="KSO_WM_UNIT_USESOURCEFORMAT_APPLY" val="1"/>
</p:tagLst>
</file>

<file path=ppt/tags/tag472.xml><?xml version="1.0" encoding="utf-8"?>
<p:tagLst xmlns:p="http://schemas.openxmlformats.org/presentationml/2006/main">
  <p:tag name="KSO_WM_UNIT_SUBTYPE" val="a"/>
  <p:tag name="KSO_WM_UNIT_NOCLEAR" val="0"/>
  <p:tag name="KSO_WM_UNIT_VALUE" val="126"/>
  <p:tag name="KSO_WM_UNIT_HIGHLIGHT" val="0"/>
  <p:tag name="KSO_WM_UNIT_COMPATIBLE" val="0"/>
  <p:tag name="KSO_WM_UNIT_DIAGRAM_ISNUMVISUAL" val="0"/>
  <p:tag name="KSO_WM_UNIT_DIAGRAM_ISREFERUNIT" val="0"/>
  <p:tag name="KSO_WM_UNIT_TYPE" val="l_h_f"/>
  <p:tag name="KSO_WM_UNIT_INDEX" val="1_2_1"/>
  <p:tag name="KSO_WM_UNIT_ID" val="diagram20230921_2*l_h_f*1_2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输入您的项正文，文字是您思想的提炼，请尽量言简意赅的阐述观点。单击此处输入(您的)智能图形项正文，文字是您思想的提炼，请尽量言简意赅的阐述观点。单击此处添加正文，文字是您思想的提炼。"/>
  <p:tag name="KSO_WM_UNIT_TEXT_FILL_FORE_SCHEMECOLOR_INDEX" val="1"/>
  <p:tag name="KSO_WM_UNIT_TEXT_FILL_TYPE" val="1"/>
  <p:tag name="KSO_WM_UNIT_USESOURCEFORMAT_APPLY" val="1"/>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0921_2*l_h_i*1_2_1"/>
  <p:tag name="KSO_WM_TEMPLATE_CATEGORY" val="diagram"/>
  <p:tag name="KSO_WM_TEMPLATE_INDEX" val="20230921"/>
  <p:tag name="KSO_WM_UNIT_LAYERLEVEL" val="1_1_1"/>
  <p:tag name="KSO_WM_TAG_VERSION" val="3.0"/>
  <p:tag name="KSO_WM_UNIT_SUBTYPE" val="d"/>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1"/>
  <p:tag name="KSO_WM_UNIT_TEXT_FILL_TYPE" val="1"/>
  <p:tag name="KSO_WM_UNIT_SHADOW_SCHEMECOLOR_INDEX" val="6"/>
  <p:tag name="KSO_WM_UNIT_USESOURCEFORMAT_APPLY" val="1"/>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30921_2*l_h_i*1_2_4"/>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25"/>
  <p:tag name="KSO_WM_UNIT_TEXT_FILL_FORE_SCHEMECOLOR_INDEX" val="2"/>
  <p:tag name="KSO_WM_UNIT_TEXT_FILL_TYPE" val="1"/>
  <p:tag name="KSO_WM_UNIT_USESOURCEFORMAT_APPLY" val="1"/>
</p:tagLst>
</file>

<file path=ppt/tags/tag47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0921_2*l_h_a*1_2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UNIT_USESOURCEFORMAT_APPLY" val="1"/>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0921_2*l_h_i*1_3_2"/>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type&quot;:0},&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SHADOW_SCHEMECOLOR_INDEX" val="7"/>
  <p:tag name="KSO_WM_UNIT_USESOURCEFORMAT_APPLY" val="1"/>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0921_2*l_h_i*1_3_3"/>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solid&quot;:{&quot;brightness&quot;:0,&quot;colorType&quot;:2,&quot;rgb&quot;:&quot;#ffffff&quot;,&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LAYER_COUNT" val="1"/>
  <p:tag name="KSO_WM_UNIT_NOCLEAR" val="0"/>
  <p:tag name="KSO_WM_DIAGRAM_VERSION" val="3"/>
  <p:tag name="KSO_WM_DIAGRAM_COLOR_TRICK" val="1"/>
  <p:tag name="KSO_WM_DIAGRAM_COLOR_TEXT_CAN_REMOVE" val="n"/>
  <p:tag name="KSO_WM_UNIT_USESOURCEFORMAT_APPLY" val="1"/>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30921_2*l_h_i*1_3_5"/>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2"/>
  <p:tag name="KSO_WM_UNIT_TEXT_FILL_TYPE" val="1"/>
  <p:tag name="KSO_WM_UNIT_USESOURCEFORMAT_APPLY" val="1"/>
</p:tagLst>
</file>

<file path=ppt/tags/tag4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30921_2*l_h_f*1_3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VALUE" val="126"/>
  <p:tag name="KSO_WM_DIAGRAM_VERSION" val="3"/>
  <p:tag name="KSO_WM_DIAGRAM_COLOR_TRICK" val="1"/>
  <p:tag name="KSO_WM_DIAGRAM_COLOR_TEXT_CAN_REMOVE" val="n"/>
  <p:tag name="KSO_WM_UNIT_PRESET_TEXT" val="单击此处输入您的项正文，文字是您思想的提炼，请尽量言简意赅的阐述观点。单击此处输入(您的)智能图形项正文，文字是您思想的提炼，请尽量言简意赅的阐述观点。单击此处添加正文，文字是您思想的提炼。"/>
  <p:tag name="KSO_WM_UNIT_TEXT_FILL_FORE_SCHEMECOLOR_INDEX" val="1"/>
  <p:tag name="KSO_WM_UNIT_TEXT_FILL_TYPE" val="1"/>
  <p:tag name="KSO_WM_UNIT_USESOURCEFORMAT_APPLY" val="1"/>
</p:tagLst>
</file>

<file path=ppt/tags/tag48.xml><?xml version="1.0" encoding="utf-8"?>
<p:tagLst xmlns:p="http://schemas.openxmlformats.org/presentationml/2006/main">
  <p:tag name="$PH_EXT" val="2"/>
  <p:tag name="KSO_WM_BEAUTIFY_FLAG" val="#fgm#"/>
  <p:tag name="KSO_WM_DIAGRAM_GROUP_CODE" val="1"/>
  <p:tag name="KSO_WM_UNIT_INDEX" val="1_5_1"/>
  <p:tag name="KSO_WM_UNIT_TYPE" val="l_h_i"/>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0921_2*l_h_i*1_3_1"/>
  <p:tag name="KSO_WM_TEMPLATE_CATEGORY" val="diagram"/>
  <p:tag name="KSO_WM_TEMPLATE_INDEX" val="20230921"/>
  <p:tag name="KSO_WM_UNIT_LAYERLEVEL" val="1_1_1"/>
  <p:tag name="KSO_WM_TAG_VERSION" val="3.0"/>
  <p:tag name="KSO_WM_UNIT_SUBTYPE" val="d"/>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1"/>
  <p:tag name="KSO_WM_UNIT_TEXT_FILL_TYPE" val="1"/>
  <p:tag name="KSO_WM_UNIT_SHADOW_SCHEMECOLOR_INDEX" val="7"/>
  <p:tag name="KSO_WM_UNIT_USESOURCEFORMAT_APPLY" val="1"/>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30921_2*l_h_i*1_3_4"/>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25"/>
  <p:tag name="KSO_WM_UNIT_TEXT_FILL_FORE_SCHEMECOLOR_INDEX" val="2"/>
  <p:tag name="KSO_WM_UNIT_TEXT_FILL_TYPE" val="1"/>
  <p:tag name="KSO_WM_UNIT_USESOURCEFORMAT_APPLY" val="1"/>
</p:tagLst>
</file>

<file path=ppt/tags/tag4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0921_2*l_h_a*1_3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UNIT_USESOURCEFORMAT_APPLY" val="1"/>
</p:tagLst>
</file>

<file path=ppt/tags/tag483.xml><?xml version="1.0" encoding="utf-8"?>
<p:tagLst xmlns:p="http://schemas.openxmlformats.org/presentationml/2006/main">
  <p:tag name="KSO_WM_UNIT_ISCONTENTSTITLE" val="0"/>
  <p:tag name="KSO_WM_UNIT_NOCLEAR" val="0"/>
  <p:tag name="KSO_WM_UNIT_SHOW_EDIT_AREA_INDICATION" val="0"/>
  <p:tag name="KSO_WM_UNIT_VALUE" val="16"/>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TEMPLATE_CATEGORY" val="diagram"/>
  <p:tag name="KSO_WM_TEMPLATE_INDEX" val="20200733"/>
  <p:tag name="KSO_WM_UNIT_LAYERLEVEL" val="1_1"/>
  <p:tag name="KSO_WM_TAG_VERSION" val="1.0"/>
  <p:tag name="KSO_WM_BEAUTIFY_FLAG" val="#wm#"/>
  <p:tag name="KSO_WM_UNIT_PRESET_TEXT" val="WPS Office"/>
</p:tagLst>
</file>

<file path=ppt/tags/tag48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14_3*l_h_a*1_3_1"/>
  <p:tag name="KSO_WM_TEMPLATE_CATEGORY" val="diagram"/>
  <p:tag name="KSO_WM_TEMPLATE_INDEX" val="20231714"/>
  <p:tag name="KSO_WM_UNIT_LAYERLEVEL" val="1_1_1"/>
  <p:tag name="KSO_WM_TAG_VERSION" val="3.0"/>
  <p:tag name="KSO_WM_UNIT_TEXT_FILL_FORE_SCHEMECOLOR_INDEX_BRIGHTNESS" val="0.25"/>
  <p:tag name="KSO_WM_DIAGRAM_GROUP_CODE" val="l1-1"/>
  <p:tag name="KSO_WM_DIAGRAM_MAX_ITEMCNT" val="6"/>
  <p:tag name="KSO_WM_DIAGRAM_MIN_ITEMCNT" val="2"/>
  <p:tag name="KSO_WM_DIAGRAM_VIRTUALLY_FRAME" val="{&quot;height&quot;:377.7464600138026,&quot;left&quot;:59.67157217911845,&quot;top&quot;:73.60353998619739,&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UNIT_USESOURCEFORMAT_APPLY" val="1"/>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wm#"/>
  <p:tag name="KSO_WM_TEMPLATE_CATEGORY" val="diagram"/>
  <p:tag name="KSO_WM_TEMPLATE_INDEX" val="20230921"/>
  <p:tag name="KSO_WM_SPECIAL_SOURCE" val="bdnull"/>
  <p:tag name="KSO_WM_SLIDE_ID" val="diagram20230921_2"/>
  <p:tag name="KSO_WM_TEMPLATE_SUBCATEGORY" val="0"/>
  <p:tag name="KSO_WM_TEMPLATE_MASTER_TYPE" val="0"/>
  <p:tag name="KSO_WM_TEMPLATE_COLOR_TYPE" val="0"/>
  <p:tag name="KSO_WM_SLIDE_ITEM_CNT" val="3"/>
  <p:tag name="KSO_WM_SLIDE_INDEX" val="2"/>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48.25*372.85"/>
  <p:tag name="KSO_WM_SLIDE_POSITION" val="55.6*115.25"/>
</p:tagLst>
</file>

<file path=ppt/tags/tag487.xml><?xml version="1.0" encoding="utf-8"?>
<p:tagLst xmlns:p="http://schemas.openxmlformats.org/presentationml/2006/main">
  <p:tag name="KSO_WM_BEAUTIFY_FLAG" val="#wm#"/>
  <p:tag name="KSO_WM_TEMPLATE_CATEGORY" val="diagram"/>
  <p:tag name="KSO_WM_TEMPLATE_INDEX" val="20233217"/>
</p:tagLst>
</file>

<file path=ppt/tags/tag48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2462_1*l_h_i*1_2_3"/>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6"/>
  <p:tag name="KSO_WM_UNIT_LINE_FILL_TYPE" val="2"/>
  <p:tag name="KSO_WM_UNIT_SHADOW_SCHEMECOLOR_INDEX" val="6"/>
  <p:tag name="KSO_WM_UNIT_TEXT_FILL_FORE_SCHEMECOLOR_INDEX" val="13"/>
  <p:tag name="KSO_WM_UNIT_TEXT_FILL_TYPE" val="1"/>
  <p:tag name="KSO_WM_UNIT_USESOURCEFORMAT_APPLY" val="1"/>
</p:tagLst>
</file>

<file path=ppt/tags/tag48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2462_1*l_h_i*1_2_2"/>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2"/>
  <p:tag name="KSO_WM_UNIT_FILL_FORE_SCHEMECOLOR_INDEX_BRIGHTNESS" val="0"/>
  <p:tag name="KSO_WM_UNIT_LINE_FORE_SCHEMECOLOR_INDEX" val="6"/>
  <p:tag name="KSO_WM_UNIT_LINE_FILL_TYPE" val="2"/>
  <p:tag name="KSO_WM_UNIT_TEXT_FILL_FORE_SCHEMECOLOR_INDEX" val="13"/>
  <p:tag name="KSO_WM_UNIT_TEXT_FILL_TYPE" val="1"/>
  <p:tag name="KSO_WM_UNIT_USESOURCEFORMAT_APPLY" val="1"/>
</p:tagLst>
</file>

<file path=ppt/tags/tag49.xml><?xml version="1.0" encoding="utf-8"?>
<p:tagLst xmlns:p="http://schemas.openxmlformats.org/presentationml/2006/main">
  <p:tag name="KSO_WM_BEAUTIFY_FLAG" val="#fgm#"/>
  <p:tag name="KSO_WM_DIAGRAM_GROUP_CODE" val="1"/>
  <p:tag name="KSO_WM_UNIT_INDEX" val="1_5_1"/>
  <p:tag name="KSO_WM_UNIT_TYPE" val="l_h_a"/>
</p:tagLst>
</file>

<file path=ppt/tags/tag49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2462_1*l_h_i*1_1_2"/>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LINE_FILL_TYPE" val="2"/>
  <p:tag name="KSO_WM_UNIT_SHADOW_SCHEMECOLOR_INDEX" val="5"/>
  <p:tag name="KSO_WM_UNIT_TEXT_FILL_FORE_SCHEMECOLOR_INDEX" val="13"/>
  <p:tag name="KSO_WM_UNIT_TEXT_FILL_TYPE" val="1"/>
  <p:tag name="KSO_WM_UNIT_USESOURCEFORMAT_APPLY" val="1"/>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2462_1*l_h_i*1_2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1"/>
  <p:tag name="KSO_WM_UNIT_TEXT_FILL_TYPE" val="1"/>
  <p:tag name="KSO_WM_UNIT_SHADOW_SCHEMECOLOR_INDEX" val="6"/>
  <p:tag name="KSO_WM_UNIT_USESOURCEFORMAT_APPLY" val="1"/>
</p:tagLst>
</file>

<file path=ppt/tags/tag49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2462_1*l_h_i*1_1_3"/>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2"/>
  <p:tag name="KSO_WM_UNIT_FILL_FORE_SCHEMECOLOR_INDEX_BRIGHTNESS" val="0"/>
  <p:tag name="KSO_WM_UNIT_LINE_FORE_SCHEMECOLOR_INDEX" val="5"/>
  <p:tag name="KSO_WM_UNIT_LINE_FILL_TYPE" val="2"/>
  <p:tag name="KSO_WM_UNIT_TEXT_FILL_FORE_SCHEMECOLOR_INDEX" val="13"/>
  <p:tag name="KSO_WM_UNIT_TEXT_FILL_TYPE" val="1"/>
  <p:tag name="KSO_WM_UNIT_USESOURCEFORMAT_APPLY" val="1"/>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2462_1*l_h_i*1_1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1"/>
  <p:tag name="KSO_WM_UNIT_TEXT_FILL_TYPE" val="1"/>
  <p:tag name="KSO_WM_UNIT_SHADOW_SCHEMECOLOR_INDEX" val="5"/>
  <p:tag name="KSO_WM_UNIT_USESOURCEFORMAT_APPLY" val="1"/>
</p:tagLst>
</file>

<file path=ppt/tags/tag49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62_1*l_h_f*1_2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添加文本，简明扼要地阐述您的观点。根据需要可酌情增减文字，以便观者准确地理解您传达的思想。单击此处添加文本具体内容，简明扼要地阐述您的观点。根据需要可酌情增减文字"/>
  <p:tag name="KSO_WM_UNIT_TEXT_FILL_FORE_SCHEMECOLOR_INDEX" val="1"/>
  <p:tag name="KSO_WM_UNIT_TEXT_FILL_TYPE" val="1"/>
  <p:tag name="KSO_WM_UNIT_USESOURCEFORMAT_APPLY" val="1"/>
</p:tagLst>
</file>

<file path=ppt/tags/tag49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2462_1*l_h_a*1_2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UNIT_USESOURCEFORMAT_APPLY" val="1"/>
</p:tagLst>
</file>

<file path=ppt/tags/tag49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62_1*l_h_f*1_1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简明扼要地阐述您的观点。根据需要可酌情增减文字，以便观者准确地理解您传达的思想。单击此处添加文本具体内容，简明扼要地阐述您的观点。根据需要可酌情增减文字"/>
  <p:tag name="KSO_WM_UNIT_TEXT_FILL_FORE_SCHEMECOLOR_INDEX" val="1"/>
  <p:tag name="KSO_WM_UNIT_TEXT_FILL_TYPE" val="1"/>
  <p:tag name="KSO_WM_UNIT_USESOURCEFORMAT_APPLY" val="1"/>
</p:tagLst>
</file>

<file path=ppt/tags/tag49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2462_1*l_h_a*1_1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UNIT_USESOURCEFORMAT_APPLY" val="1"/>
</p:tagLst>
</file>

<file path=ppt/tags/tag498.xml><?xml version="1.0" encoding="utf-8"?>
<p:tagLst xmlns:p="http://schemas.openxmlformats.org/presentationml/2006/main">
  <p:tag name="KSO_WM_UNIT_ISCONTENTSTITLE" val="0"/>
  <p:tag name="KSO_WM_UNIT_NOCLEAR" val="0"/>
  <p:tag name="KSO_WM_UNIT_SHOW_EDIT_AREA_INDICATION" val="0"/>
  <p:tag name="KSO_WM_UNIT_VALUE" val="16"/>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TEMPLATE_CATEGORY" val="diagram"/>
  <p:tag name="KSO_WM_TEMPLATE_INDEX" val="20200733"/>
  <p:tag name="KSO_WM_UNIT_LAYERLEVEL" val="1_1"/>
  <p:tag name="KSO_WM_TAG_VERSION" val="1.0"/>
  <p:tag name="KSO_WM_BEAUTIFY_FLAG" val="#wm#"/>
  <p:tag name="KSO_WM_UNIT_PRESET_TEXT" val="WPS Office"/>
</p:tagLst>
</file>

<file path=ppt/tags/tag4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14_3*l_h_a*1_3_1"/>
  <p:tag name="KSO_WM_TEMPLATE_CATEGORY" val="diagram"/>
  <p:tag name="KSO_WM_TEMPLATE_INDEX" val="20231714"/>
  <p:tag name="KSO_WM_UNIT_LAYERLEVEL" val="1_1_1"/>
  <p:tag name="KSO_WM_TAG_VERSION" val="3.0"/>
  <p:tag name="KSO_WM_UNIT_TEXT_FILL_FORE_SCHEMECOLOR_INDEX_BRIGHTNESS" val="0.25"/>
  <p:tag name="KSO_WM_DIAGRAM_GROUP_CODE" val="l1-1"/>
  <p:tag name="KSO_WM_DIAGRAM_MAX_ITEMCNT" val="6"/>
  <p:tag name="KSO_WM_DIAGRAM_MIN_ITEMCNT" val="2"/>
  <p:tag name="KSO_WM_DIAGRAM_VIRTUALLY_FRAME" val="{&quot;height&quot;:377.7464600138026,&quot;left&quot;:59.67157217911845,&quot;top&quot;:73.60353998619739,&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UNIT_USESOURCEFORMAT_APPLY" val="1"/>
</p:tagLst>
</file>

<file path=ppt/tags/tag5.xml><?xml version="1.0" encoding="utf-8"?>
<p:tagLst xmlns:p="http://schemas.openxmlformats.org/presentationml/2006/main">
  <p:tag name="KSO_WM_BEAUTIFY_FLAG" val="#fgm#"/>
  <p:tag name="KSO_WM_DIAGRAM_GROUP_CODE" val="1"/>
  <p:tag name="KSO_WM_UNIT_INDEX" val="1_1_1"/>
  <p:tag name="KSO_WM_UNIT_TYPE" val="l_h_f"/>
</p:tagLst>
</file>

<file path=ppt/tags/tag50.xml><?xml version="1.0" encoding="utf-8"?>
<p:tagLst xmlns:p="http://schemas.openxmlformats.org/presentationml/2006/main">
  <p:tag name="KSO_WM_BEAUTIFY_FLAG" val="#fgm#"/>
  <p:tag name="KSO_WM_DIAGRAM_GROUP_CODE" val="1"/>
  <p:tag name="KSO_WM_UNIT_INDEX" val="1_5_1"/>
  <p:tag name="KSO_WM_UNIT_TYPE" val="l_h_f"/>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SLIDE_ID" val="diagram20232462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diagram"/>
  <p:tag name="KSO_WM_TEMPLATE_INDEX" val="20232462"/>
  <p:tag name="KSO_WM_SLIDE_TYPE" val="text"/>
  <p:tag name="KSO_WM_SLIDE_SUBTYPE" val="diag"/>
  <p:tag name="KSO_WM_SLIDE_SIZE" val="850.6*366.1"/>
  <p:tag name="KSO_WM_SLIDE_POSITION" val="54.45*122.6"/>
  <p:tag name="KSO_WM_SLIDE_LAYOUT" val="a_l"/>
  <p:tag name="KSO_WM_SLIDE_LAYOUT_CNT" val="1_1"/>
  <p:tag name="KSO_WM_SPECIAL_SOURCE" val="bdnull"/>
  <p:tag name="KSO_WM_DIAGRAM_GROUP_CODE" val="l1-1"/>
  <p:tag name="KSO_WM_SLIDE_DIAGTYPE" val="l"/>
</p:tagLst>
</file>

<file path=ppt/tags/tag502.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DIAGRAM_COLOR_TRICK" val="1"/>
  <p:tag name="KSO_WM_DIAGRAM_COLOR_TEXT_CAN_REMOVE" val="n"/>
  <p:tag name="KSO_WM_UNIT_ID" val="custom20235998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8"/>
  <p:tag name="KSO_WM_TEMPLATE_CATEGORY" val="custom"/>
  <p:tag name="KSO_WM_UNIT_PRESET_TEXT_INDEX" val="-1"/>
  <p:tag name="KSO_WM_UNIT_PRESET_TEXT_LEN" val="0"/>
  <p:tag name="KSO_WM_UNIT_USESOURCEFORMAT_APPLY" val="1"/>
</p:tagLst>
</file>

<file path=ppt/tags/tag503.xml><?xml version="1.0" encoding="utf-8"?>
<p:tagLst xmlns:p="http://schemas.openxmlformats.org/presentationml/2006/main">
  <p:tag name="KSO_WM_UNIT_TYPE" val="l_h_i"/>
  <p:tag name="KSO_WM_UNIT_INDEX" val="1_1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504.xml><?xml version="1.0" encoding="utf-8"?>
<p:tagLst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505.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UNIT_SUBTYPE" val="a"/>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添加目录项标题"/>
  <p:tag name="KSO_WM_UNIT_TEXT_FILL_FORE_SCHEMECOLOR_INDEX" val="13"/>
  <p:tag name="KSO_WM_UNIT_TEXT_FILL_TYPE" val="1"/>
  <p:tag name="KSO_WM_UNIT_USESOURCEFORMAT_APPLY" val="1"/>
</p:tagLst>
</file>

<file path=ppt/tags/tag506.xml><?xml version="1.0" encoding="utf-8"?>
<p:tagLst xmlns:p="http://schemas.openxmlformats.org/presentationml/2006/main">
  <p:tag name="KSO_WM_UNIT_TYPE" val="l_h_i"/>
  <p:tag name="KSO_WM_UNIT_INDEX" val="1_1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507.xml><?xml version="1.0" encoding="utf-8"?>
<p:tagLst xmlns:p="http://schemas.openxmlformats.org/presentationml/2006/main">
  <p:tag name="KSO_WM_UNIT_TYPE" val="l_h_i"/>
  <p:tag name="KSO_WM_UNIT_INDEX" val="1_2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508.xml><?xml version="1.0" encoding="utf-8"?>
<p:tagLst xmlns:p="http://schemas.openxmlformats.org/presentationml/2006/main">
  <p:tag name="KSO_WM_UNIT_TYPE" val="l_h_i"/>
  <p:tag name="KSO_WM_UNIT_SUBTYPE" val="d"/>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509.xml><?xml version="1.0" encoding="utf-8"?>
<p:tagLst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UNIT_SUBTYPE" val="a"/>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添加目录项标题"/>
  <p:tag name="KSO_WM_UNIT_TEXT_FILL_FORE_SCHEMECOLOR_INDEX" val="13"/>
  <p:tag name="KSO_WM_UNIT_TEXT_FILL_TYPE" val="1"/>
  <p:tag name="KSO_WM_UNIT_USESOURCEFORMAT_APPLY" val="1"/>
</p:tagLst>
</file>

<file path=ppt/tags/tag51.xml><?xml version="1.0" encoding="utf-8"?>
<p:tagLst xmlns:p="http://schemas.openxmlformats.org/presentationml/2006/main">
  <p:tag name="$PH_EXT" val="2"/>
  <p:tag name="KSO_WM_BEAUTIFY_FLAG" val="#fgm#"/>
  <p:tag name="KSO_WM_DIAGRAM_GROUP_CODE" val="1"/>
  <p:tag name="KSO_WM_UNIT_INDEX" val="1_6_1"/>
  <p:tag name="KSO_WM_UNIT_TYPE" val="l_h_i"/>
</p:tagLst>
</file>

<file path=ppt/tags/tag510.xml><?xml version="1.0" encoding="utf-8"?>
<p:tagLst xmlns:p="http://schemas.openxmlformats.org/presentationml/2006/main">
  <p:tag name="KSO_WM_UNIT_TYPE" val="l_h_i"/>
  <p:tag name="KSO_WM_UNIT_INDEX" val="1_2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2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511.xml><?xml version="1.0" encoding="utf-8"?>
<p:tagLst xmlns:p="http://schemas.openxmlformats.org/presentationml/2006/main">
  <p:tag name="KSO_WM_UNIT_TYPE" val="l_h_i"/>
  <p:tag name="KSO_WM_UNIT_INDEX" val="1_3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512.xml><?xml version="1.0" encoding="utf-8"?>
<p:tagLst xmlns:p="http://schemas.openxmlformats.org/presentationml/2006/main">
  <p:tag name="KSO_WM_UNIT_TYPE" val="l_h_i"/>
  <p:tag name="KSO_WM_UNIT_SUBTYPE" val="d"/>
  <p:tag name="KSO_WM_UNIT_INDEX" val="1_3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513.xml><?xml version="1.0" encoding="utf-8"?>
<p:tagLst xmlns:p="http://schemas.openxmlformats.org/presentationml/2006/main">
  <p:tag name="KSO_WM_UNIT_TYPE" val="l_h_i"/>
  <p:tag name="KSO_WM_UNIT_INDEX" val="1_3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3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514.xml><?xml version="1.0" encoding="utf-8"?>
<p:tagLst xmlns:p="http://schemas.openxmlformats.org/presentationml/2006/main">
  <p:tag name="KSO_WM_UNIT_TYPE" val="l_h_f"/>
  <p:tag name="KSO_WM_UNIT_INDEX" val="1_3_1"/>
  <p:tag name="KSO_WM_TAG_VERSION" val="3.0"/>
  <p:tag name="KSO_WM_DIAGRAM_VERSION" val="3"/>
  <p:tag name="KSO_WM_DIAGRAM_GROUP_CODE" val="l1-1"/>
  <p:tag name="KSO_WM_DIAGRAM_COLOR_TRICK" val="1"/>
  <p:tag name="KSO_WM_DIAGRAM_COLOR_TEXT_CAN_REMOVE" val="n"/>
  <p:tag name="KSO_WM_UNIT_ID" val="custom20235998_6*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UNIT_SUBTYPE" val="a"/>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VALUE" val="32"/>
  <p:tag name="KSO_WM_UNIT_PRESET_TEXT" val="添加目录项标题"/>
  <p:tag name="KSO_WM_UNIT_TEXT_FILL_FORE_SCHEMECOLOR_INDEX" val="13"/>
  <p:tag name="KSO_WM_UNIT_TEXT_FILL_TYPE" val="1"/>
  <p:tag name="KSO_WM_UNIT_USESOURCEFORMAT_APPLY" val="1"/>
</p:tagLst>
</file>

<file path=ppt/tags/tag515.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4"/>
  <p:tag name="KSO_WM_DIAGRAM_GROUP_CODE" val="l1-1"/>
  <p:tag name="KSO_WM_BEAUTIFY_FLAG" val="#wm#"/>
  <p:tag name="KSO_WM_TEMPLATE_INDEX" val="20235998"/>
  <p:tag name="KSO_WM_TEMPLATE_CATEGORY" val="custom"/>
  <p:tag name="KSO_WM_SLIDE_INDEX" val="4"/>
  <p:tag name="KSO_WM_SLIDE_ID" val="custom20235998_4"/>
  <p:tag name="KSO_WM_TEMPLATE_MASTER_TYPE" val="0"/>
  <p:tag name="KSO_WM_SLIDE_LAYOUT" val="a_l"/>
  <p:tag name="KSO_WM_SLIDE_LAYOUT_CNT" val="1_1"/>
  <p:tag name="KSO_WM_SLIDE_DIAGTYPE" val="l"/>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a*1"/>
  <p:tag name="KSO_WM_TEMPLATE_CATEGORY" val="diagram"/>
  <p:tag name="KSO_WM_TEMPLATE_INDEX" val="20231496"/>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TYPE" val="1"/>
  <p:tag name="KSO_WM_UNIT_TEXT_FILL_FORE_SCHEMECOLOR_INDEX" val="5"/>
  <p:tag name="KSO_WM_UNIT_TEXT_FILL_TYPE" val="1"/>
  <p:tag name="KSO_WM_UNIT_USESOURCEFORMAT_APPLY" val="1"/>
</p:tagLst>
</file>

<file path=ppt/tags/tag517.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a*1"/>
  <p:tag name="KSO_WM_TEMPLATE_CATEGORY" val="diagram"/>
  <p:tag name="KSO_WM_TEMPLATE_INDEX" val="20231496"/>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TYPE" val="1"/>
  <p:tag name="KSO_WM_UNIT_TEXT_FILL_FORE_SCHEMECOLOR_INDEX" val="5"/>
  <p:tag name="KSO_WM_UNIT_TEXT_FILL_TYPE" val="1"/>
  <p:tag name="KSO_WM_UNIT_USESOURCEFORMAT_APPLY" val="1"/>
</p:tagLst>
</file>

<file path=ppt/tags/tag519.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Lst>
</file>

<file path=ppt/tags/tag52.xml><?xml version="1.0" encoding="utf-8"?>
<p:tagLst xmlns:p="http://schemas.openxmlformats.org/presentationml/2006/main">
  <p:tag name="KSO_WM_BEAUTIFY_FLAG" val="#fgm#"/>
  <p:tag name="KSO_WM_DIAGRAM_GROUP_CODE" val="1"/>
  <p:tag name="KSO_WM_UNIT_INDEX" val="1_6_1"/>
  <p:tag name="KSO_WM_UNIT_TYPE" val="l_h_a"/>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a*1"/>
  <p:tag name="KSO_WM_TEMPLATE_CATEGORY" val="diagram"/>
  <p:tag name="KSO_WM_TEMPLATE_INDEX" val="20231496"/>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TYPE" val="1"/>
  <p:tag name="KSO_WM_UNIT_TEXT_FILL_FORE_SCHEMECOLOR_INDEX" val="5"/>
  <p:tag name="KSO_WM_UNIT_TEXT_FILL_TYPE" val="1"/>
  <p:tag name="KSO_WM_UNIT_USESOURCEFORMAT_APPLY" val="1"/>
</p:tagLst>
</file>

<file path=ppt/tags/tag521.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a*1"/>
  <p:tag name="KSO_WM_TEMPLATE_CATEGORY" val="diagram"/>
  <p:tag name="KSO_WM_TEMPLATE_INDEX" val="20231496"/>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TYPE" val="1"/>
  <p:tag name="KSO_WM_UNIT_TEXT_FILL_FORE_SCHEMECOLOR_INDEX" val="5"/>
  <p:tag name="KSO_WM_UNIT_TEXT_FILL_TYPE" val="1"/>
  <p:tag name="KSO_WM_UNIT_USESOURCEFORMAT_APPLY" val="1"/>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a*1"/>
  <p:tag name="KSO_WM_TEMPLATE_CATEGORY" val="diagram"/>
  <p:tag name="KSO_WM_TEMPLATE_INDEX" val="20231496"/>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TYPE" val="1"/>
  <p:tag name="KSO_WM_UNIT_TEXT_FILL_FORE_SCHEMECOLOR_INDEX" val="5"/>
  <p:tag name="KSO_WM_UNIT_TEXT_FILL_TYPE" val="1"/>
  <p:tag name="KSO_WM_UNIT_USESOURCEFORMAT_APPLY" val="1"/>
</p:tagLst>
</file>

<file path=ppt/tags/tag526.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a*1"/>
  <p:tag name="KSO_WM_TEMPLATE_CATEGORY" val="diagram"/>
  <p:tag name="KSO_WM_TEMPLATE_INDEX" val="20231496"/>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TYPE" val="1"/>
  <p:tag name="KSO_WM_UNIT_TEXT_FILL_FORE_SCHEMECOLOR_INDEX" val="5"/>
  <p:tag name="KSO_WM_UNIT_TEXT_FILL_TYPE" val="1"/>
  <p:tag name="KSO_WM_UNIT_USESOURCEFORMAT_APPLY" val="1"/>
</p:tagLst>
</file>

<file path=ppt/tags/tag528.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a*1"/>
  <p:tag name="KSO_WM_TEMPLATE_CATEGORY" val="diagram"/>
  <p:tag name="KSO_WM_TEMPLATE_INDEX" val="20231496"/>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TYPE" val="1"/>
  <p:tag name="KSO_WM_UNIT_TEXT_FILL_FORE_SCHEMECOLOR_INDEX" val="5"/>
  <p:tag name="KSO_WM_UNIT_TEXT_FILL_TYPE" val="1"/>
  <p:tag name="KSO_WM_UNIT_USESOURCEFORMAT_APPLY" val="1"/>
</p:tagLst>
</file>

<file path=ppt/tags/tag53.xml><?xml version="1.0" encoding="utf-8"?>
<p:tagLst xmlns:p="http://schemas.openxmlformats.org/presentationml/2006/main">
  <p:tag name="KSO_WM_BEAUTIFY_FLAG" val="#fgm#"/>
  <p:tag name="KSO_WM_DIAGRAM_GROUP_CODE" val="1"/>
  <p:tag name="KSO_WM_UNIT_INDEX" val="1_6_1"/>
  <p:tag name="KSO_WM_UNIT_TYPE" val="l_h_f"/>
</p:tagLst>
</file>

<file path=ppt/tags/tag530.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Lst>
</file>

<file path=ppt/tags/tag531.xml><?xml version="1.0" encoding="utf-8"?>
<p:tagLst xmlns:p="http://schemas.openxmlformats.org/presentationml/2006/main">
  <p:tag name="KSO_WM_UNIT_TYPE" val="a"/>
  <p:tag name="KSO_WM_UNIT_INDEX" val="1"/>
  <p:tag name="KSO_WM_BEAUTIFY_FLAG" val="#wm#"/>
  <p:tag name="KSO_WM_TAG_VERSION" val="3.0"/>
  <p:tag name="KSO_WM_UNIT_ID" val="custom20238628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28"/>
  <p:tag name="KSO_WM_TEMPLATE_CATEGORY" val="custom"/>
  <p:tag name="KSO_WM_UNIT_ISCONTENTSTITLE" val="0"/>
  <p:tag name="KSO_WM_UNIT_PRESET_TEXT" val="THANK YOU"/>
</p:tagLst>
</file>

<file path=ppt/tags/tag53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8628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28"/>
  <p:tag name="KSO_WM_TEMPLATE_CATEGORY" val="custom"/>
  <p:tag name="KSO_WM_UNIT_TEXT_LAYER_COUNT" val="1"/>
  <p:tag name="KSO_WM_UNIT_VALUE" val="9"/>
  <p:tag name="KSO_WM_UNIT_PRESET_TEXT" val="汇报人：WPS"/>
  <p:tag name="KSO_WM_UNIT_TEXT_TYPE" val="1"/>
</p:tagLst>
</file>

<file path=ppt/tags/tag533.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8628"/>
  <p:tag name="KSO_WM_TEMPLATE_CATEGORY" val="custom"/>
  <p:tag name="KSO_WM_SLIDE_INDEX" val="9"/>
  <p:tag name="KSO_WM_SLIDE_ID" val="custom20238628_9"/>
  <p:tag name="KSO_WM_TEMPLATE_MASTER_TYPE" val="0"/>
  <p:tag name="KSO_WM_SLIDE_LAYOUT" val="a_b_f"/>
  <p:tag name="KSO_WM_SLIDE_LAYOUT_CNT" val="1_1_2"/>
  <p:tag name="KSO_WM_SLIDE_THEME_ID" val="3401880"/>
  <p:tag name="KSO_WM_SLIDE_THEME_NAME" val="简约风蓝色通用职场办公"/>
</p:tagLst>
</file>

<file path=ppt/tags/tag534.xml><?xml version="1.0" encoding="utf-8"?>
<p:tagLst xmlns:p="http://schemas.openxmlformats.org/presentationml/2006/main">
  <p:tag name="COMMONDATA" val="eyJoZGlkIjoiY2Q5NzI5YjdmNTJhZWI1NGNlZTE1YTBjYWYyM2EyZTkifQ=="/>
  <p:tag name="KSO_WPP_MARK_KEY" val="bb740571-55f9-4edf-bd1b-3c8df4476c53"/>
  <p:tag name="RESOURCE_RECORD_KEY" val="{&quot;10&quot;:[3655723,50046077,20277447,4450880,3504121,3504314,20288320,21539412,50001574,50016109,50041298,50017902,20263552,20203234,20265191,3649997,21561580,4692309,3635546,4394287,21564672],&quot;13&quot;:[4364924,20174681,20063521,4563121,20481936,19972061],&quot;65&quot;:[20238628],&quot;70&quot;:[3312559,3325893,3322083,3332199],&quot;71&quot;:[76235680061]}"/>
</p:tagLst>
</file>

<file path=ppt/tags/tag54.xml><?xml version="1.0" encoding="utf-8"?>
<p:tagLst xmlns:p="http://schemas.openxmlformats.org/presentationml/2006/main">
  <p:tag name="KSO_WM_BEAUTIFY_FLAG" val="#fgm#"/>
  <p:tag name="KSO_WM_DIAGRAM_GROUP_CODE" val="1"/>
  <p:tag name="KSO_WM_UNIT_INDEX" val="2_1_1"/>
  <p:tag name="KSO_WM_UNIT_TYPE" val="l_h_f"/>
</p:tagLst>
</file>

<file path=ppt/tags/tag55.xml><?xml version="1.0" encoding="utf-8"?>
<p:tagLst xmlns:p="http://schemas.openxmlformats.org/presentationml/2006/main">
  <p:tag name="KSO_WM_BEAUTIFY_FLAG" val="#fgm#"/>
  <p:tag name="KSO_WM_UNIT_INDEX" val="1"/>
  <p:tag name="KSO_WM_UNIT_TYPE" val="a"/>
  <p:tag name="KSO_WM_LAYOUT_CHECK_HASH" val="97a2c7f2668aa2e1acc777bf23eada019fd01315"/>
  <p:tag name="KSO_WM_NEWLAYOUT_ID" val="82"/>
</p:tagLst>
</file>

<file path=ppt/tags/tag56.xml><?xml version="1.0" encoding="utf-8"?>
<p:tagLst xmlns:p="http://schemas.openxmlformats.org/presentationml/2006/main">
  <p:tag name="$PH_EXT" val="2"/>
  <p:tag name="KSO_WM_BEAUTIFY_FLAG" val="#fgm#"/>
  <p:tag name="KSO_WM_DIAGRAM_GROUP_CODE" val="1"/>
  <p:tag name="KSO_WM_UNIT_INDEX" val="1_1_1"/>
  <p:tag name="KSO_WM_UNIT_TYPE" val="l_h_i"/>
</p:tagLst>
</file>

<file path=ppt/tags/tag57.xml><?xml version="1.0" encoding="utf-8"?>
<p:tagLst xmlns:p="http://schemas.openxmlformats.org/presentationml/2006/main">
  <p:tag name="$PH_EXT" val="1"/>
  <p:tag name="KSO_WM_BEAUTIFY_FLAG" val="#fgm#"/>
  <p:tag name="KSO_WM_DIAGRAM_GROUP_CODE" val="1"/>
  <p:tag name="KSO_WM_UNIT_INDEX" val="1_1_1"/>
  <p:tag name="KSO_WM_UNIT_TYPE" val="l_h_x"/>
</p:tagLst>
</file>

<file path=ppt/tags/tag58.xml><?xml version="1.0" encoding="utf-8"?>
<p:tagLst xmlns:p="http://schemas.openxmlformats.org/presentationml/2006/main">
  <p:tag name="KSO_WM_BEAUTIFY_FLAG" val="#fgm#"/>
  <p:tag name="KSO_WM_DIAGRAM_GROUP_CODE" val="1"/>
  <p:tag name="KSO_WM_UNIT_INDEX" val="1_1_1"/>
  <p:tag name="KSO_WM_UNIT_TYPE" val="l_h_a"/>
</p:tagLst>
</file>

<file path=ppt/tags/tag59.xml><?xml version="1.0" encoding="utf-8"?>
<p:tagLst xmlns:p="http://schemas.openxmlformats.org/presentationml/2006/main">
  <p:tag name="KSO_WM_BEAUTIFY_FLAG" val="#fgm#"/>
  <p:tag name="KSO_WM_DIAGRAM_GROUP_CODE" val="1"/>
  <p:tag name="KSO_WM_UNIT_INDEX" val="1_1_1"/>
  <p:tag name="KSO_WM_UNIT_TYPE" val="l_h_f"/>
</p:tagLst>
</file>

<file path=ppt/tags/tag6.xml><?xml version="1.0" encoding="utf-8"?>
<p:tagLst xmlns:p="http://schemas.openxmlformats.org/presentationml/2006/main">
  <p:tag name="$PH_EXT" val="2"/>
  <p:tag name="KSO_WM_BEAUTIFY_FLAG" val="#fgm#"/>
  <p:tag name="KSO_WM_DIAGRAM_GROUP_CODE" val="1"/>
  <p:tag name="KSO_WM_UNIT_INDEX" val="1_2_1"/>
  <p:tag name="KSO_WM_UNIT_TYPE" val="l_h_i"/>
</p:tagLst>
</file>

<file path=ppt/tags/tag60.xml><?xml version="1.0" encoding="utf-8"?>
<p:tagLst xmlns:p="http://schemas.openxmlformats.org/presentationml/2006/main">
  <p:tag name="$PH_EXT" val="2"/>
  <p:tag name="KSO_WM_BEAUTIFY_FLAG" val="#fgm#"/>
  <p:tag name="KSO_WM_DIAGRAM_GROUP_CODE" val="1"/>
  <p:tag name="KSO_WM_UNIT_INDEX" val="1_2_1"/>
  <p:tag name="KSO_WM_UNIT_TYPE" val="l_h_i"/>
</p:tagLst>
</file>

<file path=ppt/tags/tag61.xml><?xml version="1.0" encoding="utf-8"?>
<p:tagLst xmlns:p="http://schemas.openxmlformats.org/presentationml/2006/main">
  <p:tag name="$PH_EXT" val="1"/>
  <p:tag name="KSO_WM_BEAUTIFY_FLAG" val="#fgm#"/>
  <p:tag name="KSO_WM_DIAGRAM_GROUP_CODE" val="1"/>
  <p:tag name="KSO_WM_UNIT_INDEX" val="1_2_1"/>
  <p:tag name="KSO_WM_UNIT_TYPE" val="l_h_x"/>
</p:tagLst>
</file>

<file path=ppt/tags/tag62.xml><?xml version="1.0" encoding="utf-8"?>
<p:tagLst xmlns:p="http://schemas.openxmlformats.org/presentationml/2006/main">
  <p:tag name="KSO_WM_BEAUTIFY_FLAG" val="#fgm#"/>
  <p:tag name="KSO_WM_DIAGRAM_GROUP_CODE" val="1"/>
  <p:tag name="KSO_WM_UNIT_INDEX" val="1_2_1"/>
  <p:tag name="KSO_WM_UNIT_TYPE" val="l_h_a"/>
</p:tagLst>
</file>

<file path=ppt/tags/tag63.xml><?xml version="1.0" encoding="utf-8"?>
<p:tagLst xmlns:p="http://schemas.openxmlformats.org/presentationml/2006/main">
  <p:tag name="KSO_WM_BEAUTIFY_FLAG" val="#fgm#"/>
  <p:tag name="KSO_WM_DIAGRAM_GROUP_CODE" val="1"/>
  <p:tag name="KSO_WM_UNIT_INDEX" val="1_2_1"/>
  <p:tag name="KSO_WM_UNIT_TYPE" val="l_h_f"/>
</p:tagLst>
</file>

<file path=ppt/tags/tag64.xml><?xml version="1.0" encoding="utf-8"?>
<p:tagLst xmlns:p="http://schemas.openxmlformats.org/presentationml/2006/main">
  <p:tag name="$PH_EXT" val="2"/>
  <p:tag name="KSO_WM_BEAUTIFY_FLAG" val="#fgm#"/>
  <p:tag name="KSO_WM_DIAGRAM_GROUP_CODE" val="1"/>
  <p:tag name="KSO_WM_UNIT_INDEX" val="1_3_1"/>
  <p:tag name="KSO_WM_UNIT_TYPE" val="l_h_i"/>
</p:tagLst>
</file>

<file path=ppt/tags/tag65.xml><?xml version="1.0" encoding="utf-8"?>
<p:tagLst xmlns:p="http://schemas.openxmlformats.org/presentationml/2006/main">
  <p:tag name="$PH_EXT" val="1"/>
  <p:tag name="KSO_WM_BEAUTIFY_FLAG" val="#fgm#"/>
  <p:tag name="KSO_WM_DIAGRAM_GROUP_CODE" val="1"/>
  <p:tag name="KSO_WM_UNIT_INDEX" val="1_3_1"/>
  <p:tag name="KSO_WM_UNIT_TYPE" val="l_h_x"/>
</p:tagLst>
</file>

<file path=ppt/tags/tag66.xml><?xml version="1.0" encoding="utf-8"?>
<p:tagLst xmlns:p="http://schemas.openxmlformats.org/presentationml/2006/main">
  <p:tag name="KSO_WM_BEAUTIFY_FLAG" val="#fgm#"/>
  <p:tag name="KSO_WM_DIAGRAM_GROUP_CODE" val="1"/>
  <p:tag name="KSO_WM_UNIT_INDEX" val="1_3_1"/>
  <p:tag name="KSO_WM_UNIT_TYPE" val="l_h_a"/>
</p:tagLst>
</file>

<file path=ppt/tags/tag67.xml><?xml version="1.0" encoding="utf-8"?>
<p:tagLst xmlns:p="http://schemas.openxmlformats.org/presentationml/2006/main">
  <p:tag name="KSO_WM_BEAUTIFY_FLAG" val="#fgm#"/>
  <p:tag name="KSO_WM_DIAGRAM_GROUP_CODE" val="1"/>
  <p:tag name="KSO_WM_UNIT_INDEX" val="1_3_1"/>
  <p:tag name="KSO_WM_UNIT_TYPE" val="l_h_f"/>
</p:tagLst>
</file>

<file path=ppt/tags/tag68.xml><?xml version="1.0" encoding="utf-8"?>
<p:tagLst xmlns:p="http://schemas.openxmlformats.org/presentationml/2006/main">
  <p:tag name="KSO_WM_BEAUTIFY_FLAG" val="#fgm#"/>
  <p:tag name="KSO_WM_UNIT_INDEX" val="1"/>
  <p:tag name="KSO_WM_UNIT_TYPE" val="a"/>
  <p:tag name="KSO_WM_LAYOUT_CHECK_HASH" val="d4ed3ac750d390bad39875057436f3006d377d29"/>
  <p:tag name="KSO_WM_NEWLAYOUT_ID" val="185"/>
</p:tagLst>
</file>

<file path=ppt/tags/tag69.xml><?xml version="1.0" encoding="utf-8"?>
<p:tagLst xmlns:p="http://schemas.openxmlformats.org/presentationml/2006/main">
  <p:tag name="KSO_WM_BEAUTIFY_FLAG" val="#fgm#"/>
  <p:tag name="KSO_WM_UNIT_INDEX" val="1_1_1"/>
  <p:tag name="KSO_WM_UNIT_TYPE" val="l_h_d"/>
</p:tagLst>
</file>

<file path=ppt/tags/tag7.xml><?xml version="1.0" encoding="utf-8"?>
<p:tagLst xmlns:p="http://schemas.openxmlformats.org/presentationml/2006/main">
  <p:tag name="$PH_EXT" val="1"/>
  <p:tag name="KSO_WM_BEAUTIFY_FLAG" val="#fgm#"/>
  <p:tag name="KSO_WM_DIAGRAM_GROUP_CODE" val="1"/>
  <p:tag name="KSO_WM_UNIT_INDEX" val="1_2_1"/>
  <p:tag name="KSO_WM_UNIT_TYPE" val="l_h_x"/>
</p:tagLst>
</file>

<file path=ppt/tags/tag70.xml><?xml version="1.0" encoding="utf-8"?>
<p:tagLst xmlns:p="http://schemas.openxmlformats.org/presentationml/2006/main">
  <p:tag name="KSO_WM_BEAUTIFY_FLAG" val="#fgm#"/>
  <p:tag name="KSO_WM_UNIT_INDEX" val="1_2_1"/>
  <p:tag name="KSO_WM_UNIT_TYPE" val="l_h_d"/>
</p:tagLst>
</file>

<file path=ppt/tags/tag71.xml><?xml version="1.0" encoding="utf-8"?>
<p:tagLst xmlns:p="http://schemas.openxmlformats.org/presentationml/2006/main">
  <p:tag name="KSO_WM_BEAUTIFY_FLAG" val="#fgm#"/>
  <p:tag name="KSO_WM_UNIT_INDEX" val="1_3_1"/>
  <p:tag name="KSO_WM_UNIT_TYPE" val="l_h_d"/>
</p:tagLst>
</file>

<file path=ppt/tags/tag72.xml><?xml version="1.0" encoding="utf-8"?>
<p:tagLst xmlns:p="http://schemas.openxmlformats.org/presentationml/2006/main">
  <p:tag name="KSO_WM_BEAUTIFY_FLAG" val="#fgm#"/>
  <p:tag name="KSO_WM_UNIT_INDEX" val="1_4_1"/>
  <p:tag name="KSO_WM_UNIT_TYPE" val="l_h_d"/>
</p:tagLst>
</file>

<file path=ppt/tags/tag73.xml><?xml version="1.0" encoding="utf-8"?>
<p:tagLst xmlns:p="http://schemas.openxmlformats.org/presentationml/2006/main">
  <p:tag name="KSO_WM_BEAUTIFY_FLAG" val="#fgm#"/>
  <p:tag name="KSO_WM_UNIT_INDEX" val="1_5_1"/>
  <p:tag name="KSO_WM_UNIT_TYPE" val="l_h_d"/>
</p:tagLst>
</file>

<file path=ppt/tags/tag74.xml><?xml version="1.0" encoding="utf-8"?>
<p:tagLst xmlns:p="http://schemas.openxmlformats.org/presentationml/2006/main">
  <p:tag name="KSO_WM_BEAUTIFY_FLAG" val="#fgm#"/>
  <p:tag name="KSO_WM_UNIT_INDEX" val="1_6_1"/>
  <p:tag name="KSO_WM_UNIT_TYPE" val="l_h_d"/>
</p:tagLst>
</file>

<file path=ppt/tags/tag75.xml><?xml version="1.0" encoding="utf-8"?>
<p:tagLst xmlns:p="http://schemas.openxmlformats.org/presentationml/2006/main">
  <p:tag name="KSO_WM_BEAUTIFY_FLAG" val="#fgm#"/>
  <p:tag name="KSO_WM_DIAGRAM_GROUP_CODE" val="1"/>
  <p:tag name="KSO_WM_UNIT_INDEX" val="1_2_1_1"/>
  <p:tag name="KSO_WM_UNIT_TYPE" val="n_h_h_f"/>
</p:tagLst>
</file>

<file path=ppt/tags/tag76.xml><?xml version="1.0" encoding="utf-8"?>
<p:tagLst xmlns:p="http://schemas.openxmlformats.org/presentationml/2006/main">
  <p:tag name="KSO_WM_BEAUTIFY_FLAG" val="#fgm#"/>
  <p:tag name="KSO_WM_UNIT_INDEX" val="1"/>
  <p:tag name="KSO_WM_UNIT_TYPE" val="a"/>
  <p:tag name="KSO_WM_LAYOUT_CHECK_HASH" val="b80820b227f7a61bce90a36fcc36b3ef8468e9dc"/>
  <p:tag name="KSO_WM_NEWLAYOUT_ID" val="75"/>
</p:tagLst>
</file>

<file path=ppt/tags/tag77.xml><?xml version="1.0" encoding="utf-8"?>
<p:tagLst xmlns:p="http://schemas.openxmlformats.org/presentationml/2006/main">
  <p:tag name="KSO_WM_BEAUTIFY_FLAG" val="#fgm#"/>
  <p:tag name="KSO_WM_DIAGRAM_GROUP_CODE" val="1"/>
  <p:tag name="KSO_WM_UNIT_INDEX" val="1_1_1"/>
  <p:tag name="KSO_WM_UNIT_TYPE" val="l_h_a"/>
</p:tagLst>
</file>

<file path=ppt/tags/tag78.xml><?xml version="1.0" encoding="utf-8"?>
<p:tagLst xmlns:p="http://schemas.openxmlformats.org/presentationml/2006/main">
  <p:tag name="KSO_WM_BEAUTIFY_FLAG" val="#fgm#"/>
  <p:tag name="KSO_WM_DIAGRAM_GROUP_CODE" val="1"/>
  <p:tag name="KSO_WM_UNIT_INDEX" val="1_1_1"/>
  <p:tag name="KSO_WM_UNIT_TYPE" val="l_h_f"/>
</p:tagLst>
</file>

<file path=ppt/tags/tag79.xml><?xml version="1.0" encoding="utf-8"?>
<p:tagLst xmlns:p="http://schemas.openxmlformats.org/presentationml/2006/main">
  <p:tag name="KSO_WM_BEAUTIFY_FLAG" val="#fgm#"/>
  <p:tag name="KSO_WM_DIAGRAM_GROUP_CODE" val="1"/>
  <p:tag name="KSO_WM_UNIT_INDEX" val="1_2_1"/>
  <p:tag name="KSO_WM_UNIT_TYPE" val="l_h_a"/>
</p:tagLst>
</file>

<file path=ppt/tags/tag8.xml><?xml version="1.0" encoding="utf-8"?>
<p:tagLst xmlns:p="http://schemas.openxmlformats.org/presentationml/2006/main">
  <p:tag name="KSO_WM_BEAUTIFY_FLAG" val="#fgm#"/>
  <p:tag name="KSO_WM_DIAGRAM_GROUP_CODE" val="1"/>
  <p:tag name="KSO_WM_UNIT_INDEX" val="1_2_1"/>
  <p:tag name="KSO_WM_UNIT_TYPE" val="l_h_a"/>
</p:tagLst>
</file>

<file path=ppt/tags/tag80.xml><?xml version="1.0" encoding="utf-8"?>
<p:tagLst xmlns:p="http://schemas.openxmlformats.org/presentationml/2006/main">
  <p:tag name="KSO_WM_BEAUTIFY_FLAG" val="#fgm#"/>
  <p:tag name="KSO_WM_DIAGRAM_GROUP_CODE" val="1"/>
  <p:tag name="KSO_WM_UNIT_INDEX" val="1_2_1"/>
  <p:tag name="KSO_WM_UNIT_TYPE" val="l_h_f"/>
</p:tagLst>
</file>

<file path=ppt/tags/tag81.xml><?xml version="1.0" encoding="utf-8"?>
<p:tagLst xmlns:p="http://schemas.openxmlformats.org/presentationml/2006/main">
  <p:tag name="KSO_WM_BEAUTIFY_FLAG" val="#fgm#"/>
  <p:tag name="KSO_WM_DIAGRAM_GROUP_CODE" val="1"/>
  <p:tag name="KSO_WM_UNIT_INDEX" val="1_3_1"/>
  <p:tag name="KSO_WM_UNIT_TYPE" val="l_h_a"/>
</p:tagLst>
</file>

<file path=ppt/tags/tag82.xml><?xml version="1.0" encoding="utf-8"?>
<p:tagLst xmlns:p="http://schemas.openxmlformats.org/presentationml/2006/main">
  <p:tag name="KSO_WM_BEAUTIFY_FLAG" val="#fgm#"/>
  <p:tag name="KSO_WM_DIAGRAM_GROUP_CODE" val="1"/>
  <p:tag name="KSO_WM_UNIT_INDEX" val="1_3_1"/>
  <p:tag name="KSO_WM_UNIT_TYPE" val="l_h_f"/>
</p:tagLst>
</file>

<file path=ppt/tags/tag83.xml><?xml version="1.0" encoding="utf-8"?>
<p:tagLst xmlns:p="http://schemas.openxmlformats.org/presentationml/2006/main">
  <p:tag name="KSO_WM_BEAUTIFY_FLAG" val="#fgm#"/>
  <p:tag name="KSO_WM_DIAGRAM_GROUP_CODE" val="1"/>
  <p:tag name="KSO_WM_UNIT_INDEX" val="1_4_1"/>
  <p:tag name="KSO_WM_UNIT_TYPE" val="l_h_a"/>
</p:tagLst>
</file>

<file path=ppt/tags/tag84.xml><?xml version="1.0" encoding="utf-8"?>
<p:tagLst xmlns:p="http://schemas.openxmlformats.org/presentationml/2006/main">
  <p:tag name="KSO_WM_BEAUTIFY_FLAG" val="#fgm#"/>
  <p:tag name="KSO_WM_DIAGRAM_GROUP_CODE" val="1"/>
  <p:tag name="KSO_WM_UNIT_INDEX" val="1_4_1"/>
  <p:tag name="KSO_WM_UNIT_TYPE" val="l_h_f"/>
</p:tagLst>
</file>

<file path=ppt/tags/tag85.xml><?xml version="1.0" encoding="utf-8"?>
<p:tagLst xmlns:p="http://schemas.openxmlformats.org/presentationml/2006/main">
  <p:tag name="KSO_WM_BEAUTIFY_FLAG" val="#fgm#"/>
  <p:tag name="KSO_WM_DIAGRAM_GROUP_CODE" val="1"/>
  <p:tag name="KSO_WM_UNIT_INDEX" val="1_5_1"/>
  <p:tag name="KSO_WM_UNIT_TYPE" val="l_h_a"/>
</p:tagLst>
</file>

<file path=ppt/tags/tag86.xml><?xml version="1.0" encoding="utf-8"?>
<p:tagLst xmlns:p="http://schemas.openxmlformats.org/presentationml/2006/main">
  <p:tag name="KSO_WM_BEAUTIFY_FLAG" val="#fgm#"/>
  <p:tag name="KSO_WM_DIAGRAM_GROUP_CODE" val="1"/>
  <p:tag name="KSO_WM_UNIT_INDEX" val="1_5_1"/>
  <p:tag name="KSO_WM_UNIT_TYPE" val="l_h_f"/>
</p:tagLst>
</file>

<file path=ppt/tags/tag87.xml><?xml version="1.0" encoding="utf-8"?>
<p:tagLst xmlns:p="http://schemas.openxmlformats.org/presentationml/2006/main">
  <p:tag name="KSO_WM_BEAUTIFY_FLAG" val="#fgm#"/>
  <p:tag name="KSO_WM_DIAGRAM_GROUP_CODE" val="1"/>
  <p:tag name="KSO_WM_UNIT_INDEX" val="1_6_1"/>
  <p:tag name="KSO_WM_UNIT_TYPE" val="l_h_a"/>
</p:tagLst>
</file>

<file path=ppt/tags/tag88.xml><?xml version="1.0" encoding="utf-8"?>
<p:tagLst xmlns:p="http://schemas.openxmlformats.org/presentationml/2006/main">
  <p:tag name="KSO_WM_BEAUTIFY_FLAG" val="#fgm#"/>
  <p:tag name="KSO_WM_DIAGRAM_GROUP_CODE" val="1"/>
  <p:tag name="KSO_WM_UNIT_INDEX" val="1_6_1"/>
  <p:tag name="KSO_WM_UNIT_TYPE" val="l_h_f"/>
</p:tagLst>
</file>

<file path=ppt/tags/tag89.xml><?xml version="1.0" encoding="utf-8"?>
<p:tagLst xmlns:p="http://schemas.openxmlformats.org/presentationml/2006/main">
  <p:tag name="KSO_WM_BEAUTIFY_FLAG" val="#fgm#"/>
  <p:tag name="KSO_WM_UNIT_INDEX" val="1"/>
  <p:tag name="KSO_WM_UNIT_TYPE" val="a"/>
  <p:tag name="KSO_WM_LAYOUT_CHECK_HASH" val="ca4095a60940c8b7f25c9ed94fd5692d3fadaf70"/>
  <p:tag name="KSO_WM_NEWLAYOUT_ID" val="65"/>
</p:tagLst>
</file>

<file path=ppt/tags/tag9.xml><?xml version="1.0" encoding="utf-8"?>
<p:tagLst xmlns:p="http://schemas.openxmlformats.org/presentationml/2006/main">
  <p:tag name="KSO_WM_BEAUTIFY_FLAG" val="#fgm#"/>
  <p:tag name="KSO_WM_DIAGRAM_GROUP_CODE" val="1"/>
  <p:tag name="KSO_WM_UNIT_INDEX" val="1_2_1"/>
  <p:tag name="KSO_WM_UNIT_TYPE" val="l_h_f"/>
</p:tagLst>
</file>

<file path=ppt/tags/tag90.xml><?xml version="1.0" encoding="utf-8"?>
<p:tagLst xmlns:p="http://schemas.openxmlformats.org/presentationml/2006/main">
  <p:tag name="$PH_EXT" val="2"/>
  <p:tag name="KSO_WM_BEAUTIFY_FLAG" val="#fgm#"/>
  <p:tag name="KSO_WM_DIAGRAM_GROUP_CODE" val="1"/>
  <p:tag name="KSO_WM_UNIT_INDEX" val="1_1_1"/>
  <p:tag name="KSO_WM_UNIT_TYPE" val="l_h_i"/>
</p:tagLst>
</file>

<file path=ppt/tags/tag91.xml><?xml version="1.0" encoding="utf-8"?>
<p:tagLst xmlns:p="http://schemas.openxmlformats.org/presentationml/2006/main">
  <p:tag name="KSO_WM_BEAUTIFY_FLAG" val="#fgm#"/>
  <p:tag name="KSO_WM_DIAGRAM_GROUP_CODE" val="1"/>
  <p:tag name="KSO_WM_UNIT_INDEX" val="1_1_1"/>
  <p:tag name="KSO_WM_UNIT_TYPE" val="l_h_a"/>
</p:tagLst>
</file>

<file path=ppt/tags/tag92.xml><?xml version="1.0" encoding="utf-8"?>
<p:tagLst xmlns:p="http://schemas.openxmlformats.org/presentationml/2006/main">
  <p:tag name="KSO_WM_BEAUTIFY_FLAG" val="#fgm#"/>
  <p:tag name="KSO_WM_DIAGRAM_GROUP_CODE" val="1"/>
  <p:tag name="KSO_WM_UNIT_INDEX" val="1_1_1"/>
  <p:tag name="KSO_WM_UNIT_TYPE" val="l_h_f"/>
</p:tagLst>
</file>

<file path=ppt/tags/tag93.xml><?xml version="1.0" encoding="utf-8"?>
<p:tagLst xmlns:p="http://schemas.openxmlformats.org/presentationml/2006/main">
  <p:tag name="$PH_EXT" val="2"/>
  <p:tag name="KSO_WM_BEAUTIFY_FLAG" val="#fgm#"/>
  <p:tag name="KSO_WM_DIAGRAM_GROUP_CODE" val="1"/>
  <p:tag name="KSO_WM_UNIT_INDEX" val="1_2_1"/>
  <p:tag name="KSO_WM_UNIT_TYPE" val="l_h_i"/>
</p:tagLst>
</file>

<file path=ppt/tags/tag94.xml><?xml version="1.0" encoding="utf-8"?>
<p:tagLst xmlns:p="http://schemas.openxmlformats.org/presentationml/2006/main">
  <p:tag name="KSO_WM_BEAUTIFY_FLAG" val="#fgm#"/>
  <p:tag name="KSO_WM_DIAGRAM_GROUP_CODE" val="1"/>
  <p:tag name="KSO_WM_UNIT_INDEX" val="1_2_1"/>
  <p:tag name="KSO_WM_UNIT_TYPE" val="l_h_a"/>
</p:tagLst>
</file>

<file path=ppt/tags/tag95.xml><?xml version="1.0" encoding="utf-8"?>
<p:tagLst xmlns:p="http://schemas.openxmlformats.org/presentationml/2006/main">
  <p:tag name="KSO_WM_BEAUTIFY_FLAG" val="#fgm#"/>
  <p:tag name="KSO_WM_DIAGRAM_GROUP_CODE" val="1"/>
  <p:tag name="KSO_WM_UNIT_INDEX" val="1_2_1"/>
  <p:tag name="KSO_WM_UNIT_TYPE" val="l_h_f"/>
</p:tagLst>
</file>

<file path=ppt/tags/tag96.xml><?xml version="1.0" encoding="utf-8"?>
<p:tagLst xmlns:p="http://schemas.openxmlformats.org/presentationml/2006/main">
  <p:tag name="$PH_EXT" val="2"/>
  <p:tag name="KSO_WM_BEAUTIFY_FLAG" val="#fgm#"/>
  <p:tag name="KSO_WM_DIAGRAM_GROUP_CODE" val="1"/>
  <p:tag name="KSO_WM_UNIT_INDEX" val="1_3_1"/>
  <p:tag name="KSO_WM_UNIT_TYPE" val="l_h_i"/>
</p:tagLst>
</file>

<file path=ppt/tags/tag97.xml><?xml version="1.0" encoding="utf-8"?>
<p:tagLst xmlns:p="http://schemas.openxmlformats.org/presentationml/2006/main">
  <p:tag name="KSO_WM_BEAUTIFY_FLAG" val="#fgm#"/>
  <p:tag name="KSO_WM_DIAGRAM_GROUP_CODE" val="1"/>
  <p:tag name="KSO_WM_UNIT_INDEX" val="1_3_1"/>
  <p:tag name="KSO_WM_UNIT_TYPE" val="l_h_a"/>
</p:tagLst>
</file>

<file path=ppt/tags/tag98.xml><?xml version="1.0" encoding="utf-8"?>
<p:tagLst xmlns:p="http://schemas.openxmlformats.org/presentationml/2006/main">
  <p:tag name="KSO_WM_BEAUTIFY_FLAG" val="#fgm#"/>
  <p:tag name="KSO_WM_DIAGRAM_GROUP_CODE" val="1"/>
  <p:tag name="KSO_WM_UNIT_INDEX" val="1_3_1"/>
  <p:tag name="KSO_WM_UNIT_TYPE" val="l_h_f"/>
</p:tagLst>
</file>

<file path=ppt/tags/tag99.xml><?xml version="1.0" encoding="utf-8"?>
<p:tagLst xmlns:p="http://schemas.openxmlformats.org/presentationml/2006/main">
  <p:tag name="$PH_EXT" val="2"/>
  <p:tag name="KSO_WM_BEAUTIFY_FLAG" val="#fgm#"/>
  <p:tag name="KSO_WM_DIAGRAM_GROUP_CODE" val="1"/>
  <p:tag name="KSO_WM_UNIT_INDEX" val="1_4_1"/>
  <p:tag name="KSO_WM_UNIT_TYPE" val="l_h_i"/>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3B0500"/>
      </a:dk2>
      <a:lt2>
        <a:srgbClr val="FFF4F3"/>
      </a:lt2>
      <a:accent1>
        <a:srgbClr val="D02300"/>
      </a:accent1>
      <a:accent2>
        <a:srgbClr val="BF3C2E"/>
      </a:accent2>
      <a:accent3>
        <a:srgbClr val="E17467"/>
      </a:accent3>
      <a:accent4>
        <a:srgbClr val="FD905F"/>
      </a:accent4>
      <a:accent5>
        <a:srgbClr val="D39C83"/>
      </a:accent5>
      <a:accent6>
        <a:srgbClr val="B0A17E"/>
      </a:accent6>
      <a:hlink>
        <a:srgbClr val="0563C1"/>
      </a:hlink>
      <a:folHlink>
        <a:srgbClr val="954F72"/>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0B284E"/>
      </a:dk2>
      <a:lt2>
        <a:srgbClr val="F3F7FD"/>
      </a:lt2>
      <a:accent1>
        <a:srgbClr val="007ADD"/>
      </a:accent1>
      <a:accent2>
        <a:srgbClr val="444758"/>
      </a:accent2>
      <a:accent3>
        <a:srgbClr val="007ADD"/>
      </a:accent3>
      <a:accent4>
        <a:srgbClr val="444758"/>
      </a:accent4>
      <a:accent5>
        <a:srgbClr val="007ADD"/>
      </a:accent5>
      <a:accent6>
        <a:srgbClr val="444758"/>
      </a:accent6>
      <a:hlink>
        <a:srgbClr val="5FCBFB"/>
      </a:hlink>
      <a:folHlink>
        <a:srgbClr val="B759BC"/>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145">
      <a:dk1>
        <a:srgbClr val="333333"/>
      </a:dk1>
      <a:lt1>
        <a:srgbClr val="FFFFFF"/>
      </a:lt1>
      <a:dk2>
        <a:srgbClr val="001826"/>
      </a:dk2>
      <a:lt2>
        <a:srgbClr val="EFF9FF"/>
      </a:lt2>
      <a:accent1>
        <a:srgbClr val="018FE9"/>
      </a:accent1>
      <a:accent2>
        <a:srgbClr val="5069FE"/>
      </a:accent2>
      <a:accent3>
        <a:srgbClr val="BD01E9"/>
      </a:accent3>
      <a:accent4>
        <a:srgbClr val="F0A222"/>
      </a:accent4>
      <a:accent5>
        <a:srgbClr val="EFD621"/>
      </a:accent5>
      <a:accent6>
        <a:srgbClr val="F03F22"/>
      </a:accent6>
      <a:hlink>
        <a:srgbClr val="304FFE"/>
      </a:hlink>
      <a:folHlink>
        <a:srgbClr val="492067"/>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ln>
          <a:solidFill>
            <a:schemeClr val="accent1">
              <a:lumMod val="20000"/>
              <a:lumOff val="80000"/>
            </a:schemeClr>
          </a:solidFill>
        </a:ln>
      </a:spPr>
      <a:bodyPr/>
      <a:lstStyle/>
      <a:style>
        <a:lnRef idx="2">
          <a:schemeClr val="accent1"/>
        </a:lnRef>
        <a:fillRef idx="0">
          <a:srgbClr val="FFFFFF"/>
        </a:fillRef>
        <a:effectRef idx="0">
          <a:srgbClr val="FFFFFF"/>
        </a:effectRef>
        <a:fontRef idx="minor">
          <a:schemeClr val="tx1"/>
        </a:fontRef>
      </a:style>
    </a:lnDef>
    <a:txDef>
      <a:spPr>
        <a:noFill/>
      </a:spPr>
      <a:bodyPr wrap="square" rtlCol="0">
        <a:normAutofit/>
      </a:bodyPr>
      <a:lstStyle>
        <a:defPPr>
          <a:lnSpc>
            <a:spcPct val="140000"/>
          </a:lnSpc>
          <a:defRPr lang="zh-CN" alt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
      <a:dk1>
        <a:srgbClr val="000000"/>
      </a:dk1>
      <a:lt1>
        <a:srgbClr val="FFFFFF"/>
      </a:lt1>
      <a:dk2>
        <a:srgbClr val="0B284E"/>
      </a:dk2>
      <a:lt2>
        <a:srgbClr val="F3F7FD"/>
      </a:lt2>
      <a:accent1>
        <a:srgbClr val="007ADD"/>
      </a:accent1>
      <a:accent2>
        <a:srgbClr val="444758"/>
      </a:accent2>
      <a:accent3>
        <a:srgbClr val="007ADD"/>
      </a:accent3>
      <a:accent4>
        <a:srgbClr val="444758"/>
      </a:accent4>
      <a:accent5>
        <a:srgbClr val="007ADD"/>
      </a:accent5>
      <a:accent6>
        <a:srgbClr val="444758"/>
      </a:accent6>
      <a:hlink>
        <a:srgbClr val="5FCBFB"/>
      </a:hlink>
      <a:folHlink>
        <a:srgbClr val="B759BC"/>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ln>
          <a:solidFill>
            <a:schemeClr val="accent1">
              <a:lumMod val="20000"/>
              <a:lumOff val="80000"/>
            </a:schemeClr>
          </a:solidFill>
        </a:ln>
      </a:spPr>
      <a:bodyPr/>
      <a:lstStyle/>
      <a:style>
        <a:lnRef idx="2">
          <a:schemeClr val="accent1"/>
        </a:lnRef>
        <a:fillRef idx="0">
          <a:srgbClr val="FFFFFF"/>
        </a:fillRef>
        <a:effectRef idx="0">
          <a:srgbClr val="FFFFFF"/>
        </a:effectRef>
        <a:fontRef idx="minor">
          <a:schemeClr val="tx1"/>
        </a:fontRef>
      </a:style>
    </a:lnDef>
    <a:txDef>
      <a:spPr>
        <a:noFill/>
      </a:spPr>
      <a:bodyPr wrap="square" rtlCol="0">
        <a:normAutofit/>
      </a:bodyPr>
      <a:lstStyle>
        <a:defPPr>
          <a:lnSpc>
            <a:spcPct val="140000"/>
          </a:lnSpc>
          <a:defRPr lang="zh-CN" alt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
      <a:dk1>
        <a:srgbClr val="000000"/>
      </a:dk1>
      <a:lt1>
        <a:srgbClr val="FFFFFF"/>
      </a:lt1>
      <a:dk2>
        <a:srgbClr val="062440"/>
      </a:dk2>
      <a:lt2>
        <a:srgbClr val="E8F2FC"/>
      </a:lt2>
      <a:accent1>
        <a:srgbClr val="1470C3"/>
      </a:accent1>
      <a:accent2>
        <a:srgbClr val="695FEB"/>
      </a:accent2>
      <a:accent3>
        <a:srgbClr val="5B9CC4"/>
      </a:accent3>
      <a:accent4>
        <a:srgbClr val="8697AC"/>
      </a:accent4>
      <a:accent5>
        <a:srgbClr val="EABE1E"/>
      </a:accent5>
      <a:accent6>
        <a:srgbClr val="ED2336"/>
      </a:accent6>
      <a:hlink>
        <a:srgbClr val="304FFE"/>
      </a:hlink>
      <a:folHlink>
        <a:srgbClr val="492067"/>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ln>
          <a:solidFill>
            <a:schemeClr val="accent1">
              <a:lumMod val="20000"/>
              <a:lumOff val="80000"/>
            </a:schemeClr>
          </a:solidFill>
        </a:ln>
      </a:spPr>
      <a:bodyPr/>
      <a:lstStyle/>
      <a:style>
        <a:lnRef idx="2">
          <a:schemeClr val="accent1"/>
        </a:lnRef>
        <a:fillRef idx="0">
          <a:srgbClr val="FFFFFF"/>
        </a:fillRef>
        <a:effectRef idx="0">
          <a:srgbClr val="FFFFFF"/>
        </a:effectRef>
        <a:fontRef idx="minor">
          <a:schemeClr val="tx1"/>
        </a:fontRef>
      </a:style>
    </a:lnDef>
    <a:txDef>
      <a:spPr>
        <a:noFill/>
      </a:spPr>
      <a:bodyPr wrap="square" rtlCol="0">
        <a:normAutofit/>
      </a:bodyPr>
      <a:lstStyle>
        <a:defPPr>
          <a:lnSpc>
            <a:spcPct val="140000"/>
          </a:lnSpc>
          <a:defRPr lang="zh-CN" alt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
      <a:dk1>
        <a:srgbClr val="000000"/>
      </a:dk1>
      <a:lt1>
        <a:srgbClr val="FFFFFF"/>
      </a:lt1>
      <a:dk2>
        <a:srgbClr val="09283D"/>
      </a:dk2>
      <a:lt2>
        <a:srgbClr val="F4F9FD"/>
      </a:lt2>
      <a:accent1>
        <a:srgbClr val="1A71AA"/>
      </a:accent1>
      <a:accent2>
        <a:srgbClr val="3684B8"/>
      </a:accent2>
      <a:accent3>
        <a:srgbClr val="5298C6"/>
      </a:accent3>
      <a:accent4>
        <a:srgbClr val="6EACD4"/>
      </a:accent4>
      <a:accent5>
        <a:srgbClr val="8AC0E2"/>
      </a:accent5>
      <a:accent6>
        <a:srgbClr val="A7D4F1"/>
      </a:accent6>
      <a:hlink>
        <a:srgbClr val="0026E5"/>
      </a:hlink>
      <a:folHlink>
        <a:srgbClr val="7E1FAD"/>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ln>
          <a:solidFill>
            <a:schemeClr val="accent1">
              <a:lumMod val="20000"/>
              <a:lumOff val="80000"/>
            </a:schemeClr>
          </a:solidFill>
        </a:ln>
      </a:spPr>
      <a:bodyPr/>
      <a:lstStyle/>
      <a:style>
        <a:lnRef idx="2">
          <a:schemeClr val="accent1"/>
        </a:lnRef>
        <a:fillRef idx="0">
          <a:srgbClr val="FFFFFF"/>
        </a:fillRef>
        <a:effectRef idx="0">
          <a:srgbClr val="FFFFFF"/>
        </a:effectRef>
        <a:fontRef idx="minor">
          <a:schemeClr val="tx1"/>
        </a:fontRef>
      </a:style>
    </a:lnDef>
    <a:txDef>
      <a:spPr>
        <a:noFill/>
      </a:spPr>
      <a:bodyPr wrap="square" rtlCol="0">
        <a:normAutofit/>
      </a:bodyPr>
      <a:lstStyle>
        <a:defPPr>
          <a:lnSpc>
            <a:spcPct val="140000"/>
          </a:lnSpc>
          <a:defRPr lang="zh-CN" alt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简约风蓝色通用职场办公">
  <a:themeElements>
    <a:clrScheme name="">
      <a:dk1>
        <a:srgbClr val="000000"/>
      </a:dk1>
      <a:lt1>
        <a:srgbClr val="FFFFFF"/>
      </a:lt1>
      <a:dk2>
        <a:srgbClr val="18252E"/>
      </a:dk2>
      <a:lt2>
        <a:srgbClr val="F6F9FB"/>
      </a:lt2>
      <a:accent1>
        <a:srgbClr val="5F8DAD"/>
      </a:accent1>
      <a:accent2>
        <a:srgbClr val="6C9AC2"/>
      </a:accent2>
      <a:accent3>
        <a:srgbClr val="7DAED1"/>
      </a:accent3>
      <a:accent4>
        <a:srgbClr val="9AB4C6"/>
      </a:accent4>
      <a:accent5>
        <a:srgbClr val="A0B4C8"/>
      </a:accent5>
      <a:accent6>
        <a:srgbClr val="9FB7D2"/>
      </a:accent6>
      <a:hlink>
        <a:srgbClr val="0026E5"/>
      </a:hlink>
      <a:folHlink>
        <a:srgbClr val="7E1FAD"/>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5016</Words>
  <Application>WPS 演示</Application>
  <PresentationFormat>宽屏</PresentationFormat>
  <Paragraphs>512</Paragraphs>
  <Slides>23</Slides>
  <Notes>13</Notes>
  <HiddenSlides>0</HiddenSlides>
  <MMClips>0</MMClips>
  <ScaleCrop>false</ScaleCrop>
  <HeadingPairs>
    <vt:vector size="6" baseType="variant">
      <vt:variant>
        <vt:lpstr>已用的字体</vt:lpstr>
      </vt:variant>
      <vt:variant>
        <vt:i4>11</vt:i4>
      </vt:variant>
      <vt:variant>
        <vt:lpstr>主题</vt:lpstr>
      </vt:variant>
      <vt:variant>
        <vt:i4>8</vt:i4>
      </vt:variant>
      <vt:variant>
        <vt:lpstr>幻灯片标题</vt:lpstr>
      </vt:variant>
      <vt:variant>
        <vt:i4>23</vt:i4>
      </vt:variant>
    </vt:vector>
  </HeadingPairs>
  <TitlesOfParts>
    <vt:vector size="42" baseType="lpstr">
      <vt:lpstr>Arial</vt:lpstr>
      <vt:lpstr>宋体</vt:lpstr>
      <vt:lpstr>Wingdings</vt:lpstr>
      <vt:lpstr>江城圆体 400W</vt:lpstr>
      <vt:lpstr>微软雅黑</vt:lpstr>
      <vt:lpstr>Wingdings</vt:lpstr>
      <vt:lpstr>Times New Roman</vt:lpstr>
      <vt:lpstr>Arial Unicode MS</vt:lpstr>
      <vt:lpstr>黑体</vt:lpstr>
      <vt:lpstr>Calibri</vt:lpstr>
      <vt:lpstr>思源黑体 CN Regular</vt:lpstr>
      <vt:lpstr>Office 主题​​</vt:lpstr>
      <vt:lpstr>1_Office 主题​​</vt:lpstr>
      <vt:lpstr>2_Office 主题​​</vt:lpstr>
      <vt:lpstr>3_Office 主题​​</vt:lpstr>
      <vt:lpstr>4_Office 主题​​</vt:lpstr>
      <vt:lpstr>5_Office 主题​​</vt:lpstr>
      <vt:lpstr>6_Office 主题​​</vt:lpstr>
      <vt:lpstr>2_简约风蓝色通用职场办公</vt:lpstr>
      <vt:lpstr> 銀輝科技 金融科技方案</vt:lpstr>
      <vt:lpstr>目  錄</vt:lpstr>
      <vt:lpstr>公司概覽</vt:lpstr>
      <vt:lpstr>行業背景與趨勢</vt:lpstr>
      <vt:lpstr>目  錄</vt:lpstr>
      <vt:lpstr>行業方案概覽</vt:lpstr>
      <vt:lpstr>PowerPoint 演示文稿</vt:lpstr>
      <vt:lpstr>數碼銀行方案優勢</vt:lpstr>
      <vt:lpstr>PowerPoint 演示文稿</vt:lpstr>
      <vt:lpstr>支付與錢包服務方案優勢</vt:lpstr>
      <vt:lpstr>PowerPoint 演示文稿</vt:lpstr>
      <vt:lpstr>加密資產服務方案優勢</vt:lpstr>
      <vt:lpstr>PowerPoint 演示文稿</vt:lpstr>
      <vt:lpstr>PowerPoint 演示文稿</vt:lpstr>
      <vt:lpstr>目  錄</vt:lpstr>
      <vt:lpstr>3.1 Bongloy – 金融機構發卡／收單SaaS系統</vt:lpstr>
      <vt:lpstr>3.2 Bakong國家二維碼與銀聯跨境二維碼互聯互通</vt:lpstr>
      <vt:lpstr>3.3 CardMarket - 全球聚合發卡系統</vt:lpstr>
      <vt:lpstr>3.4 亞數行 - 數碼銀行</vt:lpstr>
      <vt:lpstr>3.5 Silink - 數碼銀行系統</vt:lpstr>
      <vt:lpstr>3.6 數碼資產儲備行 - 虛擬資產託管系統</vt:lpstr>
      <vt:lpstr>3.7 Uniark - 虛擬資產託管系統</vt:lpstr>
      <vt:lpstr>感謝觀看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WIN10</dc:creator>
  <cp:lastModifiedBy>MFeng</cp:lastModifiedBy>
  <cp:revision>642</cp:revision>
  <dcterms:created xsi:type="dcterms:W3CDTF">2025-08-01T02:35:00Z</dcterms:created>
  <dcterms:modified xsi:type="dcterms:W3CDTF">2025-10-29T08:10:13Z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4F50025387134906921BB2C91BD4A664_13</vt:lpwstr>
  </property>
</Properties>
</file>