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0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6.svg" ContentType="image/svg+xml"/>
  <Override PartName="/ppt/media/image27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84" r:id="rId4"/>
    <p:sldMasterId id="2147483702" r:id="rId5"/>
    <p:sldMasterId id="2147483706" r:id="rId6"/>
    <p:sldMasterId id="2147483710" r:id="rId7"/>
    <p:sldMasterId id="2147483714" r:id="rId8"/>
    <p:sldMasterId id="2147483718" r:id="rId9"/>
  </p:sldMasterIdLst>
  <p:notesMasterIdLst>
    <p:notesMasterId r:id="rId11"/>
  </p:notesMasterIdLst>
  <p:handoutMasterIdLst>
    <p:handoutMasterId r:id="rId34"/>
  </p:handoutMasterIdLst>
  <p:sldIdLst>
    <p:sldId id="1260" r:id="rId10"/>
    <p:sldId id="1152" r:id="rId12"/>
    <p:sldId id="1261" r:id="rId13"/>
    <p:sldId id="1275" r:id="rId14"/>
    <p:sldId id="1391" r:id="rId15"/>
    <p:sldId id="1276" r:id="rId16"/>
    <p:sldId id="1263" r:id="rId17"/>
    <p:sldId id="1279" r:id="rId18"/>
    <p:sldId id="1281" r:id="rId19"/>
    <p:sldId id="1282" r:id="rId20"/>
    <p:sldId id="1413" r:id="rId21"/>
    <p:sldId id="1287" r:id="rId22"/>
    <p:sldId id="1288" r:id="rId23"/>
    <p:sldId id="1291" r:id="rId24"/>
    <p:sldId id="1392" r:id="rId25"/>
    <p:sldId id="1272" r:id="rId26"/>
    <p:sldId id="1312" r:id="rId27"/>
    <p:sldId id="1313" r:id="rId28"/>
    <p:sldId id="1314" r:id="rId29"/>
    <p:sldId id="1315" r:id="rId30"/>
    <p:sldId id="1311" r:id="rId31"/>
    <p:sldId id="1273" r:id="rId32"/>
    <p:sldId id="1274" r:id="rId33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5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Administrator" initials="A" lastIdx="1" clrIdx="0"/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F8DAD"/>
    <a:srgbClr val="6B99B9"/>
    <a:srgbClr val="3B79A2"/>
    <a:srgbClr val="458CBB"/>
    <a:srgbClr val="0E69A6"/>
    <a:srgbClr val="1A71AA"/>
    <a:srgbClr val="BA6E3C"/>
    <a:srgbClr val="91562E"/>
    <a:srgbClr val="E63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0" y="564"/>
      </p:cViewPr>
      <p:guideLst>
        <p:guide orient="horz" pos="2385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gs" Target="tags/tag534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20" Type="http://schemas.openxmlformats.org/officeDocument/2006/relationships/tags" Target="../tags/tag53.xml"/><Relationship Id="rId2" Type="http://schemas.openxmlformats.org/officeDocument/2006/relationships/tags" Target="../tags/tag35.xml"/><Relationship Id="rId19" Type="http://schemas.openxmlformats.org/officeDocument/2006/relationships/tags" Target="../tags/tag52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20" Type="http://schemas.openxmlformats.org/officeDocument/2006/relationships/tags" Target="../tags/tag161.xml"/><Relationship Id="rId2" Type="http://schemas.openxmlformats.org/officeDocument/2006/relationships/tags" Target="../tags/tag143.xml"/><Relationship Id="rId19" Type="http://schemas.openxmlformats.org/officeDocument/2006/relationships/tags" Target="../tags/tag160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0" Type="http://schemas.openxmlformats.org/officeDocument/2006/relationships/tags" Target="../tags/tag195.xm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9.xml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0" Type="http://schemas.openxmlformats.org/officeDocument/2006/relationships/tags" Target="../tags/tag243.xml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9" Type="http://schemas.openxmlformats.org/officeDocument/2006/relationships/tags" Target="../tags/tag276.xml"/><Relationship Id="rId18" Type="http://schemas.openxmlformats.org/officeDocument/2006/relationships/tags" Target="../tags/tag275.xml"/><Relationship Id="rId17" Type="http://schemas.openxmlformats.org/officeDocument/2006/relationships/tags" Target="../tags/tag274.xml"/><Relationship Id="rId16" Type="http://schemas.openxmlformats.org/officeDocument/2006/relationships/tags" Target="../tags/tag273.xml"/><Relationship Id="rId15" Type="http://schemas.openxmlformats.org/officeDocument/2006/relationships/tags" Target="../tags/tag272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15" Type="http://schemas.openxmlformats.org/officeDocument/2006/relationships/tags" Target="../tags/tag295.xml"/><Relationship Id="rId14" Type="http://schemas.openxmlformats.org/officeDocument/2006/relationships/tags" Target="../tags/tag294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tags" Target="../tags/tag303.xml"/><Relationship Id="rId7" Type="http://schemas.openxmlformats.org/officeDocument/2006/relationships/tags" Target="../tags/tag302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8" Type="http://schemas.openxmlformats.org/officeDocument/2006/relationships/tags" Target="../tags/tag313.xml"/><Relationship Id="rId17" Type="http://schemas.openxmlformats.org/officeDocument/2006/relationships/tags" Target="../tags/tag312.xml"/><Relationship Id="rId16" Type="http://schemas.openxmlformats.org/officeDocument/2006/relationships/tags" Target="../tags/tag311.xml"/><Relationship Id="rId15" Type="http://schemas.openxmlformats.org/officeDocument/2006/relationships/tags" Target="../tags/tag310.xml"/><Relationship Id="rId14" Type="http://schemas.openxmlformats.org/officeDocument/2006/relationships/tags" Target="../tags/tag309.xml"/><Relationship Id="rId13" Type="http://schemas.openxmlformats.org/officeDocument/2006/relationships/tags" Target="../tags/tag308.xml"/><Relationship Id="rId12" Type="http://schemas.openxmlformats.org/officeDocument/2006/relationships/tags" Target="../tags/tag307.xml"/><Relationship Id="rId11" Type="http://schemas.openxmlformats.org/officeDocument/2006/relationships/tags" Target="../tags/tag306.xml"/><Relationship Id="rId10" Type="http://schemas.openxmlformats.org/officeDocument/2006/relationships/tags" Target="../tags/tag305.xml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tags" Target="../tags/tag350.xml"/><Relationship Id="rId7" Type="http://schemas.openxmlformats.org/officeDocument/2006/relationships/tags" Target="../tags/tag349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9" Type="http://schemas.openxmlformats.org/officeDocument/2006/relationships/tags" Target="../tags/tag361.xml"/><Relationship Id="rId18" Type="http://schemas.openxmlformats.org/officeDocument/2006/relationships/tags" Target="../tags/tag360.xml"/><Relationship Id="rId17" Type="http://schemas.openxmlformats.org/officeDocument/2006/relationships/tags" Target="../tags/tag359.xml"/><Relationship Id="rId16" Type="http://schemas.openxmlformats.org/officeDocument/2006/relationships/tags" Target="../tags/tag358.xml"/><Relationship Id="rId15" Type="http://schemas.openxmlformats.org/officeDocument/2006/relationships/tags" Target="../tags/tag357.xml"/><Relationship Id="rId14" Type="http://schemas.openxmlformats.org/officeDocument/2006/relationships/tags" Target="../tags/tag356.xml"/><Relationship Id="rId13" Type="http://schemas.openxmlformats.org/officeDocument/2006/relationships/tags" Target="../tags/tag355.xml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89" y="0"/>
            <a:ext cx="10286111" cy="6858000"/>
          </a:xfrm>
          <a:prstGeom prst="rect">
            <a:avLst/>
          </a:prstGeom>
          <a:effectLst>
            <a:outerShdw blurRad="228600" dist="38100" dir="10800000" algn="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列图标配文-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3" hasCustomPrompt="1"/>
            <p:custDataLst>
              <p:tags r:id="rId3"/>
            </p:custDataLst>
          </p:nvPr>
        </p:nvSpPr>
        <p:spPr>
          <a:xfrm>
            <a:off x="1473200" y="1955800"/>
            <a:ext cx="1524000" cy="1524000"/>
          </a:xfrm>
          <a:custGeom>
            <a:avLst/>
            <a:gdLst>
              <a:gd name="sw" fmla="*/ 1 w 120"/>
              <a:gd name="sh" fmla="*/ 1 h 120"/>
              <a:gd name="mins" fmla="min sw sh"/>
              <a:gd name="dsw" fmla="+- 0 sw mins"/>
              <a:gd name="dsh" fmla="+- 0 sh mins"/>
              <a:gd name="p0x0" fmla="*/ 0 w 120"/>
              <a:gd name="p0y0" fmla="*/ 60 h 120"/>
              <a:gd name="p0x1" fmla="*/ 0 w 120"/>
              <a:gd name="p0y1" fmla="*/ 26 h 120"/>
              <a:gd name="p0x2" fmla="*/ 26 w 120"/>
              <a:gd name="p0y2" fmla="*/ 0 h 120"/>
              <a:gd name="p0x3" fmla="*/ 60 w 120"/>
              <a:gd name="p0y3" fmla="*/ 0 h 120"/>
              <a:gd name="p0x4" fmla="*/ 93 w 120"/>
              <a:gd name="p0y4" fmla="*/ 0 h 120"/>
              <a:gd name="p0x5" fmla="*/ 120 w 120"/>
              <a:gd name="p0y5" fmla="*/ 26 h 120"/>
              <a:gd name="p0x6" fmla="*/ 120 w 120"/>
              <a:gd name="p0y6" fmla="*/ 60 h 120"/>
              <a:gd name="p0x7" fmla="*/ 120 w 120"/>
              <a:gd name="p0y7" fmla="*/ 93 h 120"/>
              <a:gd name="p0x8" fmla="*/ 93 w 120"/>
              <a:gd name="p0y8" fmla="*/ 120 h 120"/>
              <a:gd name="p0x9" fmla="*/ 60 w 120"/>
              <a:gd name="p0y9" fmla="*/ 120 h 120"/>
              <a:gd name="p0x10" fmla="*/ 26 w 120"/>
              <a:gd name="p0y10" fmla="*/ 120 h 120"/>
              <a:gd name="p0x11" fmla="*/ 0 w 120"/>
              <a:gd name="p0y11" fmla="*/ 93 h 120"/>
              <a:gd name="p0x12" fmla="*/ 0 w 120"/>
              <a:gd name="p0y12" fmla="*/ 60 h 12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lt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idx="16392" hasCustomPrompt="1"/>
            <p:custDataLst>
              <p:tags r:id="rId4"/>
            </p:custDataLst>
          </p:nvPr>
        </p:nvSpPr>
        <p:spPr>
          <a:xfrm>
            <a:off x="18288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609600" y="3733800"/>
            <a:ext cx="32512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609600" y="4292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1" name="装饰  0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5334000" y="1955800"/>
            <a:ext cx="1524000" cy="1524000"/>
          </a:xfrm>
          <a:custGeom>
            <a:avLst/>
            <a:gdLst>
              <a:gd name="sw" fmla="*/ 1 w 120"/>
              <a:gd name="sh" fmla="*/ 1 h 120"/>
              <a:gd name="mins" fmla="min sw sh"/>
              <a:gd name="dsw" fmla="+- 0 sw mins"/>
              <a:gd name="dsh" fmla="+- 0 sh mins"/>
              <a:gd name="p0x0" fmla="*/ 0 w 120"/>
              <a:gd name="p0y0" fmla="*/ 60 h 120"/>
              <a:gd name="p0x1" fmla="*/ 0 w 120"/>
              <a:gd name="p0y1" fmla="*/ 26 h 120"/>
              <a:gd name="p0x2" fmla="*/ 26 w 120"/>
              <a:gd name="p0y2" fmla="*/ 0 h 120"/>
              <a:gd name="p0x3" fmla="*/ 60 w 120"/>
              <a:gd name="p0y3" fmla="*/ 0 h 120"/>
              <a:gd name="p0x4" fmla="*/ 93 w 120"/>
              <a:gd name="p0y4" fmla="*/ 0 h 120"/>
              <a:gd name="p0x5" fmla="*/ 120 w 120"/>
              <a:gd name="p0y5" fmla="*/ 26 h 120"/>
              <a:gd name="p0x6" fmla="*/ 120 w 120"/>
              <a:gd name="p0y6" fmla="*/ 60 h 120"/>
              <a:gd name="p0x7" fmla="*/ 120 w 120"/>
              <a:gd name="p0y7" fmla="*/ 93 h 120"/>
              <a:gd name="p0x8" fmla="*/ 93 w 120"/>
              <a:gd name="p0y8" fmla="*/ 120 h 120"/>
              <a:gd name="p0x9" fmla="*/ 60 w 120"/>
              <a:gd name="p0y9" fmla="*/ 120 h 120"/>
              <a:gd name="p0x10" fmla="*/ 26 w 120"/>
              <a:gd name="p0y10" fmla="*/ 120 h 120"/>
              <a:gd name="p0x11" fmla="*/ 0 w 120"/>
              <a:gd name="p0y11" fmla="*/ 93 h 120"/>
              <a:gd name="p0x12" fmla="*/ 0 w 120"/>
              <a:gd name="p0y12" fmla="*/ 60 h 12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lt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56896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3733800"/>
            <a:ext cx="32512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292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装饰  4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9194800" y="1955800"/>
            <a:ext cx="1524000" cy="1524000"/>
          </a:xfrm>
          <a:custGeom>
            <a:avLst/>
            <a:gdLst>
              <a:gd name="sw" fmla="*/ 1 w 120"/>
              <a:gd name="sh" fmla="*/ 1 h 120"/>
              <a:gd name="mins" fmla="min sw sh"/>
              <a:gd name="dsw" fmla="+- 0 sw mins"/>
              <a:gd name="dsh" fmla="+- 0 sh mins"/>
              <a:gd name="p0x0" fmla="*/ 0 w 120"/>
              <a:gd name="p0y0" fmla="*/ 60 h 120"/>
              <a:gd name="p0x1" fmla="*/ 0 w 120"/>
              <a:gd name="p0y1" fmla="*/ 26 h 120"/>
              <a:gd name="p0x2" fmla="*/ 26 w 120"/>
              <a:gd name="p0y2" fmla="*/ 0 h 120"/>
              <a:gd name="p0x3" fmla="*/ 60 w 120"/>
              <a:gd name="p0y3" fmla="*/ 0 h 120"/>
              <a:gd name="p0x4" fmla="*/ 93 w 120"/>
              <a:gd name="p0y4" fmla="*/ 0 h 120"/>
              <a:gd name="p0x5" fmla="*/ 120 w 120"/>
              <a:gd name="p0y5" fmla="*/ 26 h 120"/>
              <a:gd name="p0x6" fmla="*/ 120 w 120"/>
              <a:gd name="p0y6" fmla="*/ 60 h 120"/>
              <a:gd name="p0x7" fmla="*/ 120 w 120"/>
              <a:gd name="p0y7" fmla="*/ 93 h 120"/>
              <a:gd name="p0x8" fmla="*/ 93 w 120"/>
              <a:gd name="p0y8" fmla="*/ 120 h 120"/>
              <a:gd name="p0x9" fmla="*/ 60 w 120"/>
              <a:gd name="p0y9" fmla="*/ 120 h 120"/>
              <a:gd name="p0x10" fmla="*/ 26 w 120"/>
              <a:gd name="p0y10" fmla="*/ 120 h 120"/>
              <a:gd name="p0x11" fmla="*/ 0 w 120"/>
              <a:gd name="p0y11" fmla="*/ 93 h 120"/>
              <a:gd name="p0x12" fmla="*/ 0 w 120"/>
              <a:gd name="p0y12" fmla="*/ 60 h 12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lt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95504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331200" y="3733800"/>
            <a:ext cx="32512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331200" y="4292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宫格内容-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6387" hasCustomPrompt="1"/>
            <p:custDataLst>
              <p:tags r:id="rId3"/>
            </p:custDataLst>
          </p:nvPr>
        </p:nvSpPr>
        <p:spPr>
          <a:xfrm>
            <a:off x="609600" y="28956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88" hasCustomPrompt="1"/>
            <p:custDataLst>
              <p:tags r:id="rId4"/>
            </p:custDataLst>
          </p:nvPr>
        </p:nvSpPr>
        <p:spPr>
          <a:xfrm>
            <a:off x="4318000" y="28956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6389" hasCustomPrompt="1"/>
            <p:custDataLst>
              <p:tags r:id="rId5"/>
            </p:custDataLst>
          </p:nvPr>
        </p:nvSpPr>
        <p:spPr>
          <a:xfrm>
            <a:off x="8026400" y="28956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46482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idx="16391" hasCustomPrompt="1"/>
            <p:custDataLst>
              <p:tags r:id="rId7"/>
            </p:custDataLst>
          </p:nvPr>
        </p:nvSpPr>
        <p:spPr>
          <a:xfrm>
            <a:off x="4318000" y="46482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8"/>
            </p:custDataLst>
          </p:nvPr>
        </p:nvSpPr>
        <p:spPr>
          <a:xfrm>
            <a:off x="8026400" y="46482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09600" y="182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宫格文本-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21336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609600" y="2692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 hasCustomPrompt="1"/>
            <p:custDataLst>
              <p:tags r:id="rId5"/>
            </p:custDataLst>
          </p:nvPr>
        </p:nvSpPr>
        <p:spPr>
          <a:xfrm>
            <a:off x="4419600" y="21336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 hasCustomPrompt="1"/>
            <p:custDataLst>
              <p:tags r:id="rId6"/>
            </p:custDataLst>
          </p:nvPr>
        </p:nvSpPr>
        <p:spPr>
          <a:xfrm>
            <a:off x="4419600" y="2692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8229600" y="21336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 hasCustomPrompt="1"/>
            <p:custDataLst>
              <p:tags r:id="rId8"/>
            </p:custDataLst>
          </p:nvPr>
        </p:nvSpPr>
        <p:spPr>
          <a:xfrm>
            <a:off x="8229600" y="2692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 hasCustomPrompt="1"/>
            <p:custDataLst>
              <p:tags r:id="rId9"/>
            </p:custDataLst>
          </p:nvPr>
        </p:nvSpPr>
        <p:spPr>
          <a:xfrm>
            <a:off x="609600" y="43688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09600" y="4927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419600" y="43688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4419600" y="4927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6" hasCustomPrompt="1"/>
            <p:custDataLst>
              <p:tags r:id="rId13"/>
            </p:custDataLst>
          </p:nvPr>
        </p:nvSpPr>
        <p:spPr>
          <a:xfrm>
            <a:off x="8229600" y="43688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229600" y="4927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和总结-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9" hasCustomPrompt="1"/>
            <p:custDataLst>
              <p:tags r:id="rId3"/>
            </p:custDataLst>
          </p:nvPr>
        </p:nvSpPr>
        <p:spPr>
          <a:xfrm>
            <a:off x="609600" y="18288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0447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6035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400" hasCustomPrompt="1"/>
            <p:custDataLst>
              <p:tags r:id="rId6"/>
            </p:custDataLst>
          </p:nvPr>
        </p:nvSpPr>
        <p:spPr>
          <a:xfrm>
            <a:off x="4318000" y="18288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22800" y="20447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22800" y="26035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401" hasCustomPrompt="1"/>
            <p:custDataLst>
              <p:tags r:id="rId9"/>
            </p:custDataLst>
          </p:nvPr>
        </p:nvSpPr>
        <p:spPr>
          <a:xfrm>
            <a:off x="8026400" y="18288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0447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26035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402" hasCustomPrompt="1"/>
            <p:custDataLst>
              <p:tags r:id="rId12"/>
            </p:custDataLst>
          </p:nvPr>
        </p:nvSpPr>
        <p:spPr>
          <a:xfrm>
            <a:off x="609600" y="35814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914400" y="37973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14400" y="43561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9" name="装饰  8"/>
          <p:cNvSpPr>
            <a:spLocks noGrp="1"/>
          </p:cNvSpPr>
          <p:nvPr>
            <p:ph type="body" idx="16403" hasCustomPrompt="1"/>
            <p:custDataLst>
              <p:tags r:id="rId15"/>
            </p:custDataLst>
          </p:nvPr>
        </p:nvSpPr>
        <p:spPr>
          <a:xfrm>
            <a:off x="4318000" y="35814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4622800" y="37973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5" hasCustomPrompt="1"/>
            <p:custDataLst>
              <p:tags r:id="rId17"/>
            </p:custDataLst>
          </p:nvPr>
        </p:nvSpPr>
        <p:spPr>
          <a:xfrm>
            <a:off x="4622800" y="43561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2" name="装饰  1"/>
          <p:cNvSpPr>
            <a:spLocks noGrp="1"/>
          </p:cNvSpPr>
          <p:nvPr>
            <p:ph type="body" idx="16404" hasCustomPrompt="1"/>
            <p:custDataLst>
              <p:tags r:id="rId18"/>
            </p:custDataLst>
          </p:nvPr>
        </p:nvSpPr>
        <p:spPr>
          <a:xfrm>
            <a:off x="8026400" y="35814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8331200" y="37973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7" hasCustomPrompt="1"/>
            <p:custDataLst>
              <p:tags r:id="rId20"/>
            </p:custDataLst>
          </p:nvPr>
        </p:nvSpPr>
        <p:spPr>
          <a:xfrm>
            <a:off x="8331200" y="43561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8" hasCustomPrompt="1"/>
            <p:custDataLst>
              <p:tags r:id="rId21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89" y="0"/>
            <a:ext cx="10286111" cy="6858000"/>
          </a:xfrm>
          <a:prstGeom prst="rect">
            <a:avLst/>
          </a:prstGeom>
          <a:effectLst>
            <a:outerShdw blurRad="228600" dist="38100" dir="10800000" algn="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30" y="2689860"/>
            <a:ext cx="6251670" cy="4168140"/>
          </a:xfrm>
          <a:prstGeom prst="rect">
            <a:avLst/>
          </a:prstGeom>
          <a:effectLst>
            <a:outerShdw blurRad="228600" dist="38100" dir="10800000" algn="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30" y="2689860"/>
            <a:ext cx="6251670" cy="4168140"/>
          </a:xfrm>
          <a:prstGeom prst="rect">
            <a:avLst/>
          </a:prstGeom>
          <a:effectLst>
            <a:outerShdw blurRad="228600" dist="38100" dir="10800000" algn="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11605260" y="6386830"/>
            <a:ext cx="5257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ADDDA4-FC94-4BD1-8449-F1F772D11420}" type="slidenum">
              <a:rPr lang="zh-CN" altLang="en-US" sz="1400" smtClean="0"/>
            </a:fld>
            <a:endParaRPr lang="zh-CN" altLang="en-US" sz="1400"/>
          </a:p>
        </p:txBody>
      </p:sp>
      <p:sp>
        <p:nvSpPr>
          <p:cNvPr id="8" name="矩形 7"/>
          <p:cNvSpPr/>
          <p:nvPr userDrawn="1"/>
        </p:nvSpPr>
        <p:spPr>
          <a:xfrm>
            <a:off x="11604148" y="240019"/>
            <a:ext cx="400110" cy="12721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400" spc="-150" dirty="0"/>
              <a:t>BUSINESS PLAN</a:t>
            </a:r>
            <a:endParaRPr lang="zh-CN" altLang="en-US" sz="1400" spc="-150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1841480" y="1592580"/>
            <a:ext cx="0" cy="4648200"/>
          </a:xfrm>
          <a:prstGeom prst="line">
            <a:avLst/>
          </a:prstGeom>
          <a:ln w="12700">
            <a:solidFill>
              <a:srgbClr val="D80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>
            <a:off x="1394460" y="1402079"/>
            <a:ext cx="4195826" cy="3940292"/>
            <a:chOff x="4391828" y="1035584"/>
            <a:chExt cx="4790264" cy="4498528"/>
          </a:xfrm>
        </p:grpSpPr>
        <p:sp>
          <p:nvSpPr>
            <p:cNvPr id="11" name="等腰三角形 10"/>
            <p:cNvSpPr/>
            <p:nvPr/>
          </p:nvSpPr>
          <p:spPr>
            <a:xfrm rot="12891155">
              <a:off x="4391828" y="1907253"/>
              <a:ext cx="4066823" cy="3505881"/>
            </a:xfrm>
            <a:prstGeom prst="triangle">
              <a:avLst/>
            </a:prstGeom>
            <a:solidFill>
              <a:srgbClr val="D80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4815777" y="3445215"/>
              <a:ext cx="4366315" cy="2088897"/>
            </a:xfrm>
            <a:prstGeom prst="line">
              <a:avLst/>
            </a:prstGeom>
            <a:ln>
              <a:solidFill>
                <a:srgbClr val="D801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5996940" y="1486884"/>
              <a:ext cx="1206249" cy="5770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681596" y="1486884"/>
              <a:ext cx="493994" cy="236333"/>
            </a:xfrm>
            <a:prstGeom prst="line">
              <a:avLst/>
            </a:prstGeom>
            <a:ln>
              <a:solidFill>
                <a:srgbClr val="D801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等腰三角形 57"/>
            <p:cNvSpPr/>
            <p:nvPr/>
          </p:nvSpPr>
          <p:spPr>
            <a:xfrm rot="16460011">
              <a:off x="3173732" y="2651847"/>
              <a:ext cx="4046340" cy="813814"/>
            </a:xfrm>
            <a:custGeom>
              <a:avLst/>
              <a:gdLst>
                <a:gd name="connsiteX0" fmla="*/ 0 w 4045419"/>
                <a:gd name="connsiteY0" fmla="*/ 1473434 h 1473434"/>
                <a:gd name="connsiteX1" fmla="*/ 2601609 w 4045419"/>
                <a:gd name="connsiteY1" fmla="*/ 0 h 1473434"/>
                <a:gd name="connsiteX2" fmla="*/ 4045419 w 4045419"/>
                <a:gd name="connsiteY2" fmla="*/ 1473434 h 1473434"/>
                <a:gd name="connsiteX3" fmla="*/ 0 w 4045419"/>
                <a:gd name="connsiteY3" fmla="*/ 1473434 h 1473434"/>
                <a:gd name="connsiteX0-1" fmla="*/ 0 w 4045419"/>
                <a:gd name="connsiteY0-2" fmla="*/ 777343 h 777343"/>
                <a:gd name="connsiteX1-3" fmla="*/ 2532088 w 4045419"/>
                <a:gd name="connsiteY1-4" fmla="*/ 0 h 777343"/>
                <a:gd name="connsiteX2-5" fmla="*/ 4045419 w 4045419"/>
                <a:gd name="connsiteY2-6" fmla="*/ 777343 h 777343"/>
                <a:gd name="connsiteX3-7" fmla="*/ 0 w 4045419"/>
                <a:gd name="connsiteY3-8" fmla="*/ 777343 h 777343"/>
                <a:gd name="connsiteX0-9" fmla="*/ 0 w 4048182"/>
                <a:gd name="connsiteY0-10" fmla="*/ 777343 h 813814"/>
                <a:gd name="connsiteX1-11" fmla="*/ 2532088 w 4048182"/>
                <a:gd name="connsiteY1-12" fmla="*/ 0 h 813814"/>
                <a:gd name="connsiteX2-13" fmla="*/ 4048182 w 4048182"/>
                <a:gd name="connsiteY2-14" fmla="*/ 813814 h 813814"/>
                <a:gd name="connsiteX3-15" fmla="*/ 0 w 4048182"/>
                <a:gd name="connsiteY3-16" fmla="*/ 777343 h 813814"/>
                <a:gd name="connsiteX0-17" fmla="*/ 0 w 4046340"/>
                <a:gd name="connsiteY0-18" fmla="*/ 801658 h 813814"/>
                <a:gd name="connsiteX1-19" fmla="*/ 2530246 w 4046340"/>
                <a:gd name="connsiteY1-20" fmla="*/ 0 h 813814"/>
                <a:gd name="connsiteX2-21" fmla="*/ 4046340 w 4046340"/>
                <a:gd name="connsiteY2-22" fmla="*/ 813814 h 813814"/>
                <a:gd name="connsiteX3-23" fmla="*/ 0 w 4046340"/>
                <a:gd name="connsiteY3-24" fmla="*/ 801658 h 8138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46340" h="813814">
                  <a:moveTo>
                    <a:pt x="0" y="801658"/>
                  </a:moveTo>
                  <a:lnTo>
                    <a:pt x="2530246" y="0"/>
                  </a:lnTo>
                  <a:lnTo>
                    <a:pt x="4046340" y="813814"/>
                  </a:lnTo>
                  <a:lnTo>
                    <a:pt x="0" y="801658"/>
                  </a:lnTo>
                  <a:close/>
                </a:path>
              </a:pathLst>
            </a:custGeom>
            <a:solidFill>
              <a:srgbClr val="FE1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5004730" y="1797375"/>
            <a:ext cx="530540" cy="917697"/>
            <a:chOff x="4627569" y="1035584"/>
            <a:chExt cx="1926676" cy="4046340"/>
          </a:xfrm>
        </p:grpSpPr>
        <p:sp>
          <p:nvSpPr>
            <p:cNvPr id="18" name="等腰三角形 13"/>
            <p:cNvSpPr/>
            <p:nvPr/>
          </p:nvSpPr>
          <p:spPr>
            <a:xfrm rot="13179432">
              <a:off x="4627569" y="1443328"/>
              <a:ext cx="1926676" cy="3296907"/>
            </a:xfrm>
            <a:custGeom>
              <a:avLst/>
              <a:gdLst>
                <a:gd name="connsiteX0" fmla="*/ 0 w 1119863"/>
                <a:gd name="connsiteY0" fmla="*/ 965398 h 965398"/>
                <a:gd name="connsiteX1" fmla="*/ 559932 w 1119863"/>
                <a:gd name="connsiteY1" fmla="*/ 0 h 965398"/>
                <a:gd name="connsiteX2" fmla="*/ 1119863 w 1119863"/>
                <a:gd name="connsiteY2" fmla="*/ 965398 h 965398"/>
                <a:gd name="connsiteX3" fmla="*/ 0 w 1119863"/>
                <a:gd name="connsiteY3" fmla="*/ 965398 h 965398"/>
                <a:gd name="connsiteX0-1" fmla="*/ 256986 w 559931"/>
                <a:gd name="connsiteY0-2" fmla="*/ 805078 h 965398"/>
                <a:gd name="connsiteX1-3" fmla="*/ 0 w 559931"/>
                <a:gd name="connsiteY1-4" fmla="*/ 0 h 965398"/>
                <a:gd name="connsiteX2-5" fmla="*/ 559931 w 559931"/>
                <a:gd name="connsiteY2-6" fmla="*/ 965398 h 965398"/>
                <a:gd name="connsiteX3-7" fmla="*/ 256986 w 559931"/>
                <a:gd name="connsiteY3-8" fmla="*/ 805078 h 965398"/>
                <a:gd name="connsiteX0-9" fmla="*/ 256986 w 543412"/>
                <a:gd name="connsiteY0-10" fmla="*/ 805078 h 933955"/>
                <a:gd name="connsiteX1-11" fmla="*/ 0 w 543412"/>
                <a:gd name="connsiteY1-12" fmla="*/ 0 h 933955"/>
                <a:gd name="connsiteX2-13" fmla="*/ 543412 w 543412"/>
                <a:gd name="connsiteY2-14" fmla="*/ 933955 h 933955"/>
                <a:gd name="connsiteX3-15" fmla="*/ 256986 w 543412"/>
                <a:gd name="connsiteY3-16" fmla="*/ 805078 h 933955"/>
                <a:gd name="connsiteX0-17" fmla="*/ 244114 w 530540"/>
                <a:gd name="connsiteY0-18" fmla="*/ 778977 h 907854"/>
                <a:gd name="connsiteX1-19" fmla="*/ 0 w 530540"/>
                <a:gd name="connsiteY1-20" fmla="*/ -1 h 907854"/>
                <a:gd name="connsiteX2-21" fmla="*/ 530540 w 530540"/>
                <a:gd name="connsiteY2-22" fmla="*/ 907854 h 907854"/>
                <a:gd name="connsiteX3-23" fmla="*/ 244114 w 530540"/>
                <a:gd name="connsiteY3-24" fmla="*/ 778977 h 9078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40" h="907854">
                  <a:moveTo>
                    <a:pt x="244114" y="778977"/>
                  </a:moveTo>
                  <a:lnTo>
                    <a:pt x="0" y="-1"/>
                  </a:lnTo>
                  <a:lnTo>
                    <a:pt x="530540" y="907854"/>
                  </a:lnTo>
                  <a:lnTo>
                    <a:pt x="244114" y="778977"/>
                  </a:lnTo>
                  <a:close/>
                </a:path>
              </a:pathLst>
            </a:custGeom>
            <a:solidFill>
              <a:srgbClr val="D80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" name="等腰三角形 57"/>
            <p:cNvSpPr/>
            <p:nvPr/>
          </p:nvSpPr>
          <p:spPr>
            <a:xfrm rot="16460011">
              <a:off x="3173732" y="2651847"/>
              <a:ext cx="4046340" cy="813814"/>
            </a:xfrm>
            <a:custGeom>
              <a:avLst/>
              <a:gdLst>
                <a:gd name="connsiteX0" fmla="*/ 0 w 4045419"/>
                <a:gd name="connsiteY0" fmla="*/ 1473434 h 1473434"/>
                <a:gd name="connsiteX1" fmla="*/ 2601609 w 4045419"/>
                <a:gd name="connsiteY1" fmla="*/ 0 h 1473434"/>
                <a:gd name="connsiteX2" fmla="*/ 4045419 w 4045419"/>
                <a:gd name="connsiteY2" fmla="*/ 1473434 h 1473434"/>
                <a:gd name="connsiteX3" fmla="*/ 0 w 4045419"/>
                <a:gd name="connsiteY3" fmla="*/ 1473434 h 1473434"/>
                <a:gd name="connsiteX0-1" fmla="*/ 0 w 4045419"/>
                <a:gd name="connsiteY0-2" fmla="*/ 777343 h 777343"/>
                <a:gd name="connsiteX1-3" fmla="*/ 2532088 w 4045419"/>
                <a:gd name="connsiteY1-4" fmla="*/ 0 h 777343"/>
                <a:gd name="connsiteX2-5" fmla="*/ 4045419 w 4045419"/>
                <a:gd name="connsiteY2-6" fmla="*/ 777343 h 777343"/>
                <a:gd name="connsiteX3-7" fmla="*/ 0 w 4045419"/>
                <a:gd name="connsiteY3-8" fmla="*/ 777343 h 777343"/>
                <a:gd name="connsiteX0-9" fmla="*/ 0 w 4048182"/>
                <a:gd name="connsiteY0-10" fmla="*/ 777343 h 813814"/>
                <a:gd name="connsiteX1-11" fmla="*/ 2532088 w 4048182"/>
                <a:gd name="connsiteY1-12" fmla="*/ 0 h 813814"/>
                <a:gd name="connsiteX2-13" fmla="*/ 4048182 w 4048182"/>
                <a:gd name="connsiteY2-14" fmla="*/ 813814 h 813814"/>
                <a:gd name="connsiteX3-15" fmla="*/ 0 w 4048182"/>
                <a:gd name="connsiteY3-16" fmla="*/ 777343 h 813814"/>
                <a:gd name="connsiteX0-17" fmla="*/ 0 w 4046340"/>
                <a:gd name="connsiteY0-18" fmla="*/ 801658 h 813814"/>
                <a:gd name="connsiteX1-19" fmla="*/ 2530246 w 4046340"/>
                <a:gd name="connsiteY1-20" fmla="*/ 0 h 813814"/>
                <a:gd name="connsiteX2-21" fmla="*/ 4046340 w 4046340"/>
                <a:gd name="connsiteY2-22" fmla="*/ 813814 h 813814"/>
                <a:gd name="connsiteX3-23" fmla="*/ 0 w 4046340"/>
                <a:gd name="connsiteY3-24" fmla="*/ 801658 h 8138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46340" h="813814">
                  <a:moveTo>
                    <a:pt x="0" y="801658"/>
                  </a:moveTo>
                  <a:lnTo>
                    <a:pt x="2530246" y="0"/>
                  </a:lnTo>
                  <a:lnTo>
                    <a:pt x="4046340" y="813814"/>
                  </a:lnTo>
                  <a:lnTo>
                    <a:pt x="0" y="801658"/>
                  </a:lnTo>
                  <a:close/>
                </a:path>
              </a:pathLst>
            </a:custGeom>
            <a:solidFill>
              <a:srgbClr val="FE1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 txBox="1"/>
          <p:nvPr userDrawn="1"/>
        </p:nvSpPr>
        <p:spPr>
          <a:xfrm>
            <a:off x="11605260" y="6386830"/>
            <a:ext cx="5257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ADDDA4-FC94-4BD1-8449-F1F772D11420}" type="slidenum">
              <a:rPr lang="zh-CN" altLang="en-US" sz="1400" smtClean="0"/>
            </a:fld>
            <a:endParaRPr lang="zh-CN" altLang="en-US" sz="1400"/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327660" y="922020"/>
            <a:ext cx="2811780" cy="0"/>
          </a:xfrm>
          <a:prstGeom prst="line">
            <a:avLst/>
          </a:prstGeom>
          <a:ln w="12700">
            <a:solidFill>
              <a:srgbClr val="D80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11605260" y="6386830"/>
            <a:ext cx="5257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ADDDA4-FC94-4BD1-8449-F1F772D11420}" type="slidenum">
              <a:rPr lang="zh-CN" altLang="en-US" sz="1400" smtClean="0"/>
            </a:fld>
            <a:endParaRPr lang="zh-CN" altLang="en-US" sz="1400"/>
          </a:p>
        </p:txBody>
      </p:sp>
      <p:sp>
        <p:nvSpPr>
          <p:cNvPr id="8" name="矩形 7"/>
          <p:cNvSpPr/>
          <p:nvPr userDrawn="1"/>
        </p:nvSpPr>
        <p:spPr>
          <a:xfrm>
            <a:off x="11604148" y="240019"/>
            <a:ext cx="400110" cy="12721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400" spc="-150" dirty="0"/>
              <a:t>BUSINESS PLAN</a:t>
            </a:r>
            <a:endParaRPr lang="zh-CN" altLang="en-US" sz="1400" spc="-150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1841480" y="1592580"/>
            <a:ext cx="0" cy="4648200"/>
          </a:xfrm>
          <a:prstGeom prst="line">
            <a:avLst/>
          </a:prstGeom>
          <a:ln w="12700">
            <a:solidFill>
              <a:srgbClr val="D80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>
            <a:off x="1394460" y="1402079"/>
            <a:ext cx="4195826" cy="3940292"/>
            <a:chOff x="4391828" y="1035584"/>
            <a:chExt cx="4790264" cy="4498528"/>
          </a:xfrm>
        </p:grpSpPr>
        <p:sp>
          <p:nvSpPr>
            <p:cNvPr id="11" name="等腰三角形 10"/>
            <p:cNvSpPr/>
            <p:nvPr/>
          </p:nvSpPr>
          <p:spPr>
            <a:xfrm rot="12891155">
              <a:off x="4391828" y="1907253"/>
              <a:ext cx="4066823" cy="3505881"/>
            </a:xfrm>
            <a:prstGeom prst="triangle">
              <a:avLst/>
            </a:prstGeom>
            <a:solidFill>
              <a:srgbClr val="D80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4815777" y="3445215"/>
              <a:ext cx="4366315" cy="2088897"/>
            </a:xfrm>
            <a:prstGeom prst="line">
              <a:avLst/>
            </a:prstGeom>
            <a:ln>
              <a:solidFill>
                <a:srgbClr val="D801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5996940" y="1486884"/>
              <a:ext cx="1206249" cy="5770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681596" y="1486884"/>
              <a:ext cx="493994" cy="236333"/>
            </a:xfrm>
            <a:prstGeom prst="line">
              <a:avLst/>
            </a:prstGeom>
            <a:ln>
              <a:solidFill>
                <a:srgbClr val="D801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等腰三角形 57"/>
            <p:cNvSpPr/>
            <p:nvPr/>
          </p:nvSpPr>
          <p:spPr>
            <a:xfrm rot="16460011">
              <a:off x="3173732" y="2651847"/>
              <a:ext cx="4046340" cy="813814"/>
            </a:xfrm>
            <a:custGeom>
              <a:avLst/>
              <a:gdLst>
                <a:gd name="connsiteX0" fmla="*/ 0 w 4045419"/>
                <a:gd name="connsiteY0" fmla="*/ 1473434 h 1473434"/>
                <a:gd name="connsiteX1" fmla="*/ 2601609 w 4045419"/>
                <a:gd name="connsiteY1" fmla="*/ 0 h 1473434"/>
                <a:gd name="connsiteX2" fmla="*/ 4045419 w 4045419"/>
                <a:gd name="connsiteY2" fmla="*/ 1473434 h 1473434"/>
                <a:gd name="connsiteX3" fmla="*/ 0 w 4045419"/>
                <a:gd name="connsiteY3" fmla="*/ 1473434 h 1473434"/>
                <a:gd name="connsiteX0-1" fmla="*/ 0 w 4045419"/>
                <a:gd name="connsiteY0-2" fmla="*/ 777343 h 777343"/>
                <a:gd name="connsiteX1-3" fmla="*/ 2532088 w 4045419"/>
                <a:gd name="connsiteY1-4" fmla="*/ 0 h 777343"/>
                <a:gd name="connsiteX2-5" fmla="*/ 4045419 w 4045419"/>
                <a:gd name="connsiteY2-6" fmla="*/ 777343 h 777343"/>
                <a:gd name="connsiteX3-7" fmla="*/ 0 w 4045419"/>
                <a:gd name="connsiteY3-8" fmla="*/ 777343 h 777343"/>
                <a:gd name="connsiteX0-9" fmla="*/ 0 w 4048182"/>
                <a:gd name="connsiteY0-10" fmla="*/ 777343 h 813814"/>
                <a:gd name="connsiteX1-11" fmla="*/ 2532088 w 4048182"/>
                <a:gd name="connsiteY1-12" fmla="*/ 0 h 813814"/>
                <a:gd name="connsiteX2-13" fmla="*/ 4048182 w 4048182"/>
                <a:gd name="connsiteY2-14" fmla="*/ 813814 h 813814"/>
                <a:gd name="connsiteX3-15" fmla="*/ 0 w 4048182"/>
                <a:gd name="connsiteY3-16" fmla="*/ 777343 h 813814"/>
                <a:gd name="connsiteX0-17" fmla="*/ 0 w 4046340"/>
                <a:gd name="connsiteY0-18" fmla="*/ 801658 h 813814"/>
                <a:gd name="connsiteX1-19" fmla="*/ 2530246 w 4046340"/>
                <a:gd name="connsiteY1-20" fmla="*/ 0 h 813814"/>
                <a:gd name="connsiteX2-21" fmla="*/ 4046340 w 4046340"/>
                <a:gd name="connsiteY2-22" fmla="*/ 813814 h 813814"/>
                <a:gd name="connsiteX3-23" fmla="*/ 0 w 4046340"/>
                <a:gd name="connsiteY3-24" fmla="*/ 801658 h 8138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46340" h="813814">
                  <a:moveTo>
                    <a:pt x="0" y="801658"/>
                  </a:moveTo>
                  <a:lnTo>
                    <a:pt x="2530246" y="0"/>
                  </a:lnTo>
                  <a:lnTo>
                    <a:pt x="4046340" y="813814"/>
                  </a:lnTo>
                  <a:lnTo>
                    <a:pt x="0" y="801658"/>
                  </a:lnTo>
                  <a:close/>
                </a:path>
              </a:pathLst>
            </a:custGeom>
            <a:solidFill>
              <a:srgbClr val="FE1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5004730" y="1797375"/>
            <a:ext cx="530540" cy="917697"/>
            <a:chOff x="4627569" y="1035584"/>
            <a:chExt cx="1926676" cy="4046340"/>
          </a:xfrm>
        </p:grpSpPr>
        <p:sp>
          <p:nvSpPr>
            <p:cNvPr id="18" name="等腰三角形 13"/>
            <p:cNvSpPr/>
            <p:nvPr/>
          </p:nvSpPr>
          <p:spPr>
            <a:xfrm rot="13179432">
              <a:off x="4627569" y="1443328"/>
              <a:ext cx="1926676" cy="3296907"/>
            </a:xfrm>
            <a:custGeom>
              <a:avLst/>
              <a:gdLst>
                <a:gd name="connsiteX0" fmla="*/ 0 w 1119863"/>
                <a:gd name="connsiteY0" fmla="*/ 965398 h 965398"/>
                <a:gd name="connsiteX1" fmla="*/ 559932 w 1119863"/>
                <a:gd name="connsiteY1" fmla="*/ 0 h 965398"/>
                <a:gd name="connsiteX2" fmla="*/ 1119863 w 1119863"/>
                <a:gd name="connsiteY2" fmla="*/ 965398 h 965398"/>
                <a:gd name="connsiteX3" fmla="*/ 0 w 1119863"/>
                <a:gd name="connsiteY3" fmla="*/ 965398 h 965398"/>
                <a:gd name="connsiteX0-1" fmla="*/ 256986 w 559931"/>
                <a:gd name="connsiteY0-2" fmla="*/ 805078 h 965398"/>
                <a:gd name="connsiteX1-3" fmla="*/ 0 w 559931"/>
                <a:gd name="connsiteY1-4" fmla="*/ 0 h 965398"/>
                <a:gd name="connsiteX2-5" fmla="*/ 559931 w 559931"/>
                <a:gd name="connsiteY2-6" fmla="*/ 965398 h 965398"/>
                <a:gd name="connsiteX3-7" fmla="*/ 256986 w 559931"/>
                <a:gd name="connsiteY3-8" fmla="*/ 805078 h 965398"/>
                <a:gd name="connsiteX0-9" fmla="*/ 256986 w 543412"/>
                <a:gd name="connsiteY0-10" fmla="*/ 805078 h 933955"/>
                <a:gd name="connsiteX1-11" fmla="*/ 0 w 543412"/>
                <a:gd name="connsiteY1-12" fmla="*/ 0 h 933955"/>
                <a:gd name="connsiteX2-13" fmla="*/ 543412 w 543412"/>
                <a:gd name="connsiteY2-14" fmla="*/ 933955 h 933955"/>
                <a:gd name="connsiteX3-15" fmla="*/ 256986 w 543412"/>
                <a:gd name="connsiteY3-16" fmla="*/ 805078 h 933955"/>
                <a:gd name="connsiteX0-17" fmla="*/ 244114 w 530540"/>
                <a:gd name="connsiteY0-18" fmla="*/ 778977 h 907854"/>
                <a:gd name="connsiteX1-19" fmla="*/ 0 w 530540"/>
                <a:gd name="connsiteY1-20" fmla="*/ -1 h 907854"/>
                <a:gd name="connsiteX2-21" fmla="*/ 530540 w 530540"/>
                <a:gd name="connsiteY2-22" fmla="*/ 907854 h 907854"/>
                <a:gd name="connsiteX3-23" fmla="*/ 244114 w 530540"/>
                <a:gd name="connsiteY3-24" fmla="*/ 778977 h 9078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40" h="907854">
                  <a:moveTo>
                    <a:pt x="244114" y="778977"/>
                  </a:moveTo>
                  <a:lnTo>
                    <a:pt x="0" y="-1"/>
                  </a:lnTo>
                  <a:lnTo>
                    <a:pt x="530540" y="907854"/>
                  </a:lnTo>
                  <a:lnTo>
                    <a:pt x="244114" y="778977"/>
                  </a:lnTo>
                  <a:close/>
                </a:path>
              </a:pathLst>
            </a:custGeom>
            <a:solidFill>
              <a:srgbClr val="D80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" name="等腰三角形 57"/>
            <p:cNvSpPr/>
            <p:nvPr/>
          </p:nvSpPr>
          <p:spPr>
            <a:xfrm rot="16460011">
              <a:off x="3173732" y="2651847"/>
              <a:ext cx="4046340" cy="813814"/>
            </a:xfrm>
            <a:custGeom>
              <a:avLst/>
              <a:gdLst>
                <a:gd name="connsiteX0" fmla="*/ 0 w 4045419"/>
                <a:gd name="connsiteY0" fmla="*/ 1473434 h 1473434"/>
                <a:gd name="connsiteX1" fmla="*/ 2601609 w 4045419"/>
                <a:gd name="connsiteY1" fmla="*/ 0 h 1473434"/>
                <a:gd name="connsiteX2" fmla="*/ 4045419 w 4045419"/>
                <a:gd name="connsiteY2" fmla="*/ 1473434 h 1473434"/>
                <a:gd name="connsiteX3" fmla="*/ 0 w 4045419"/>
                <a:gd name="connsiteY3" fmla="*/ 1473434 h 1473434"/>
                <a:gd name="connsiteX0-1" fmla="*/ 0 w 4045419"/>
                <a:gd name="connsiteY0-2" fmla="*/ 777343 h 777343"/>
                <a:gd name="connsiteX1-3" fmla="*/ 2532088 w 4045419"/>
                <a:gd name="connsiteY1-4" fmla="*/ 0 h 777343"/>
                <a:gd name="connsiteX2-5" fmla="*/ 4045419 w 4045419"/>
                <a:gd name="connsiteY2-6" fmla="*/ 777343 h 777343"/>
                <a:gd name="connsiteX3-7" fmla="*/ 0 w 4045419"/>
                <a:gd name="connsiteY3-8" fmla="*/ 777343 h 777343"/>
                <a:gd name="connsiteX0-9" fmla="*/ 0 w 4048182"/>
                <a:gd name="connsiteY0-10" fmla="*/ 777343 h 813814"/>
                <a:gd name="connsiteX1-11" fmla="*/ 2532088 w 4048182"/>
                <a:gd name="connsiteY1-12" fmla="*/ 0 h 813814"/>
                <a:gd name="connsiteX2-13" fmla="*/ 4048182 w 4048182"/>
                <a:gd name="connsiteY2-14" fmla="*/ 813814 h 813814"/>
                <a:gd name="connsiteX3-15" fmla="*/ 0 w 4048182"/>
                <a:gd name="connsiteY3-16" fmla="*/ 777343 h 813814"/>
                <a:gd name="connsiteX0-17" fmla="*/ 0 w 4046340"/>
                <a:gd name="connsiteY0-18" fmla="*/ 801658 h 813814"/>
                <a:gd name="connsiteX1-19" fmla="*/ 2530246 w 4046340"/>
                <a:gd name="connsiteY1-20" fmla="*/ 0 h 813814"/>
                <a:gd name="connsiteX2-21" fmla="*/ 4046340 w 4046340"/>
                <a:gd name="connsiteY2-22" fmla="*/ 813814 h 813814"/>
                <a:gd name="connsiteX3-23" fmla="*/ 0 w 4046340"/>
                <a:gd name="connsiteY3-24" fmla="*/ 801658 h 8138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46340" h="813814">
                  <a:moveTo>
                    <a:pt x="0" y="801658"/>
                  </a:moveTo>
                  <a:lnTo>
                    <a:pt x="2530246" y="0"/>
                  </a:lnTo>
                  <a:lnTo>
                    <a:pt x="4046340" y="813814"/>
                  </a:lnTo>
                  <a:lnTo>
                    <a:pt x="0" y="801658"/>
                  </a:lnTo>
                  <a:close/>
                </a:path>
              </a:pathLst>
            </a:custGeom>
            <a:solidFill>
              <a:srgbClr val="FE1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列图标配文-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3" hasCustomPrompt="1"/>
            <p:custDataLst>
              <p:tags r:id="rId3"/>
            </p:custDataLst>
          </p:nvPr>
        </p:nvSpPr>
        <p:spPr>
          <a:xfrm>
            <a:off x="1473200" y="1955800"/>
            <a:ext cx="1524000" cy="1524000"/>
          </a:xfrm>
          <a:custGeom>
            <a:avLst/>
            <a:gdLst>
              <a:gd name="sw" fmla="*/ 1 w 120"/>
              <a:gd name="sh" fmla="*/ 1 h 120"/>
              <a:gd name="mins" fmla="min sw sh"/>
              <a:gd name="dsw" fmla="+- 0 sw mins"/>
              <a:gd name="dsh" fmla="+- 0 sh mins"/>
              <a:gd name="p0x0" fmla="*/ 0 w 120"/>
              <a:gd name="p0y0" fmla="*/ 60 h 120"/>
              <a:gd name="p0x1" fmla="*/ 0 w 120"/>
              <a:gd name="p0y1" fmla="*/ 26 h 120"/>
              <a:gd name="p0x2" fmla="*/ 26 w 120"/>
              <a:gd name="p0y2" fmla="*/ 0 h 120"/>
              <a:gd name="p0x3" fmla="*/ 60 w 120"/>
              <a:gd name="p0y3" fmla="*/ 0 h 120"/>
              <a:gd name="p0x4" fmla="*/ 93 w 120"/>
              <a:gd name="p0y4" fmla="*/ 0 h 120"/>
              <a:gd name="p0x5" fmla="*/ 120 w 120"/>
              <a:gd name="p0y5" fmla="*/ 26 h 120"/>
              <a:gd name="p0x6" fmla="*/ 120 w 120"/>
              <a:gd name="p0y6" fmla="*/ 60 h 120"/>
              <a:gd name="p0x7" fmla="*/ 120 w 120"/>
              <a:gd name="p0y7" fmla="*/ 93 h 120"/>
              <a:gd name="p0x8" fmla="*/ 93 w 120"/>
              <a:gd name="p0y8" fmla="*/ 120 h 120"/>
              <a:gd name="p0x9" fmla="*/ 60 w 120"/>
              <a:gd name="p0y9" fmla="*/ 120 h 120"/>
              <a:gd name="p0x10" fmla="*/ 26 w 120"/>
              <a:gd name="p0y10" fmla="*/ 120 h 120"/>
              <a:gd name="p0x11" fmla="*/ 0 w 120"/>
              <a:gd name="p0y11" fmla="*/ 93 h 120"/>
              <a:gd name="p0x12" fmla="*/ 0 w 120"/>
              <a:gd name="p0y12" fmla="*/ 60 h 12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lt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idx="16392" hasCustomPrompt="1"/>
            <p:custDataLst>
              <p:tags r:id="rId4"/>
            </p:custDataLst>
          </p:nvPr>
        </p:nvSpPr>
        <p:spPr>
          <a:xfrm>
            <a:off x="18288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609600" y="3733800"/>
            <a:ext cx="32512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609600" y="4292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1" name="装饰  0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5334000" y="1955800"/>
            <a:ext cx="1524000" cy="1524000"/>
          </a:xfrm>
          <a:custGeom>
            <a:avLst/>
            <a:gdLst>
              <a:gd name="sw" fmla="*/ 1 w 120"/>
              <a:gd name="sh" fmla="*/ 1 h 120"/>
              <a:gd name="mins" fmla="min sw sh"/>
              <a:gd name="dsw" fmla="+- 0 sw mins"/>
              <a:gd name="dsh" fmla="+- 0 sh mins"/>
              <a:gd name="p0x0" fmla="*/ 0 w 120"/>
              <a:gd name="p0y0" fmla="*/ 60 h 120"/>
              <a:gd name="p0x1" fmla="*/ 0 w 120"/>
              <a:gd name="p0y1" fmla="*/ 26 h 120"/>
              <a:gd name="p0x2" fmla="*/ 26 w 120"/>
              <a:gd name="p0y2" fmla="*/ 0 h 120"/>
              <a:gd name="p0x3" fmla="*/ 60 w 120"/>
              <a:gd name="p0y3" fmla="*/ 0 h 120"/>
              <a:gd name="p0x4" fmla="*/ 93 w 120"/>
              <a:gd name="p0y4" fmla="*/ 0 h 120"/>
              <a:gd name="p0x5" fmla="*/ 120 w 120"/>
              <a:gd name="p0y5" fmla="*/ 26 h 120"/>
              <a:gd name="p0x6" fmla="*/ 120 w 120"/>
              <a:gd name="p0y6" fmla="*/ 60 h 120"/>
              <a:gd name="p0x7" fmla="*/ 120 w 120"/>
              <a:gd name="p0y7" fmla="*/ 93 h 120"/>
              <a:gd name="p0x8" fmla="*/ 93 w 120"/>
              <a:gd name="p0y8" fmla="*/ 120 h 120"/>
              <a:gd name="p0x9" fmla="*/ 60 w 120"/>
              <a:gd name="p0y9" fmla="*/ 120 h 120"/>
              <a:gd name="p0x10" fmla="*/ 26 w 120"/>
              <a:gd name="p0y10" fmla="*/ 120 h 120"/>
              <a:gd name="p0x11" fmla="*/ 0 w 120"/>
              <a:gd name="p0y11" fmla="*/ 93 h 120"/>
              <a:gd name="p0x12" fmla="*/ 0 w 120"/>
              <a:gd name="p0y12" fmla="*/ 60 h 12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lt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56896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3733800"/>
            <a:ext cx="32512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292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装饰  4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9194800" y="1955800"/>
            <a:ext cx="1524000" cy="1524000"/>
          </a:xfrm>
          <a:custGeom>
            <a:avLst/>
            <a:gdLst>
              <a:gd name="sw" fmla="*/ 1 w 120"/>
              <a:gd name="sh" fmla="*/ 1 h 120"/>
              <a:gd name="mins" fmla="min sw sh"/>
              <a:gd name="dsw" fmla="+- 0 sw mins"/>
              <a:gd name="dsh" fmla="+- 0 sh mins"/>
              <a:gd name="p0x0" fmla="*/ 0 w 120"/>
              <a:gd name="p0y0" fmla="*/ 60 h 120"/>
              <a:gd name="p0x1" fmla="*/ 0 w 120"/>
              <a:gd name="p0y1" fmla="*/ 26 h 120"/>
              <a:gd name="p0x2" fmla="*/ 26 w 120"/>
              <a:gd name="p0y2" fmla="*/ 0 h 120"/>
              <a:gd name="p0x3" fmla="*/ 60 w 120"/>
              <a:gd name="p0y3" fmla="*/ 0 h 120"/>
              <a:gd name="p0x4" fmla="*/ 93 w 120"/>
              <a:gd name="p0y4" fmla="*/ 0 h 120"/>
              <a:gd name="p0x5" fmla="*/ 120 w 120"/>
              <a:gd name="p0y5" fmla="*/ 26 h 120"/>
              <a:gd name="p0x6" fmla="*/ 120 w 120"/>
              <a:gd name="p0y6" fmla="*/ 60 h 120"/>
              <a:gd name="p0x7" fmla="*/ 120 w 120"/>
              <a:gd name="p0y7" fmla="*/ 93 h 120"/>
              <a:gd name="p0x8" fmla="*/ 93 w 120"/>
              <a:gd name="p0y8" fmla="*/ 120 h 120"/>
              <a:gd name="p0x9" fmla="*/ 60 w 120"/>
              <a:gd name="p0y9" fmla="*/ 120 h 120"/>
              <a:gd name="p0x10" fmla="*/ 26 w 120"/>
              <a:gd name="p0y10" fmla="*/ 120 h 120"/>
              <a:gd name="p0x11" fmla="*/ 0 w 120"/>
              <a:gd name="p0y11" fmla="*/ 93 h 120"/>
              <a:gd name="p0x12" fmla="*/ 0 w 120"/>
              <a:gd name="p0y12" fmla="*/ 60 h 12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lt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95504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331200" y="3733800"/>
            <a:ext cx="32512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331200" y="4292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宫格内容-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6387" hasCustomPrompt="1"/>
            <p:custDataLst>
              <p:tags r:id="rId3"/>
            </p:custDataLst>
          </p:nvPr>
        </p:nvSpPr>
        <p:spPr>
          <a:xfrm>
            <a:off x="609600" y="28956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88" hasCustomPrompt="1"/>
            <p:custDataLst>
              <p:tags r:id="rId4"/>
            </p:custDataLst>
          </p:nvPr>
        </p:nvSpPr>
        <p:spPr>
          <a:xfrm>
            <a:off x="4318000" y="28956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6389" hasCustomPrompt="1"/>
            <p:custDataLst>
              <p:tags r:id="rId5"/>
            </p:custDataLst>
          </p:nvPr>
        </p:nvSpPr>
        <p:spPr>
          <a:xfrm>
            <a:off x="8026400" y="28956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46482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idx="16391" hasCustomPrompt="1"/>
            <p:custDataLst>
              <p:tags r:id="rId7"/>
            </p:custDataLst>
          </p:nvPr>
        </p:nvSpPr>
        <p:spPr>
          <a:xfrm>
            <a:off x="4318000" y="46482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8"/>
            </p:custDataLst>
          </p:nvPr>
        </p:nvSpPr>
        <p:spPr>
          <a:xfrm>
            <a:off x="8026400" y="46482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09600" y="182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宫格文本-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21336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609600" y="2692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 hasCustomPrompt="1"/>
            <p:custDataLst>
              <p:tags r:id="rId5"/>
            </p:custDataLst>
          </p:nvPr>
        </p:nvSpPr>
        <p:spPr>
          <a:xfrm>
            <a:off x="4419600" y="21336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 hasCustomPrompt="1"/>
            <p:custDataLst>
              <p:tags r:id="rId6"/>
            </p:custDataLst>
          </p:nvPr>
        </p:nvSpPr>
        <p:spPr>
          <a:xfrm>
            <a:off x="4419600" y="2692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8229600" y="21336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 hasCustomPrompt="1"/>
            <p:custDataLst>
              <p:tags r:id="rId8"/>
            </p:custDataLst>
          </p:nvPr>
        </p:nvSpPr>
        <p:spPr>
          <a:xfrm>
            <a:off x="8229600" y="2692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 hasCustomPrompt="1"/>
            <p:custDataLst>
              <p:tags r:id="rId9"/>
            </p:custDataLst>
          </p:nvPr>
        </p:nvSpPr>
        <p:spPr>
          <a:xfrm>
            <a:off x="609600" y="43688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09600" y="4927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419600" y="43688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4419600" y="4927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6" hasCustomPrompt="1"/>
            <p:custDataLst>
              <p:tags r:id="rId13"/>
            </p:custDataLst>
          </p:nvPr>
        </p:nvSpPr>
        <p:spPr>
          <a:xfrm>
            <a:off x="8229600" y="43688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229600" y="4927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和总结-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9" hasCustomPrompt="1"/>
            <p:custDataLst>
              <p:tags r:id="rId3"/>
            </p:custDataLst>
          </p:nvPr>
        </p:nvSpPr>
        <p:spPr>
          <a:xfrm>
            <a:off x="609600" y="18288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0447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6035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400" hasCustomPrompt="1"/>
            <p:custDataLst>
              <p:tags r:id="rId6"/>
            </p:custDataLst>
          </p:nvPr>
        </p:nvSpPr>
        <p:spPr>
          <a:xfrm>
            <a:off x="4318000" y="18288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22800" y="20447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22800" y="26035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401" hasCustomPrompt="1"/>
            <p:custDataLst>
              <p:tags r:id="rId9"/>
            </p:custDataLst>
          </p:nvPr>
        </p:nvSpPr>
        <p:spPr>
          <a:xfrm>
            <a:off x="8026400" y="18288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0447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26035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402" hasCustomPrompt="1"/>
            <p:custDataLst>
              <p:tags r:id="rId12"/>
            </p:custDataLst>
          </p:nvPr>
        </p:nvSpPr>
        <p:spPr>
          <a:xfrm>
            <a:off x="609600" y="35814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914400" y="37973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14400" y="43561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9" name="装饰  8"/>
          <p:cNvSpPr>
            <a:spLocks noGrp="1"/>
          </p:cNvSpPr>
          <p:nvPr>
            <p:ph type="body" idx="16403" hasCustomPrompt="1"/>
            <p:custDataLst>
              <p:tags r:id="rId15"/>
            </p:custDataLst>
          </p:nvPr>
        </p:nvSpPr>
        <p:spPr>
          <a:xfrm>
            <a:off x="4318000" y="35814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4622800" y="37973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5" hasCustomPrompt="1"/>
            <p:custDataLst>
              <p:tags r:id="rId17"/>
            </p:custDataLst>
          </p:nvPr>
        </p:nvSpPr>
        <p:spPr>
          <a:xfrm>
            <a:off x="4622800" y="43561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2" name="装饰  1"/>
          <p:cNvSpPr>
            <a:spLocks noGrp="1"/>
          </p:cNvSpPr>
          <p:nvPr>
            <p:ph type="body" idx="16404" hasCustomPrompt="1"/>
            <p:custDataLst>
              <p:tags r:id="rId18"/>
            </p:custDataLst>
          </p:nvPr>
        </p:nvSpPr>
        <p:spPr>
          <a:xfrm>
            <a:off x="8026400" y="35814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8331200" y="37973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7" hasCustomPrompt="1"/>
            <p:custDataLst>
              <p:tags r:id="rId20"/>
            </p:custDataLst>
          </p:nvPr>
        </p:nvSpPr>
        <p:spPr>
          <a:xfrm>
            <a:off x="8331200" y="43561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8" hasCustomPrompt="1"/>
            <p:custDataLst>
              <p:tags r:id="rId21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89" y="0"/>
            <a:ext cx="10286111" cy="6858000"/>
          </a:xfrm>
          <a:prstGeom prst="rect">
            <a:avLst/>
          </a:prstGeom>
          <a:effectLst>
            <a:outerShdw blurRad="228600" dist="38100" dir="10800000" algn="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30" y="2689860"/>
            <a:ext cx="6251670" cy="4168140"/>
          </a:xfrm>
          <a:prstGeom prst="rect">
            <a:avLst/>
          </a:prstGeom>
          <a:effectLst>
            <a:outerShdw blurRad="228600" dist="38100" dir="10800000" algn="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11605260" y="6386830"/>
            <a:ext cx="5257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ADDDA4-FC94-4BD1-8449-F1F772D11420}" type="slidenum">
              <a:rPr lang="zh-CN" altLang="en-US" sz="1400" smtClean="0"/>
            </a:fld>
            <a:endParaRPr lang="zh-CN" altLang="en-US" sz="1400"/>
          </a:p>
        </p:txBody>
      </p:sp>
      <p:sp>
        <p:nvSpPr>
          <p:cNvPr id="8" name="矩形 7"/>
          <p:cNvSpPr/>
          <p:nvPr userDrawn="1"/>
        </p:nvSpPr>
        <p:spPr>
          <a:xfrm>
            <a:off x="11604148" y="240019"/>
            <a:ext cx="400110" cy="12721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400" spc="-150" dirty="0"/>
              <a:t>BUSINESS PLAN</a:t>
            </a:r>
            <a:endParaRPr lang="zh-CN" altLang="en-US" sz="1400" spc="-150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1841480" y="1592580"/>
            <a:ext cx="0" cy="4648200"/>
          </a:xfrm>
          <a:prstGeom prst="line">
            <a:avLst/>
          </a:prstGeom>
          <a:ln w="12700">
            <a:solidFill>
              <a:srgbClr val="D80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>
            <a:off x="1394460" y="1402079"/>
            <a:ext cx="4195826" cy="3940292"/>
            <a:chOff x="4391828" y="1035584"/>
            <a:chExt cx="4790264" cy="4498528"/>
          </a:xfrm>
        </p:grpSpPr>
        <p:sp>
          <p:nvSpPr>
            <p:cNvPr id="11" name="等腰三角形 10"/>
            <p:cNvSpPr/>
            <p:nvPr/>
          </p:nvSpPr>
          <p:spPr>
            <a:xfrm rot="12891155">
              <a:off x="4391828" y="1907253"/>
              <a:ext cx="4066823" cy="3505881"/>
            </a:xfrm>
            <a:prstGeom prst="triangle">
              <a:avLst/>
            </a:prstGeom>
            <a:solidFill>
              <a:srgbClr val="D80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4815777" y="3445215"/>
              <a:ext cx="4366315" cy="2088897"/>
            </a:xfrm>
            <a:prstGeom prst="line">
              <a:avLst/>
            </a:prstGeom>
            <a:ln>
              <a:solidFill>
                <a:srgbClr val="D801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5996940" y="1486884"/>
              <a:ext cx="1206249" cy="5770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681596" y="1486884"/>
              <a:ext cx="493994" cy="236333"/>
            </a:xfrm>
            <a:prstGeom prst="line">
              <a:avLst/>
            </a:prstGeom>
            <a:ln>
              <a:solidFill>
                <a:srgbClr val="D801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等腰三角形 57"/>
            <p:cNvSpPr/>
            <p:nvPr/>
          </p:nvSpPr>
          <p:spPr>
            <a:xfrm rot="16460011">
              <a:off x="3173732" y="2651847"/>
              <a:ext cx="4046340" cy="813814"/>
            </a:xfrm>
            <a:custGeom>
              <a:avLst/>
              <a:gdLst>
                <a:gd name="connsiteX0" fmla="*/ 0 w 4045419"/>
                <a:gd name="connsiteY0" fmla="*/ 1473434 h 1473434"/>
                <a:gd name="connsiteX1" fmla="*/ 2601609 w 4045419"/>
                <a:gd name="connsiteY1" fmla="*/ 0 h 1473434"/>
                <a:gd name="connsiteX2" fmla="*/ 4045419 w 4045419"/>
                <a:gd name="connsiteY2" fmla="*/ 1473434 h 1473434"/>
                <a:gd name="connsiteX3" fmla="*/ 0 w 4045419"/>
                <a:gd name="connsiteY3" fmla="*/ 1473434 h 1473434"/>
                <a:gd name="connsiteX0-1" fmla="*/ 0 w 4045419"/>
                <a:gd name="connsiteY0-2" fmla="*/ 777343 h 777343"/>
                <a:gd name="connsiteX1-3" fmla="*/ 2532088 w 4045419"/>
                <a:gd name="connsiteY1-4" fmla="*/ 0 h 777343"/>
                <a:gd name="connsiteX2-5" fmla="*/ 4045419 w 4045419"/>
                <a:gd name="connsiteY2-6" fmla="*/ 777343 h 777343"/>
                <a:gd name="connsiteX3-7" fmla="*/ 0 w 4045419"/>
                <a:gd name="connsiteY3-8" fmla="*/ 777343 h 777343"/>
                <a:gd name="connsiteX0-9" fmla="*/ 0 w 4048182"/>
                <a:gd name="connsiteY0-10" fmla="*/ 777343 h 813814"/>
                <a:gd name="connsiteX1-11" fmla="*/ 2532088 w 4048182"/>
                <a:gd name="connsiteY1-12" fmla="*/ 0 h 813814"/>
                <a:gd name="connsiteX2-13" fmla="*/ 4048182 w 4048182"/>
                <a:gd name="connsiteY2-14" fmla="*/ 813814 h 813814"/>
                <a:gd name="connsiteX3-15" fmla="*/ 0 w 4048182"/>
                <a:gd name="connsiteY3-16" fmla="*/ 777343 h 813814"/>
                <a:gd name="connsiteX0-17" fmla="*/ 0 w 4046340"/>
                <a:gd name="connsiteY0-18" fmla="*/ 801658 h 813814"/>
                <a:gd name="connsiteX1-19" fmla="*/ 2530246 w 4046340"/>
                <a:gd name="connsiteY1-20" fmla="*/ 0 h 813814"/>
                <a:gd name="connsiteX2-21" fmla="*/ 4046340 w 4046340"/>
                <a:gd name="connsiteY2-22" fmla="*/ 813814 h 813814"/>
                <a:gd name="connsiteX3-23" fmla="*/ 0 w 4046340"/>
                <a:gd name="connsiteY3-24" fmla="*/ 801658 h 8138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46340" h="813814">
                  <a:moveTo>
                    <a:pt x="0" y="801658"/>
                  </a:moveTo>
                  <a:lnTo>
                    <a:pt x="2530246" y="0"/>
                  </a:lnTo>
                  <a:lnTo>
                    <a:pt x="4046340" y="813814"/>
                  </a:lnTo>
                  <a:lnTo>
                    <a:pt x="0" y="801658"/>
                  </a:lnTo>
                  <a:close/>
                </a:path>
              </a:pathLst>
            </a:custGeom>
            <a:solidFill>
              <a:srgbClr val="FE1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5004730" y="1797375"/>
            <a:ext cx="530540" cy="917697"/>
            <a:chOff x="4627569" y="1035584"/>
            <a:chExt cx="1926676" cy="4046340"/>
          </a:xfrm>
        </p:grpSpPr>
        <p:sp>
          <p:nvSpPr>
            <p:cNvPr id="18" name="等腰三角形 13"/>
            <p:cNvSpPr/>
            <p:nvPr/>
          </p:nvSpPr>
          <p:spPr>
            <a:xfrm rot="13179432">
              <a:off x="4627569" y="1443328"/>
              <a:ext cx="1926676" cy="3296907"/>
            </a:xfrm>
            <a:custGeom>
              <a:avLst/>
              <a:gdLst>
                <a:gd name="connsiteX0" fmla="*/ 0 w 1119863"/>
                <a:gd name="connsiteY0" fmla="*/ 965398 h 965398"/>
                <a:gd name="connsiteX1" fmla="*/ 559932 w 1119863"/>
                <a:gd name="connsiteY1" fmla="*/ 0 h 965398"/>
                <a:gd name="connsiteX2" fmla="*/ 1119863 w 1119863"/>
                <a:gd name="connsiteY2" fmla="*/ 965398 h 965398"/>
                <a:gd name="connsiteX3" fmla="*/ 0 w 1119863"/>
                <a:gd name="connsiteY3" fmla="*/ 965398 h 965398"/>
                <a:gd name="connsiteX0-1" fmla="*/ 256986 w 559931"/>
                <a:gd name="connsiteY0-2" fmla="*/ 805078 h 965398"/>
                <a:gd name="connsiteX1-3" fmla="*/ 0 w 559931"/>
                <a:gd name="connsiteY1-4" fmla="*/ 0 h 965398"/>
                <a:gd name="connsiteX2-5" fmla="*/ 559931 w 559931"/>
                <a:gd name="connsiteY2-6" fmla="*/ 965398 h 965398"/>
                <a:gd name="connsiteX3-7" fmla="*/ 256986 w 559931"/>
                <a:gd name="connsiteY3-8" fmla="*/ 805078 h 965398"/>
                <a:gd name="connsiteX0-9" fmla="*/ 256986 w 543412"/>
                <a:gd name="connsiteY0-10" fmla="*/ 805078 h 933955"/>
                <a:gd name="connsiteX1-11" fmla="*/ 0 w 543412"/>
                <a:gd name="connsiteY1-12" fmla="*/ 0 h 933955"/>
                <a:gd name="connsiteX2-13" fmla="*/ 543412 w 543412"/>
                <a:gd name="connsiteY2-14" fmla="*/ 933955 h 933955"/>
                <a:gd name="connsiteX3-15" fmla="*/ 256986 w 543412"/>
                <a:gd name="connsiteY3-16" fmla="*/ 805078 h 933955"/>
                <a:gd name="connsiteX0-17" fmla="*/ 244114 w 530540"/>
                <a:gd name="connsiteY0-18" fmla="*/ 778977 h 907854"/>
                <a:gd name="connsiteX1-19" fmla="*/ 0 w 530540"/>
                <a:gd name="connsiteY1-20" fmla="*/ -1 h 907854"/>
                <a:gd name="connsiteX2-21" fmla="*/ 530540 w 530540"/>
                <a:gd name="connsiteY2-22" fmla="*/ 907854 h 907854"/>
                <a:gd name="connsiteX3-23" fmla="*/ 244114 w 530540"/>
                <a:gd name="connsiteY3-24" fmla="*/ 778977 h 9078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0540" h="907854">
                  <a:moveTo>
                    <a:pt x="244114" y="778977"/>
                  </a:moveTo>
                  <a:lnTo>
                    <a:pt x="0" y="-1"/>
                  </a:lnTo>
                  <a:lnTo>
                    <a:pt x="530540" y="907854"/>
                  </a:lnTo>
                  <a:lnTo>
                    <a:pt x="244114" y="778977"/>
                  </a:lnTo>
                  <a:close/>
                </a:path>
              </a:pathLst>
            </a:custGeom>
            <a:solidFill>
              <a:srgbClr val="D80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" name="等腰三角形 57"/>
            <p:cNvSpPr/>
            <p:nvPr/>
          </p:nvSpPr>
          <p:spPr>
            <a:xfrm rot="16460011">
              <a:off x="3173732" y="2651847"/>
              <a:ext cx="4046340" cy="813814"/>
            </a:xfrm>
            <a:custGeom>
              <a:avLst/>
              <a:gdLst>
                <a:gd name="connsiteX0" fmla="*/ 0 w 4045419"/>
                <a:gd name="connsiteY0" fmla="*/ 1473434 h 1473434"/>
                <a:gd name="connsiteX1" fmla="*/ 2601609 w 4045419"/>
                <a:gd name="connsiteY1" fmla="*/ 0 h 1473434"/>
                <a:gd name="connsiteX2" fmla="*/ 4045419 w 4045419"/>
                <a:gd name="connsiteY2" fmla="*/ 1473434 h 1473434"/>
                <a:gd name="connsiteX3" fmla="*/ 0 w 4045419"/>
                <a:gd name="connsiteY3" fmla="*/ 1473434 h 1473434"/>
                <a:gd name="connsiteX0-1" fmla="*/ 0 w 4045419"/>
                <a:gd name="connsiteY0-2" fmla="*/ 777343 h 777343"/>
                <a:gd name="connsiteX1-3" fmla="*/ 2532088 w 4045419"/>
                <a:gd name="connsiteY1-4" fmla="*/ 0 h 777343"/>
                <a:gd name="connsiteX2-5" fmla="*/ 4045419 w 4045419"/>
                <a:gd name="connsiteY2-6" fmla="*/ 777343 h 777343"/>
                <a:gd name="connsiteX3-7" fmla="*/ 0 w 4045419"/>
                <a:gd name="connsiteY3-8" fmla="*/ 777343 h 777343"/>
                <a:gd name="connsiteX0-9" fmla="*/ 0 w 4048182"/>
                <a:gd name="connsiteY0-10" fmla="*/ 777343 h 813814"/>
                <a:gd name="connsiteX1-11" fmla="*/ 2532088 w 4048182"/>
                <a:gd name="connsiteY1-12" fmla="*/ 0 h 813814"/>
                <a:gd name="connsiteX2-13" fmla="*/ 4048182 w 4048182"/>
                <a:gd name="connsiteY2-14" fmla="*/ 813814 h 813814"/>
                <a:gd name="connsiteX3-15" fmla="*/ 0 w 4048182"/>
                <a:gd name="connsiteY3-16" fmla="*/ 777343 h 813814"/>
                <a:gd name="connsiteX0-17" fmla="*/ 0 w 4046340"/>
                <a:gd name="connsiteY0-18" fmla="*/ 801658 h 813814"/>
                <a:gd name="connsiteX1-19" fmla="*/ 2530246 w 4046340"/>
                <a:gd name="connsiteY1-20" fmla="*/ 0 h 813814"/>
                <a:gd name="connsiteX2-21" fmla="*/ 4046340 w 4046340"/>
                <a:gd name="connsiteY2-22" fmla="*/ 813814 h 813814"/>
                <a:gd name="connsiteX3-23" fmla="*/ 0 w 4046340"/>
                <a:gd name="connsiteY3-24" fmla="*/ 801658 h 8138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46340" h="813814">
                  <a:moveTo>
                    <a:pt x="0" y="801658"/>
                  </a:moveTo>
                  <a:lnTo>
                    <a:pt x="2530246" y="0"/>
                  </a:lnTo>
                  <a:lnTo>
                    <a:pt x="4046340" y="813814"/>
                  </a:lnTo>
                  <a:lnTo>
                    <a:pt x="0" y="801658"/>
                  </a:lnTo>
                  <a:close/>
                </a:path>
              </a:pathLst>
            </a:custGeom>
            <a:solidFill>
              <a:srgbClr val="FE1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 txBox="1"/>
          <p:nvPr userDrawn="1"/>
        </p:nvSpPr>
        <p:spPr>
          <a:xfrm>
            <a:off x="11605260" y="6386830"/>
            <a:ext cx="5257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ADDDA4-FC94-4BD1-8449-F1F772D11420}" type="slidenum">
              <a:rPr lang="zh-CN" altLang="en-US" sz="1400" smtClean="0"/>
            </a:fld>
            <a:endParaRPr lang="zh-CN" altLang="en-US" sz="1400"/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327660" y="922020"/>
            <a:ext cx="2811780" cy="0"/>
          </a:xfrm>
          <a:prstGeom prst="line">
            <a:avLst/>
          </a:prstGeom>
          <a:ln w="12700">
            <a:solidFill>
              <a:srgbClr val="D80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 txBox="1"/>
          <p:nvPr userDrawn="1"/>
        </p:nvSpPr>
        <p:spPr>
          <a:xfrm>
            <a:off x="11605260" y="6386830"/>
            <a:ext cx="5257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ADDDA4-FC94-4BD1-8449-F1F772D11420}" type="slidenum">
              <a:rPr lang="zh-CN" altLang="en-US" sz="1400" smtClean="0"/>
            </a:fld>
            <a:endParaRPr lang="zh-CN" altLang="en-US" sz="1400"/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327660" y="922020"/>
            <a:ext cx="2811780" cy="0"/>
          </a:xfrm>
          <a:prstGeom prst="line">
            <a:avLst/>
          </a:prstGeom>
          <a:ln w="12700">
            <a:solidFill>
              <a:srgbClr val="D80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列图标配文-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3" hasCustomPrompt="1"/>
            <p:custDataLst>
              <p:tags r:id="rId3"/>
            </p:custDataLst>
          </p:nvPr>
        </p:nvSpPr>
        <p:spPr>
          <a:xfrm>
            <a:off x="1473200" y="1955800"/>
            <a:ext cx="1524000" cy="1524000"/>
          </a:xfrm>
          <a:custGeom>
            <a:avLst/>
            <a:gdLst>
              <a:gd name="sw" fmla="*/ 1 w 120"/>
              <a:gd name="sh" fmla="*/ 1 h 120"/>
              <a:gd name="mins" fmla="min sw sh"/>
              <a:gd name="dsw" fmla="+- 0 sw mins"/>
              <a:gd name="dsh" fmla="+- 0 sh mins"/>
              <a:gd name="p0x0" fmla="*/ 0 w 120"/>
              <a:gd name="p0y0" fmla="*/ 60 h 120"/>
              <a:gd name="p0x1" fmla="*/ 0 w 120"/>
              <a:gd name="p0y1" fmla="*/ 26 h 120"/>
              <a:gd name="p0x2" fmla="*/ 26 w 120"/>
              <a:gd name="p0y2" fmla="*/ 0 h 120"/>
              <a:gd name="p0x3" fmla="*/ 60 w 120"/>
              <a:gd name="p0y3" fmla="*/ 0 h 120"/>
              <a:gd name="p0x4" fmla="*/ 93 w 120"/>
              <a:gd name="p0y4" fmla="*/ 0 h 120"/>
              <a:gd name="p0x5" fmla="*/ 120 w 120"/>
              <a:gd name="p0y5" fmla="*/ 26 h 120"/>
              <a:gd name="p0x6" fmla="*/ 120 w 120"/>
              <a:gd name="p0y6" fmla="*/ 60 h 120"/>
              <a:gd name="p0x7" fmla="*/ 120 w 120"/>
              <a:gd name="p0y7" fmla="*/ 93 h 120"/>
              <a:gd name="p0x8" fmla="*/ 93 w 120"/>
              <a:gd name="p0y8" fmla="*/ 120 h 120"/>
              <a:gd name="p0x9" fmla="*/ 60 w 120"/>
              <a:gd name="p0y9" fmla="*/ 120 h 120"/>
              <a:gd name="p0x10" fmla="*/ 26 w 120"/>
              <a:gd name="p0y10" fmla="*/ 120 h 120"/>
              <a:gd name="p0x11" fmla="*/ 0 w 120"/>
              <a:gd name="p0y11" fmla="*/ 93 h 120"/>
              <a:gd name="p0x12" fmla="*/ 0 w 120"/>
              <a:gd name="p0y12" fmla="*/ 60 h 12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lt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idx="16392" hasCustomPrompt="1"/>
            <p:custDataLst>
              <p:tags r:id="rId4"/>
            </p:custDataLst>
          </p:nvPr>
        </p:nvSpPr>
        <p:spPr>
          <a:xfrm>
            <a:off x="18288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609600" y="3733800"/>
            <a:ext cx="32512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609600" y="4292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1" name="装饰  0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5334000" y="1955800"/>
            <a:ext cx="1524000" cy="1524000"/>
          </a:xfrm>
          <a:custGeom>
            <a:avLst/>
            <a:gdLst>
              <a:gd name="sw" fmla="*/ 1 w 120"/>
              <a:gd name="sh" fmla="*/ 1 h 120"/>
              <a:gd name="mins" fmla="min sw sh"/>
              <a:gd name="dsw" fmla="+- 0 sw mins"/>
              <a:gd name="dsh" fmla="+- 0 sh mins"/>
              <a:gd name="p0x0" fmla="*/ 0 w 120"/>
              <a:gd name="p0y0" fmla="*/ 60 h 120"/>
              <a:gd name="p0x1" fmla="*/ 0 w 120"/>
              <a:gd name="p0y1" fmla="*/ 26 h 120"/>
              <a:gd name="p0x2" fmla="*/ 26 w 120"/>
              <a:gd name="p0y2" fmla="*/ 0 h 120"/>
              <a:gd name="p0x3" fmla="*/ 60 w 120"/>
              <a:gd name="p0y3" fmla="*/ 0 h 120"/>
              <a:gd name="p0x4" fmla="*/ 93 w 120"/>
              <a:gd name="p0y4" fmla="*/ 0 h 120"/>
              <a:gd name="p0x5" fmla="*/ 120 w 120"/>
              <a:gd name="p0y5" fmla="*/ 26 h 120"/>
              <a:gd name="p0x6" fmla="*/ 120 w 120"/>
              <a:gd name="p0y6" fmla="*/ 60 h 120"/>
              <a:gd name="p0x7" fmla="*/ 120 w 120"/>
              <a:gd name="p0y7" fmla="*/ 93 h 120"/>
              <a:gd name="p0x8" fmla="*/ 93 w 120"/>
              <a:gd name="p0y8" fmla="*/ 120 h 120"/>
              <a:gd name="p0x9" fmla="*/ 60 w 120"/>
              <a:gd name="p0y9" fmla="*/ 120 h 120"/>
              <a:gd name="p0x10" fmla="*/ 26 w 120"/>
              <a:gd name="p0y10" fmla="*/ 120 h 120"/>
              <a:gd name="p0x11" fmla="*/ 0 w 120"/>
              <a:gd name="p0y11" fmla="*/ 93 h 120"/>
              <a:gd name="p0x12" fmla="*/ 0 w 120"/>
              <a:gd name="p0y12" fmla="*/ 60 h 12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lt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56896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3733800"/>
            <a:ext cx="32512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292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装饰  4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9194800" y="1955800"/>
            <a:ext cx="1524000" cy="1524000"/>
          </a:xfrm>
          <a:custGeom>
            <a:avLst/>
            <a:gdLst>
              <a:gd name="sw" fmla="*/ 1 w 120"/>
              <a:gd name="sh" fmla="*/ 1 h 120"/>
              <a:gd name="mins" fmla="min sw sh"/>
              <a:gd name="dsw" fmla="+- 0 sw mins"/>
              <a:gd name="dsh" fmla="+- 0 sh mins"/>
              <a:gd name="p0x0" fmla="*/ 0 w 120"/>
              <a:gd name="p0y0" fmla="*/ 60 h 120"/>
              <a:gd name="p0x1" fmla="*/ 0 w 120"/>
              <a:gd name="p0y1" fmla="*/ 26 h 120"/>
              <a:gd name="p0x2" fmla="*/ 26 w 120"/>
              <a:gd name="p0y2" fmla="*/ 0 h 120"/>
              <a:gd name="p0x3" fmla="*/ 60 w 120"/>
              <a:gd name="p0y3" fmla="*/ 0 h 120"/>
              <a:gd name="p0x4" fmla="*/ 93 w 120"/>
              <a:gd name="p0y4" fmla="*/ 0 h 120"/>
              <a:gd name="p0x5" fmla="*/ 120 w 120"/>
              <a:gd name="p0y5" fmla="*/ 26 h 120"/>
              <a:gd name="p0x6" fmla="*/ 120 w 120"/>
              <a:gd name="p0y6" fmla="*/ 60 h 120"/>
              <a:gd name="p0x7" fmla="*/ 120 w 120"/>
              <a:gd name="p0y7" fmla="*/ 93 h 120"/>
              <a:gd name="p0x8" fmla="*/ 93 w 120"/>
              <a:gd name="p0y8" fmla="*/ 120 h 120"/>
              <a:gd name="p0x9" fmla="*/ 60 w 120"/>
              <a:gd name="p0y9" fmla="*/ 120 h 120"/>
              <a:gd name="p0x10" fmla="*/ 26 w 120"/>
              <a:gd name="p0y10" fmla="*/ 120 h 120"/>
              <a:gd name="p0x11" fmla="*/ 0 w 120"/>
              <a:gd name="p0y11" fmla="*/ 93 h 120"/>
              <a:gd name="p0x12" fmla="*/ 0 w 120"/>
              <a:gd name="p0y12" fmla="*/ 60 h 12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lt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95504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331200" y="3733800"/>
            <a:ext cx="32512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331200" y="4292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宫格内容-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6387" hasCustomPrompt="1"/>
            <p:custDataLst>
              <p:tags r:id="rId3"/>
            </p:custDataLst>
          </p:nvPr>
        </p:nvSpPr>
        <p:spPr>
          <a:xfrm>
            <a:off x="609600" y="28956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88" hasCustomPrompt="1"/>
            <p:custDataLst>
              <p:tags r:id="rId4"/>
            </p:custDataLst>
          </p:nvPr>
        </p:nvSpPr>
        <p:spPr>
          <a:xfrm>
            <a:off x="4318000" y="28956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6389" hasCustomPrompt="1"/>
            <p:custDataLst>
              <p:tags r:id="rId5"/>
            </p:custDataLst>
          </p:nvPr>
        </p:nvSpPr>
        <p:spPr>
          <a:xfrm>
            <a:off x="8026400" y="28956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46482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idx="16391" hasCustomPrompt="1"/>
            <p:custDataLst>
              <p:tags r:id="rId7"/>
            </p:custDataLst>
          </p:nvPr>
        </p:nvSpPr>
        <p:spPr>
          <a:xfrm>
            <a:off x="4318000" y="46482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8"/>
            </p:custDataLst>
          </p:nvPr>
        </p:nvSpPr>
        <p:spPr>
          <a:xfrm>
            <a:off x="8026400" y="4648200"/>
            <a:ext cx="3556000" cy="1600200"/>
          </a:xfr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09600" y="182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宫格文本-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21336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609600" y="2692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 hasCustomPrompt="1"/>
            <p:custDataLst>
              <p:tags r:id="rId5"/>
            </p:custDataLst>
          </p:nvPr>
        </p:nvSpPr>
        <p:spPr>
          <a:xfrm>
            <a:off x="4419600" y="21336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 hasCustomPrompt="1"/>
            <p:custDataLst>
              <p:tags r:id="rId6"/>
            </p:custDataLst>
          </p:nvPr>
        </p:nvSpPr>
        <p:spPr>
          <a:xfrm>
            <a:off x="4419600" y="2692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8229600" y="21336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 hasCustomPrompt="1"/>
            <p:custDataLst>
              <p:tags r:id="rId8"/>
            </p:custDataLst>
          </p:nvPr>
        </p:nvSpPr>
        <p:spPr>
          <a:xfrm>
            <a:off x="8229600" y="26924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 hasCustomPrompt="1"/>
            <p:custDataLst>
              <p:tags r:id="rId9"/>
            </p:custDataLst>
          </p:nvPr>
        </p:nvSpPr>
        <p:spPr>
          <a:xfrm>
            <a:off x="609600" y="43688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09600" y="4927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419600" y="43688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4419600" y="4927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6" hasCustomPrompt="1"/>
            <p:custDataLst>
              <p:tags r:id="rId13"/>
            </p:custDataLst>
          </p:nvPr>
        </p:nvSpPr>
        <p:spPr>
          <a:xfrm>
            <a:off x="8229600" y="4368800"/>
            <a:ext cx="33528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229600" y="4927600"/>
            <a:ext cx="335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和总结-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609600"/>
            <a:ext cx="109728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9" hasCustomPrompt="1"/>
            <p:custDataLst>
              <p:tags r:id="rId3"/>
            </p:custDataLst>
          </p:nvPr>
        </p:nvSpPr>
        <p:spPr>
          <a:xfrm>
            <a:off x="609600" y="18288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0447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6035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400" hasCustomPrompt="1"/>
            <p:custDataLst>
              <p:tags r:id="rId6"/>
            </p:custDataLst>
          </p:nvPr>
        </p:nvSpPr>
        <p:spPr>
          <a:xfrm>
            <a:off x="4318000" y="18288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22800" y="20447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22800" y="26035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401" hasCustomPrompt="1"/>
            <p:custDataLst>
              <p:tags r:id="rId9"/>
            </p:custDataLst>
          </p:nvPr>
        </p:nvSpPr>
        <p:spPr>
          <a:xfrm>
            <a:off x="8026400" y="18288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0447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26035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6" name="装饰  5"/>
          <p:cNvSpPr>
            <a:spLocks noGrp="1"/>
          </p:cNvSpPr>
          <p:nvPr>
            <p:ph type="body" idx="16402" hasCustomPrompt="1"/>
            <p:custDataLst>
              <p:tags r:id="rId12"/>
            </p:custDataLst>
          </p:nvPr>
        </p:nvSpPr>
        <p:spPr>
          <a:xfrm>
            <a:off x="609600" y="35814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914400" y="37973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14400" y="43561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9" name="装饰  8"/>
          <p:cNvSpPr>
            <a:spLocks noGrp="1"/>
          </p:cNvSpPr>
          <p:nvPr>
            <p:ph type="body" idx="16403" hasCustomPrompt="1"/>
            <p:custDataLst>
              <p:tags r:id="rId15"/>
            </p:custDataLst>
          </p:nvPr>
        </p:nvSpPr>
        <p:spPr>
          <a:xfrm>
            <a:off x="4318000" y="35814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4622800" y="37973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5" hasCustomPrompt="1"/>
            <p:custDataLst>
              <p:tags r:id="rId17"/>
            </p:custDataLst>
          </p:nvPr>
        </p:nvSpPr>
        <p:spPr>
          <a:xfrm>
            <a:off x="4622800" y="43561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2" name="装饰  1"/>
          <p:cNvSpPr>
            <a:spLocks noGrp="1"/>
          </p:cNvSpPr>
          <p:nvPr>
            <p:ph type="body" idx="16404" hasCustomPrompt="1"/>
            <p:custDataLst>
              <p:tags r:id="rId18"/>
            </p:custDataLst>
          </p:nvPr>
        </p:nvSpPr>
        <p:spPr>
          <a:xfrm>
            <a:off x="8026400" y="3581400"/>
            <a:ext cx="3556000" cy="1600200"/>
          </a:xfrm>
          <a:custGeom>
            <a:avLst/>
            <a:gdLst>
              <a:gd name="sw" fmla="*/ 1 w 360"/>
              <a:gd name="sh" fmla="*/ 1 h 304"/>
              <a:gd name="mins" fmla="min sw sh"/>
              <a:gd name="dsw" fmla="+- 0 sw mins"/>
              <a:gd name="dsh" fmla="+- 0 sh mins"/>
              <a:gd name="p0x0" fmla="*/ 0 w 360"/>
              <a:gd name="p0y0" fmla="*/ 0 h 304"/>
              <a:gd name="p0x1" fmla="*/ 360 w 360"/>
              <a:gd name="p0y1" fmla="*/ 0 h 304"/>
              <a:gd name="p0x2" fmla="*/ 360 w 360"/>
              <a:gd name="p0y2" fmla="*/ 304 h 304"/>
              <a:gd name="p0x3" fmla="*/ 0 w 360"/>
              <a:gd name="p0y3" fmla="*/ 304 h 304"/>
              <a:gd name="p0x4" fmla="*/ 0 w 360"/>
              <a:gd name="p0y4" fmla="*/ 0 h 304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lnTo>
                  <a:pt x="p0x2" y="p0y2"/>
                </a:lnTo>
                <a:lnTo>
                  <a:pt x="p0x3" y="p0y3"/>
                </a:lnTo>
                <a:lnTo>
                  <a:pt x="p0x4" y="p0y4"/>
                </a:lnTo>
                <a:close/>
              </a:path>
            </a:pathLst>
          </a:custGeom>
          <a:solidFill>
            <a:schemeClr val="bg2">
              <a:lumMod val="10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8331200" y="3797300"/>
            <a:ext cx="2946400" cy="406400"/>
          </a:xfrm>
          <a:noFill/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7" hasCustomPrompt="1"/>
            <p:custDataLst>
              <p:tags r:id="rId20"/>
            </p:custDataLst>
          </p:nvPr>
        </p:nvSpPr>
        <p:spPr>
          <a:xfrm>
            <a:off x="8331200" y="4356100"/>
            <a:ext cx="2946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8" hasCustomPrompt="1"/>
            <p:custDataLst>
              <p:tags r:id="rId21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单击此处添加正文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5400925" cy="6858000"/>
          </a:xfrm>
          <a:custGeom>
            <a:avLst/>
            <a:gdLst>
              <a:gd name="connsiteX0" fmla="*/ 0 w 5400925"/>
              <a:gd name="connsiteY0" fmla="*/ 0 h 6858000"/>
              <a:gd name="connsiteX1" fmla="*/ 5268659 w 5400925"/>
              <a:gd name="connsiteY1" fmla="*/ 0 h 6858000"/>
              <a:gd name="connsiteX2" fmla="*/ 5322359 w 5400925"/>
              <a:gd name="connsiteY2" fmla="*/ 300702 h 6858000"/>
              <a:gd name="connsiteX3" fmla="*/ 5400925 w 5400925"/>
              <a:gd name="connsiteY3" fmla="*/ 1339118 h 6858000"/>
              <a:gd name="connsiteX4" fmla="*/ 2661974 w 5400925"/>
              <a:gd name="connsiteY4" fmla="*/ 6803161 h 6858000"/>
              <a:gd name="connsiteX5" fmla="*/ 2584856 w 5400925"/>
              <a:gd name="connsiteY5" fmla="*/ 6858000 h 6858000"/>
              <a:gd name="connsiteX6" fmla="*/ 0 w 54009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925" h="6858000">
                <a:moveTo>
                  <a:pt x="0" y="0"/>
                </a:moveTo>
                <a:lnTo>
                  <a:pt x="5268659" y="0"/>
                </a:lnTo>
                <a:lnTo>
                  <a:pt x="5322359" y="300702"/>
                </a:lnTo>
                <a:cubicBezTo>
                  <a:pt x="5374094" y="639288"/>
                  <a:pt x="5400925" y="986070"/>
                  <a:pt x="5400925" y="1339118"/>
                </a:cubicBezTo>
                <a:cubicBezTo>
                  <a:pt x="5400925" y="3575090"/>
                  <a:pt x="4324686" y="5559694"/>
                  <a:pt x="2661974" y="6803161"/>
                </a:cubicBezTo>
                <a:lnTo>
                  <a:pt x="25848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201341" cy="6858000"/>
          </a:xfrm>
          <a:custGeom>
            <a:avLst/>
            <a:gdLst>
              <a:gd name="connsiteX0" fmla="*/ 0 w 4201341"/>
              <a:gd name="connsiteY0" fmla="*/ 0 h 6858000"/>
              <a:gd name="connsiteX1" fmla="*/ 3991600 w 4201341"/>
              <a:gd name="connsiteY1" fmla="*/ 0 h 6858000"/>
              <a:gd name="connsiteX2" fmla="*/ 4062810 w 4201341"/>
              <a:gd name="connsiteY2" fmla="*/ 308540 h 6858000"/>
              <a:gd name="connsiteX3" fmla="*/ 4201341 w 4201341"/>
              <a:gd name="connsiteY3" fmla="*/ 1682740 h 6858000"/>
              <a:gd name="connsiteX4" fmla="*/ 1967390 w 4201341"/>
              <a:gd name="connsiteY4" fmla="*/ 6730044 h 6858000"/>
              <a:gd name="connsiteX5" fmla="*/ 1819673 w 4201341"/>
              <a:gd name="connsiteY5" fmla="*/ 6858000 h 6858000"/>
              <a:gd name="connsiteX6" fmla="*/ 0 w 42013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1341" h="6858000">
                <a:moveTo>
                  <a:pt x="0" y="0"/>
                </a:moveTo>
                <a:lnTo>
                  <a:pt x="3991600" y="0"/>
                </a:lnTo>
                <a:lnTo>
                  <a:pt x="4062810" y="308540"/>
                </a:lnTo>
                <a:cubicBezTo>
                  <a:pt x="4153641" y="752419"/>
                  <a:pt x="4201341" y="1212009"/>
                  <a:pt x="4201341" y="1682740"/>
                </a:cubicBezTo>
                <a:cubicBezTo>
                  <a:pt x="4201341" y="3683347"/>
                  <a:pt x="3339753" y="5482719"/>
                  <a:pt x="1967390" y="6730044"/>
                </a:cubicBezTo>
                <a:lnTo>
                  <a:pt x="18196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>
            <a:off x="280967" y="336020"/>
            <a:ext cx="400955" cy="387709"/>
          </a:xfrm>
          <a:custGeom>
            <a:avLst/>
            <a:gdLst>
              <a:gd name="connsiteX0" fmla="*/ 747485 w 812799"/>
              <a:gd name="connsiteY0" fmla="*/ 655320 h 785948"/>
              <a:gd name="connsiteX1" fmla="*/ 812799 w 812799"/>
              <a:gd name="connsiteY1" fmla="*/ 720634 h 785948"/>
              <a:gd name="connsiteX2" fmla="*/ 747485 w 812799"/>
              <a:gd name="connsiteY2" fmla="*/ 785948 h 785948"/>
              <a:gd name="connsiteX3" fmla="*/ 682171 w 812799"/>
              <a:gd name="connsiteY3" fmla="*/ 720634 h 785948"/>
              <a:gd name="connsiteX4" fmla="*/ 747485 w 812799"/>
              <a:gd name="connsiteY4" fmla="*/ 655320 h 785948"/>
              <a:gd name="connsiteX5" fmla="*/ 406399 w 812799"/>
              <a:gd name="connsiteY5" fmla="*/ 655320 h 785948"/>
              <a:gd name="connsiteX6" fmla="*/ 471713 w 812799"/>
              <a:gd name="connsiteY6" fmla="*/ 720634 h 785948"/>
              <a:gd name="connsiteX7" fmla="*/ 406399 w 812799"/>
              <a:gd name="connsiteY7" fmla="*/ 785948 h 785948"/>
              <a:gd name="connsiteX8" fmla="*/ 341085 w 812799"/>
              <a:gd name="connsiteY8" fmla="*/ 720634 h 785948"/>
              <a:gd name="connsiteX9" fmla="*/ 406399 w 812799"/>
              <a:gd name="connsiteY9" fmla="*/ 655320 h 785948"/>
              <a:gd name="connsiteX10" fmla="*/ 65314 w 812799"/>
              <a:gd name="connsiteY10" fmla="*/ 655320 h 785948"/>
              <a:gd name="connsiteX11" fmla="*/ 130628 w 812799"/>
              <a:gd name="connsiteY11" fmla="*/ 720634 h 785948"/>
              <a:gd name="connsiteX12" fmla="*/ 65314 w 812799"/>
              <a:gd name="connsiteY12" fmla="*/ 785948 h 785948"/>
              <a:gd name="connsiteX13" fmla="*/ 0 w 812799"/>
              <a:gd name="connsiteY13" fmla="*/ 720634 h 785948"/>
              <a:gd name="connsiteX14" fmla="*/ 65314 w 812799"/>
              <a:gd name="connsiteY14" fmla="*/ 655320 h 785948"/>
              <a:gd name="connsiteX15" fmla="*/ 747485 w 812799"/>
              <a:gd name="connsiteY15" fmla="*/ 327660 h 785948"/>
              <a:gd name="connsiteX16" fmla="*/ 812799 w 812799"/>
              <a:gd name="connsiteY16" fmla="*/ 392974 h 785948"/>
              <a:gd name="connsiteX17" fmla="*/ 747485 w 812799"/>
              <a:gd name="connsiteY17" fmla="*/ 458288 h 785948"/>
              <a:gd name="connsiteX18" fmla="*/ 682171 w 812799"/>
              <a:gd name="connsiteY18" fmla="*/ 392974 h 785948"/>
              <a:gd name="connsiteX19" fmla="*/ 747485 w 812799"/>
              <a:gd name="connsiteY19" fmla="*/ 327660 h 785948"/>
              <a:gd name="connsiteX20" fmla="*/ 406399 w 812799"/>
              <a:gd name="connsiteY20" fmla="*/ 327660 h 785948"/>
              <a:gd name="connsiteX21" fmla="*/ 471713 w 812799"/>
              <a:gd name="connsiteY21" fmla="*/ 392974 h 785948"/>
              <a:gd name="connsiteX22" fmla="*/ 406399 w 812799"/>
              <a:gd name="connsiteY22" fmla="*/ 458288 h 785948"/>
              <a:gd name="connsiteX23" fmla="*/ 341085 w 812799"/>
              <a:gd name="connsiteY23" fmla="*/ 392974 h 785948"/>
              <a:gd name="connsiteX24" fmla="*/ 406399 w 812799"/>
              <a:gd name="connsiteY24" fmla="*/ 327660 h 785948"/>
              <a:gd name="connsiteX25" fmla="*/ 65314 w 812799"/>
              <a:gd name="connsiteY25" fmla="*/ 327660 h 785948"/>
              <a:gd name="connsiteX26" fmla="*/ 130628 w 812799"/>
              <a:gd name="connsiteY26" fmla="*/ 392974 h 785948"/>
              <a:gd name="connsiteX27" fmla="*/ 65314 w 812799"/>
              <a:gd name="connsiteY27" fmla="*/ 458288 h 785948"/>
              <a:gd name="connsiteX28" fmla="*/ 0 w 812799"/>
              <a:gd name="connsiteY28" fmla="*/ 392974 h 785948"/>
              <a:gd name="connsiteX29" fmla="*/ 65314 w 812799"/>
              <a:gd name="connsiteY29" fmla="*/ 327660 h 785948"/>
              <a:gd name="connsiteX30" fmla="*/ 747485 w 812799"/>
              <a:gd name="connsiteY30" fmla="*/ 0 h 785948"/>
              <a:gd name="connsiteX31" fmla="*/ 812799 w 812799"/>
              <a:gd name="connsiteY31" fmla="*/ 65314 h 785948"/>
              <a:gd name="connsiteX32" fmla="*/ 747485 w 812799"/>
              <a:gd name="connsiteY32" fmla="*/ 130628 h 785948"/>
              <a:gd name="connsiteX33" fmla="*/ 682171 w 812799"/>
              <a:gd name="connsiteY33" fmla="*/ 65314 h 785948"/>
              <a:gd name="connsiteX34" fmla="*/ 747485 w 812799"/>
              <a:gd name="connsiteY34" fmla="*/ 0 h 785948"/>
              <a:gd name="connsiteX35" fmla="*/ 406399 w 812799"/>
              <a:gd name="connsiteY35" fmla="*/ 0 h 785948"/>
              <a:gd name="connsiteX36" fmla="*/ 471713 w 812799"/>
              <a:gd name="connsiteY36" fmla="*/ 65314 h 785948"/>
              <a:gd name="connsiteX37" fmla="*/ 406399 w 812799"/>
              <a:gd name="connsiteY37" fmla="*/ 130628 h 785948"/>
              <a:gd name="connsiteX38" fmla="*/ 341085 w 812799"/>
              <a:gd name="connsiteY38" fmla="*/ 65314 h 785948"/>
              <a:gd name="connsiteX39" fmla="*/ 406399 w 812799"/>
              <a:gd name="connsiteY39" fmla="*/ 0 h 785948"/>
              <a:gd name="connsiteX40" fmla="*/ 65314 w 812799"/>
              <a:gd name="connsiteY40" fmla="*/ 0 h 785948"/>
              <a:gd name="connsiteX41" fmla="*/ 130628 w 812799"/>
              <a:gd name="connsiteY41" fmla="*/ 65314 h 785948"/>
              <a:gd name="connsiteX42" fmla="*/ 65314 w 812799"/>
              <a:gd name="connsiteY42" fmla="*/ 130628 h 785948"/>
              <a:gd name="connsiteX43" fmla="*/ 0 w 812799"/>
              <a:gd name="connsiteY43" fmla="*/ 65314 h 785948"/>
              <a:gd name="connsiteX44" fmla="*/ 65314 w 812799"/>
              <a:gd name="connsiteY44" fmla="*/ 0 h 7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12799" h="785948">
                <a:moveTo>
                  <a:pt x="747485" y="655320"/>
                </a:moveTo>
                <a:cubicBezTo>
                  <a:pt x="783557" y="655320"/>
                  <a:pt x="812799" y="684562"/>
                  <a:pt x="812799" y="720634"/>
                </a:cubicBezTo>
                <a:cubicBezTo>
                  <a:pt x="812799" y="756706"/>
                  <a:pt x="783557" y="785948"/>
                  <a:pt x="747485" y="785948"/>
                </a:cubicBezTo>
                <a:cubicBezTo>
                  <a:pt x="711413" y="785948"/>
                  <a:pt x="682171" y="756706"/>
                  <a:pt x="682171" y="720634"/>
                </a:cubicBezTo>
                <a:cubicBezTo>
                  <a:pt x="682171" y="684562"/>
                  <a:pt x="711413" y="655320"/>
                  <a:pt x="747485" y="655320"/>
                </a:cubicBezTo>
                <a:close/>
                <a:moveTo>
                  <a:pt x="406399" y="655320"/>
                </a:moveTo>
                <a:cubicBezTo>
                  <a:pt x="442471" y="655320"/>
                  <a:pt x="471713" y="684562"/>
                  <a:pt x="471713" y="720634"/>
                </a:cubicBezTo>
                <a:cubicBezTo>
                  <a:pt x="471713" y="756706"/>
                  <a:pt x="442471" y="785948"/>
                  <a:pt x="406399" y="785948"/>
                </a:cubicBezTo>
                <a:cubicBezTo>
                  <a:pt x="370327" y="785948"/>
                  <a:pt x="341085" y="756706"/>
                  <a:pt x="341085" y="720634"/>
                </a:cubicBezTo>
                <a:cubicBezTo>
                  <a:pt x="341085" y="684562"/>
                  <a:pt x="370327" y="655320"/>
                  <a:pt x="406399" y="655320"/>
                </a:cubicBezTo>
                <a:close/>
                <a:moveTo>
                  <a:pt x="65314" y="655320"/>
                </a:moveTo>
                <a:cubicBezTo>
                  <a:pt x="101386" y="655320"/>
                  <a:pt x="130628" y="684562"/>
                  <a:pt x="130628" y="720634"/>
                </a:cubicBezTo>
                <a:cubicBezTo>
                  <a:pt x="130628" y="756706"/>
                  <a:pt x="101386" y="785948"/>
                  <a:pt x="65314" y="785948"/>
                </a:cubicBezTo>
                <a:cubicBezTo>
                  <a:pt x="29242" y="785948"/>
                  <a:pt x="0" y="756706"/>
                  <a:pt x="0" y="720634"/>
                </a:cubicBezTo>
                <a:cubicBezTo>
                  <a:pt x="0" y="684562"/>
                  <a:pt x="29242" y="655320"/>
                  <a:pt x="65314" y="655320"/>
                </a:cubicBezTo>
                <a:close/>
                <a:moveTo>
                  <a:pt x="747485" y="327660"/>
                </a:moveTo>
                <a:cubicBezTo>
                  <a:pt x="783557" y="327660"/>
                  <a:pt x="812799" y="356902"/>
                  <a:pt x="812799" y="392974"/>
                </a:cubicBezTo>
                <a:cubicBezTo>
                  <a:pt x="812799" y="429046"/>
                  <a:pt x="783557" y="458288"/>
                  <a:pt x="747485" y="458288"/>
                </a:cubicBezTo>
                <a:cubicBezTo>
                  <a:pt x="711413" y="458288"/>
                  <a:pt x="682171" y="429046"/>
                  <a:pt x="682171" y="392974"/>
                </a:cubicBezTo>
                <a:cubicBezTo>
                  <a:pt x="682171" y="356902"/>
                  <a:pt x="711413" y="327660"/>
                  <a:pt x="747485" y="327660"/>
                </a:cubicBezTo>
                <a:close/>
                <a:moveTo>
                  <a:pt x="406399" y="327660"/>
                </a:moveTo>
                <a:cubicBezTo>
                  <a:pt x="442471" y="327660"/>
                  <a:pt x="471713" y="356902"/>
                  <a:pt x="471713" y="392974"/>
                </a:cubicBezTo>
                <a:cubicBezTo>
                  <a:pt x="471713" y="429046"/>
                  <a:pt x="442471" y="458288"/>
                  <a:pt x="406399" y="458288"/>
                </a:cubicBezTo>
                <a:cubicBezTo>
                  <a:pt x="370327" y="458288"/>
                  <a:pt x="341085" y="429046"/>
                  <a:pt x="341085" y="392974"/>
                </a:cubicBezTo>
                <a:cubicBezTo>
                  <a:pt x="341085" y="356902"/>
                  <a:pt x="370327" y="327660"/>
                  <a:pt x="406399" y="327660"/>
                </a:cubicBezTo>
                <a:close/>
                <a:moveTo>
                  <a:pt x="65314" y="327660"/>
                </a:moveTo>
                <a:cubicBezTo>
                  <a:pt x="101386" y="327660"/>
                  <a:pt x="130628" y="356902"/>
                  <a:pt x="130628" y="392974"/>
                </a:cubicBezTo>
                <a:cubicBezTo>
                  <a:pt x="130628" y="429046"/>
                  <a:pt x="101386" y="458288"/>
                  <a:pt x="65314" y="458288"/>
                </a:cubicBezTo>
                <a:cubicBezTo>
                  <a:pt x="29242" y="458288"/>
                  <a:pt x="0" y="429046"/>
                  <a:pt x="0" y="392974"/>
                </a:cubicBezTo>
                <a:cubicBezTo>
                  <a:pt x="0" y="356902"/>
                  <a:pt x="29242" y="327660"/>
                  <a:pt x="65314" y="327660"/>
                </a:cubicBezTo>
                <a:close/>
                <a:moveTo>
                  <a:pt x="747485" y="0"/>
                </a:moveTo>
                <a:cubicBezTo>
                  <a:pt x="783557" y="0"/>
                  <a:pt x="812799" y="29242"/>
                  <a:pt x="812799" y="65314"/>
                </a:cubicBezTo>
                <a:cubicBezTo>
                  <a:pt x="812799" y="101386"/>
                  <a:pt x="783557" y="130628"/>
                  <a:pt x="747485" y="130628"/>
                </a:cubicBezTo>
                <a:cubicBezTo>
                  <a:pt x="711413" y="130628"/>
                  <a:pt x="682171" y="101386"/>
                  <a:pt x="682171" y="65314"/>
                </a:cubicBezTo>
                <a:cubicBezTo>
                  <a:pt x="682171" y="29242"/>
                  <a:pt x="711413" y="0"/>
                  <a:pt x="747485" y="0"/>
                </a:cubicBezTo>
                <a:close/>
                <a:moveTo>
                  <a:pt x="406399" y="0"/>
                </a:moveTo>
                <a:cubicBezTo>
                  <a:pt x="442471" y="0"/>
                  <a:pt x="471713" y="29242"/>
                  <a:pt x="471713" y="65314"/>
                </a:cubicBezTo>
                <a:cubicBezTo>
                  <a:pt x="471713" y="101386"/>
                  <a:pt x="442471" y="130628"/>
                  <a:pt x="406399" y="130628"/>
                </a:cubicBezTo>
                <a:cubicBezTo>
                  <a:pt x="370327" y="130628"/>
                  <a:pt x="341085" y="101386"/>
                  <a:pt x="341085" y="65314"/>
                </a:cubicBezTo>
                <a:cubicBezTo>
                  <a:pt x="341085" y="29242"/>
                  <a:pt x="370327" y="0"/>
                  <a:pt x="406399" y="0"/>
                </a:cubicBezTo>
                <a:close/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>
            <a:off x="10922000" y="6108913"/>
            <a:ext cx="873947" cy="381783"/>
          </a:xfrm>
          <a:custGeom>
            <a:avLst/>
            <a:gdLst>
              <a:gd name="connsiteX0" fmla="*/ 490041 w 1204859"/>
              <a:gd name="connsiteY0" fmla="*/ 440704 h 526342"/>
              <a:gd name="connsiteX1" fmla="*/ 532860 w 1204859"/>
              <a:gd name="connsiteY1" fmla="*/ 483523 h 526342"/>
              <a:gd name="connsiteX2" fmla="*/ 490041 w 1204859"/>
              <a:gd name="connsiteY2" fmla="*/ 526342 h 526342"/>
              <a:gd name="connsiteX3" fmla="*/ 447222 w 1204859"/>
              <a:gd name="connsiteY3" fmla="*/ 483523 h 526342"/>
              <a:gd name="connsiteX4" fmla="*/ 490041 w 1204859"/>
              <a:gd name="connsiteY4" fmla="*/ 440704 h 526342"/>
              <a:gd name="connsiteX5" fmla="*/ 266430 w 1204859"/>
              <a:gd name="connsiteY5" fmla="*/ 440704 h 526342"/>
              <a:gd name="connsiteX6" fmla="*/ 309249 w 1204859"/>
              <a:gd name="connsiteY6" fmla="*/ 483523 h 526342"/>
              <a:gd name="connsiteX7" fmla="*/ 266430 w 1204859"/>
              <a:gd name="connsiteY7" fmla="*/ 526342 h 526342"/>
              <a:gd name="connsiteX8" fmla="*/ 223611 w 1204859"/>
              <a:gd name="connsiteY8" fmla="*/ 483523 h 526342"/>
              <a:gd name="connsiteX9" fmla="*/ 266430 w 1204859"/>
              <a:gd name="connsiteY9" fmla="*/ 440704 h 526342"/>
              <a:gd name="connsiteX10" fmla="*/ 42819 w 1204859"/>
              <a:gd name="connsiteY10" fmla="*/ 440704 h 526342"/>
              <a:gd name="connsiteX11" fmla="*/ 85638 w 1204859"/>
              <a:gd name="connsiteY11" fmla="*/ 483523 h 526342"/>
              <a:gd name="connsiteX12" fmla="*/ 42819 w 1204859"/>
              <a:gd name="connsiteY12" fmla="*/ 526342 h 526342"/>
              <a:gd name="connsiteX13" fmla="*/ 0 w 1204859"/>
              <a:gd name="connsiteY13" fmla="*/ 483523 h 526342"/>
              <a:gd name="connsiteX14" fmla="*/ 42819 w 1204859"/>
              <a:gd name="connsiteY14" fmla="*/ 440704 h 526342"/>
              <a:gd name="connsiteX15" fmla="*/ 1162040 w 1204859"/>
              <a:gd name="connsiteY15" fmla="*/ 429619 h 526342"/>
              <a:gd name="connsiteX16" fmla="*/ 1204859 w 1204859"/>
              <a:gd name="connsiteY16" fmla="*/ 472438 h 526342"/>
              <a:gd name="connsiteX17" fmla="*/ 1162040 w 1204859"/>
              <a:gd name="connsiteY17" fmla="*/ 515257 h 526342"/>
              <a:gd name="connsiteX18" fmla="*/ 1119221 w 1204859"/>
              <a:gd name="connsiteY18" fmla="*/ 472438 h 526342"/>
              <a:gd name="connsiteX19" fmla="*/ 1162040 w 1204859"/>
              <a:gd name="connsiteY19" fmla="*/ 429619 h 526342"/>
              <a:gd name="connsiteX20" fmla="*/ 938429 w 1204859"/>
              <a:gd name="connsiteY20" fmla="*/ 429619 h 526342"/>
              <a:gd name="connsiteX21" fmla="*/ 981248 w 1204859"/>
              <a:gd name="connsiteY21" fmla="*/ 472438 h 526342"/>
              <a:gd name="connsiteX22" fmla="*/ 938429 w 1204859"/>
              <a:gd name="connsiteY22" fmla="*/ 515257 h 526342"/>
              <a:gd name="connsiteX23" fmla="*/ 895610 w 1204859"/>
              <a:gd name="connsiteY23" fmla="*/ 472438 h 526342"/>
              <a:gd name="connsiteX24" fmla="*/ 938429 w 1204859"/>
              <a:gd name="connsiteY24" fmla="*/ 429619 h 526342"/>
              <a:gd name="connsiteX25" fmla="*/ 714818 w 1204859"/>
              <a:gd name="connsiteY25" fmla="*/ 429619 h 526342"/>
              <a:gd name="connsiteX26" fmla="*/ 757637 w 1204859"/>
              <a:gd name="connsiteY26" fmla="*/ 472438 h 526342"/>
              <a:gd name="connsiteX27" fmla="*/ 714818 w 1204859"/>
              <a:gd name="connsiteY27" fmla="*/ 515257 h 526342"/>
              <a:gd name="connsiteX28" fmla="*/ 671999 w 1204859"/>
              <a:gd name="connsiteY28" fmla="*/ 472438 h 526342"/>
              <a:gd name="connsiteX29" fmla="*/ 714818 w 1204859"/>
              <a:gd name="connsiteY29" fmla="*/ 429619 h 526342"/>
              <a:gd name="connsiteX30" fmla="*/ 490041 w 1204859"/>
              <a:gd name="connsiteY30" fmla="*/ 225895 h 526342"/>
              <a:gd name="connsiteX31" fmla="*/ 532860 w 1204859"/>
              <a:gd name="connsiteY31" fmla="*/ 268714 h 526342"/>
              <a:gd name="connsiteX32" fmla="*/ 490041 w 1204859"/>
              <a:gd name="connsiteY32" fmla="*/ 311533 h 526342"/>
              <a:gd name="connsiteX33" fmla="*/ 447222 w 1204859"/>
              <a:gd name="connsiteY33" fmla="*/ 268714 h 526342"/>
              <a:gd name="connsiteX34" fmla="*/ 490041 w 1204859"/>
              <a:gd name="connsiteY34" fmla="*/ 225895 h 526342"/>
              <a:gd name="connsiteX35" fmla="*/ 266430 w 1204859"/>
              <a:gd name="connsiteY35" fmla="*/ 225895 h 526342"/>
              <a:gd name="connsiteX36" fmla="*/ 309249 w 1204859"/>
              <a:gd name="connsiteY36" fmla="*/ 268714 h 526342"/>
              <a:gd name="connsiteX37" fmla="*/ 266430 w 1204859"/>
              <a:gd name="connsiteY37" fmla="*/ 311533 h 526342"/>
              <a:gd name="connsiteX38" fmla="*/ 223611 w 1204859"/>
              <a:gd name="connsiteY38" fmla="*/ 268714 h 526342"/>
              <a:gd name="connsiteX39" fmla="*/ 266430 w 1204859"/>
              <a:gd name="connsiteY39" fmla="*/ 225895 h 526342"/>
              <a:gd name="connsiteX40" fmla="*/ 42819 w 1204859"/>
              <a:gd name="connsiteY40" fmla="*/ 225895 h 526342"/>
              <a:gd name="connsiteX41" fmla="*/ 85638 w 1204859"/>
              <a:gd name="connsiteY41" fmla="*/ 268714 h 526342"/>
              <a:gd name="connsiteX42" fmla="*/ 42819 w 1204859"/>
              <a:gd name="connsiteY42" fmla="*/ 311533 h 526342"/>
              <a:gd name="connsiteX43" fmla="*/ 0 w 1204859"/>
              <a:gd name="connsiteY43" fmla="*/ 268714 h 526342"/>
              <a:gd name="connsiteX44" fmla="*/ 42819 w 1204859"/>
              <a:gd name="connsiteY44" fmla="*/ 225895 h 526342"/>
              <a:gd name="connsiteX45" fmla="*/ 1162040 w 1204859"/>
              <a:gd name="connsiteY45" fmla="*/ 214810 h 526342"/>
              <a:gd name="connsiteX46" fmla="*/ 1204859 w 1204859"/>
              <a:gd name="connsiteY46" fmla="*/ 257629 h 526342"/>
              <a:gd name="connsiteX47" fmla="*/ 1162040 w 1204859"/>
              <a:gd name="connsiteY47" fmla="*/ 300448 h 526342"/>
              <a:gd name="connsiteX48" fmla="*/ 1119221 w 1204859"/>
              <a:gd name="connsiteY48" fmla="*/ 257629 h 526342"/>
              <a:gd name="connsiteX49" fmla="*/ 1162040 w 1204859"/>
              <a:gd name="connsiteY49" fmla="*/ 214810 h 526342"/>
              <a:gd name="connsiteX50" fmla="*/ 938429 w 1204859"/>
              <a:gd name="connsiteY50" fmla="*/ 214810 h 526342"/>
              <a:gd name="connsiteX51" fmla="*/ 981248 w 1204859"/>
              <a:gd name="connsiteY51" fmla="*/ 257629 h 526342"/>
              <a:gd name="connsiteX52" fmla="*/ 938429 w 1204859"/>
              <a:gd name="connsiteY52" fmla="*/ 300448 h 526342"/>
              <a:gd name="connsiteX53" fmla="*/ 895610 w 1204859"/>
              <a:gd name="connsiteY53" fmla="*/ 257629 h 526342"/>
              <a:gd name="connsiteX54" fmla="*/ 938429 w 1204859"/>
              <a:gd name="connsiteY54" fmla="*/ 214810 h 526342"/>
              <a:gd name="connsiteX55" fmla="*/ 714818 w 1204859"/>
              <a:gd name="connsiteY55" fmla="*/ 214810 h 526342"/>
              <a:gd name="connsiteX56" fmla="*/ 757637 w 1204859"/>
              <a:gd name="connsiteY56" fmla="*/ 257629 h 526342"/>
              <a:gd name="connsiteX57" fmla="*/ 714818 w 1204859"/>
              <a:gd name="connsiteY57" fmla="*/ 300448 h 526342"/>
              <a:gd name="connsiteX58" fmla="*/ 671999 w 1204859"/>
              <a:gd name="connsiteY58" fmla="*/ 257629 h 526342"/>
              <a:gd name="connsiteX59" fmla="*/ 714818 w 1204859"/>
              <a:gd name="connsiteY59" fmla="*/ 214810 h 526342"/>
              <a:gd name="connsiteX60" fmla="*/ 490041 w 1204859"/>
              <a:gd name="connsiteY60" fmla="*/ 11085 h 526342"/>
              <a:gd name="connsiteX61" fmla="*/ 532860 w 1204859"/>
              <a:gd name="connsiteY61" fmla="*/ 53904 h 526342"/>
              <a:gd name="connsiteX62" fmla="*/ 490041 w 1204859"/>
              <a:gd name="connsiteY62" fmla="*/ 96723 h 526342"/>
              <a:gd name="connsiteX63" fmla="*/ 447222 w 1204859"/>
              <a:gd name="connsiteY63" fmla="*/ 53904 h 526342"/>
              <a:gd name="connsiteX64" fmla="*/ 490041 w 1204859"/>
              <a:gd name="connsiteY64" fmla="*/ 11085 h 526342"/>
              <a:gd name="connsiteX65" fmla="*/ 266430 w 1204859"/>
              <a:gd name="connsiteY65" fmla="*/ 11085 h 526342"/>
              <a:gd name="connsiteX66" fmla="*/ 309249 w 1204859"/>
              <a:gd name="connsiteY66" fmla="*/ 53904 h 526342"/>
              <a:gd name="connsiteX67" fmla="*/ 266430 w 1204859"/>
              <a:gd name="connsiteY67" fmla="*/ 96723 h 526342"/>
              <a:gd name="connsiteX68" fmla="*/ 223611 w 1204859"/>
              <a:gd name="connsiteY68" fmla="*/ 53904 h 526342"/>
              <a:gd name="connsiteX69" fmla="*/ 266430 w 1204859"/>
              <a:gd name="connsiteY69" fmla="*/ 11085 h 526342"/>
              <a:gd name="connsiteX70" fmla="*/ 42819 w 1204859"/>
              <a:gd name="connsiteY70" fmla="*/ 11085 h 526342"/>
              <a:gd name="connsiteX71" fmla="*/ 85638 w 1204859"/>
              <a:gd name="connsiteY71" fmla="*/ 53904 h 526342"/>
              <a:gd name="connsiteX72" fmla="*/ 42819 w 1204859"/>
              <a:gd name="connsiteY72" fmla="*/ 96723 h 526342"/>
              <a:gd name="connsiteX73" fmla="*/ 0 w 1204859"/>
              <a:gd name="connsiteY73" fmla="*/ 53904 h 526342"/>
              <a:gd name="connsiteX74" fmla="*/ 42819 w 1204859"/>
              <a:gd name="connsiteY74" fmla="*/ 11085 h 526342"/>
              <a:gd name="connsiteX75" fmla="*/ 1162040 w 1204859"/>
              <a:gd name="connsiteY75" fmla="*/ 0 h 526342"/>
              <a:gd name="connsiteX76" fmla="*/ 1204859 w 1204859"/>
              <a:gd name="connsiteY76" fmla="*/ 42819 h 526342"/>
              <a:gd name="connsiteX77" fmla="*/ 1162040 w 1204859"/>
              <a:gd name="connsiteY77" fmla="*/ 85638 h 526342"/>
              <a:gd name="connsiteX78" fmla="*/ 1119221 w 1204859"/>
              <a:gd name="connsiteY78" fmla="*/ 42819 h 526342"/>
              <a:gd name="connsiteX79" fmla="*/ 1162040 w 1204859"/>
              <a:gd name="connsiteY79" fmla="*/ 0 h 526342"/>
              <a:gd name="connsiteX80" fmla="*/ 938429 w 1204859"/>
              <a:gd name="connsiteY80" fmla="*/ 0 h 526342"/>
              <a:gd name="connsiteX81" fmla="*/ 981248 w 1204859"/>
              <a:gd name="connsiteY81" fmla="*/ 42819 h 526342"/>
              <a:gd name="connsiteX82" fmla="*/ 938429 w 1204859"/>
              <a:gd name="connsiteY82" fmla="*/ 85638 h 526342"/>
              <a:gd name="connsiteX83" fmla="*/ 895610 w 1204859"/>
              <a:gd name="connsiteY83" fmla="*/ 42819 h 526342"/>
              <a:gd name="connsiteX84" fmla="*/ 938429 w 1204859"/>
              <a:gd name="connsiteY84" fmla="*/ 0 h 526342"/>
              <a:gd name="connsiteX85" fmla="*/ 714818 w 1204859"/>
              <a:gd name="connsiteY85" fmla="*/ 0 h 526342"/>
              <a:gd name="connsiteX86" fmla="*/ 757637 w 1204859"/>
              <a:gd name="connsiteY86" fmla="*/ 42819 h 526342"/>
              <a:gd name="connsiteX87" fmla="*/ 714818 w 1204859"/>
              <a:gd name="connsiteY87" fmla="*/ 85638 h 526342"/>
              <a:gd name="connsiteX88" fmla="*/ 671999 w 1204859"/>
              <a:gd name="connsiteY88" fmla="*/ 42819 h 526342"/>
              <a:gd name="connsiteX89" fmla="*/ 714818 w 1204859"/>
              <a:gd name="connsiteY89" fmla="*/ 0 h 52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04859" h="526342">
                <a:moveTo>
                  <a:pt x="490041" y="440704"/>
                </a:moveTo>
                <a:cubicBezTo>
                  <a:pt x="513689" y="440704"/>
                  <a:pt x="532860" y="459875"/>
                  <a:pt x="532860" y="483523"/>
                </a:cubicBezTo>
                <a:cubicBezTo>
                  <a:pt x="532860" y="507172"/>
                  <a:pt x="513689" y="526342"/>
                  <a:pt x="490041" y="526342"/>
                </a:cubicBezTo>
                <a:cubicBezTo>
                  <a:pt x="466393" y="526342"/>
                  <a:pt x="447222" y="507172"/>
                  <a:pt x="447222" y="483523"/>
                </a:cubicBezTo>
                <a:cubicBezTo>
                  <a:pt x="447222" y="459875"/>
                  <a:pt x="466393" y="440704"/>
                  <a:pt x="490041" y="440704"/>
                </a:cubicBezTo>
                <a:close/>
                <a:moveTo>
                  <a:pt x="266430" y="440704"/>
                </a:moveTo>
                <a:cubicBezTo>
                  <a:pt x="290078" y="440704"/>
                  <a:pt x="309249" y="459875"/>
                  <a:pt x="309249" y="483523"/>
                </a:cubicBezTo>
                <a:cubicBezTo>
                  <a:pt x="309249" y="507172"/>
                  <a:pt x="290078" y="526342"/>
                  <a:pt x="266430" y="526342"/>
                </a:cubicBezTo>
                <a:cubicBezTo>
                  <a:pt x="242781" y="526342"/>
                  <a:pt x="223611" y="507172"/>
                  <a:pt x="223611" y="483523"/>
                </a:cubicBezTo>
                <a:cubicBezTo>
                  <a:pt x="223611" y="459875"/>
                  <a:pt x="242781" y="440704"/>
                  <a:pt x="266430" y="440704"/>
                </a:cubicBezTo>
                <a:close/>
                <a:moveTo>
                  <a:pt x="42819" y="440704"/>
                </a:moveTo>
                <a:cubicBezTo>
                  <a:pt x="66467" y="440704"/>
                  <a:pt x="85638" y="459875"/>
                  <a:pt x="85638" y="483523"/>
                </a:cubicBezTo>
                <a:cubicBezTo>
                  <a:pt x="85638" y="507172"/>
                  <a:pt x="66467" y="526342"/>
                  <a:pt x="42819" y="526342"/>
                </a:cubicBezTo>
                <a:cubicBezTo>
                  <a:pt x="19171" y="526342"/>
                  <a:pt x="0" y="507172"/>
                  <a:pt x="0" y="483523"/>
                </a:cubicBezTo>
                <a:cubicBezTo>
                  <a:pt x="0" y="459875"/>
                  <a:pt x="19171" y="440704"/>
                  <a:pt x="42819" y="440704"/>
                </a:cubicBezTo>
                <a:close/>
                <a:moveTo>
                  <a:pt x="1162040" y="429619"/>
                </a:moveTo>
                <a:cubicBezTo>
                  <a:pt x="1185688" y="429619"/>
                  <a:pt x="1204859" y="448790"/>
                  <a:pt x="1204859" y="472438"/>
                </a:cubicBezTo>
                <a:cubicBezTo>
                  <a:pt x="1204859" y="496087"/>
                  <a:pt x="1185688" y="515257"/>
                  <a:pt x="1162040" y="515257"/>
                </a:cubicBezTo>
                <a:cubicBezTo>
                  <a:pt x="1138392" y="515257"/>
                  <a:pt x="1119221" y="496087"/>
                  <a:pt x="1119221" y="472438"/>
                </a:cubicBezTo>
                <a:cubicBezTo>
                  <a:pt x="1119221" y="448790"/>
                  <a:pt x="1138392" y="429619"/>
                  <a:pt x="1162040" y="429619"/>
                </a:cubicBezTo>
                <a:close/>
                <a:moveTo>
                  <a:pt x="938429" y="429619"/>
                </a:moveTo>
                <a:cubicBezTo>
                  <a:pt x="962077" y="429619"/>
                  <a:pt x="981248" y="448790"/>
                  <a:pt x="981248" y="472438"/>
                </a:cubicBezTo>
                <a:cubicBezTo>
                  <a:pt x="981248" y="496087"/>
                  <a:pt x="962077" y="515257"/>
                  <a:pt x="938429" y="515257"/>
                </a:cubicBezTo>
                <a:cubicBezTo>
                  <a:pt x="914780" y="515257"/>
                  <a:pt x="895610" y="496087"/>
                  <a:pt x="895610" y="472438"/>
                </a:cubicBezTo>
                <a:cubicBezTo>
                  <a:pt x="895610" y="448790"/>
                  <a:pt x="914780" y="429619"/>
                  <a:pt x="938429" y="429619"/>
                </a:cubicBezTo>
                <a:close/>
                <a:moveTo>
                  <a:pt x="714818" y="429619"/>
                </a:moveTo>
                <a:cubicBezTo>
                  <a:pt x="738466" y="429619"/>
                  <a:pt x="757637" y="448790"/>
                  <a:pt x="757637" y="472438"/>
                </a:cubicBezTo>
                <a:cubicBezTo>
                  <a:pt x="757637" y="496087"/>
                  <a:pt x="738466" y="515257"/>
                  <a:pt x="714818" y="515257"/>
                </a:cubicBezTo>
                <a:cubicBezTo>
                  <a:pt x="691170" y="515257"/>
                  <a:pt x="671999" y="496087"/>
                  <a:pt x="671999" y="472438"/>
                </a:cubicBezTo>
                <a:cubicBezTo>
                  <a:pt x="671999" y="448790"/>
                  <a:pt x="691170" y="429619"/>
                  <a:pt x="714818" y="429619"/>
                </a:cubicBezTo>
                <a:close/>
                <a:moveTo>
                  <a:pt x="490041" y="225895"/>
                </a:moveTo>
                <a:cubicBezTo>
                  <a:pt x="513689" y="225895"/>
                  <a:pt x="532860" y="245065"/>
                  <a:pt x="532860" y="268714"/>
                </a:cubicBezTo>
                <a:cubicBezTo>
                  <a:pt x="532860" y="292362"/>
                  <a:pt x="513689" y="311533"/>
                  <a:pt x="490041" y="311533"/>
                </a:cubicBezTo>
                <a:cubicBezTo>
                  <a:pt x="466393" y="311533"/>
                  <a:pt x="447222" y="292362"/>
                  <a:pt x="447222" y="268714"/>
                </a:cubicBezTo>
                <a:cubicBezTo>
                  <a:pt x="447222" y="245065"/>
                  <a:pt x="466393" y="225895"/>
                  <a:pt x="490041" y="225895"/>
                </a:cubicBezTo>
                <a:close/>
                <a:moveTo>
                  <a:pt x="266430" y="225895"/>
                </a:moveTo>
                <a:cubicBezTo>
                  <a:pt x="290078" y="225895"/>
                  <a:pt x="309249" y="245065"/>
                  <a:pt x="309249" y="268714"/>
                </a:cubicBezTo>
                <a:cubicBezTo>
                  <a:pt x="309249" y="292362"/>
                  <a:pt x="290078" y="311533"/>
                  <a:pt x="266430" y="311533"/>
                </a:cubicBezTo>
                <a:cubicBezTo>
                  <a:pt x="242781" y="311533"/>
                  <a:pt x="223611" y="292362"/>
                  <a:pt x="223611" y="268714"/>
                </a:cubicBezTo>
                <a:cubicBezTo>
                  <a:pt x="223611" y="245065"/>
                  <a:pt x="242781" y="225895"/>
                  <a:pt x="266430" y="225895"/>
                </a:cubicBezTo>
                <a:close/>
                <a:moveTo>
                  <a:pt x="42819" y="225895"/>
                </a:moveTo>
                <a:cubicBezTo>
                  <a:pt x="66467" y="225895"/>
                  <a:pt x="85638" y="245065"/>
                  <a:pt x="85638" y="268714"/>
                </a:cubicBezTo>
                <a:cubicBezTo>
                  <a:pt x="85638" y="292362"/>
                  <a:pt x="66467" y="311533"/>
                  <a:pt x="42819" y="311533"/>
                </a:cubicBezTo>
                <a:cubicBezTo>
                  <a:pt x="19171" y="311533"/>
                  <a:pt x="0" y="292362"/>
                  <a:pt x="0" y="268714"/>
                </a:cubicBezTo>
                <a:cubicBezTo>
                  <a:pt x="0" y="245065"/>
                  <a:pt x="19171" y="225895"/>
                  <a:pt x="42819" y="225895"/>
                </a:cubicBezTo>
                <a:close/>
                <a:moveTo>
                  <a:pt x="1162040" y="214810"/>
                </a:moveTo>
                <a:cubicBezTo>
                  <a:pt x="1185688" y="214810"/>
                  <a:pt x="1204859" y="233980"/>
                  <a:pt x="1204859" y="257629"/>
                </a:cubicBezTo>
                <a:cubicBezTo>
                  <a:pt x="1204859" y="281277"/>
                  <a:pt x="1185688" y="300448"/>
                  <a:pt x="1162040" y="300448"/>
                </a:cubicBezTo>
                <a:cubicBezTo>
                  <a:pt x="1138392" y="300448"/>
                  <a:pt x="1119221" y="281277"/>
                  <a:pt x="1119221" y="257629"/>
                </a:cubicBezTo>
                <a:cubicBezTo>
                  <a:pt x="1119221" y="233980"/>
                  <a:pt x="1138392" y="214810"/>
                  <a:pt x="1162040" y="214810"/>
                </a:cubicBezTo>
                <a:close/>
                <a:moveTo>
                  <a:pt x="938429" y="214810"/>
                </a:moveTo>
                <a:cubicBezTo>
                  <a:pt x="962077" y="214810"/>
                  <a:pt x="981248" y="233980"/>
                  <a:pt x="981248" y="257629"/>
                </a:cubicBezTo>
                <a:cubicBezTo>
                  <a:pt x="981248" y="281277"/>
                  <a:pt x="962077" y="300448"/>
                  <a:pt x="938429" y="300448"/>
                </a:cubicBezTo>
                <a:cubicBezTo>
                  <a:pt x="914780" y="300448"/>
                  <a:pt x="895610" y="281277"/>
                  <a:pt x="895610" y="257629"/>
                </a:cubicBezTo>
                <a:cubicBezTo>
                  <a:pt x="895610" y="233980"/>
                  <a:pt x="914780" y="214810"/>
                  <a:pt x="938429" y="214810"/>
                </a:cubicBezTo>
                <a:close/>
                <a:moveTo>
                  <a:pt x="714818" y="214810"/>
                </a:moveTo>
                <a:cubicBezTo>
                  <a:pt x="738466" y="214810"/>
                  <a:pt x="757637" y="233980"/>
                  <a:pt x="757637" y="257629"/>
                </a:cubicBezTo>
                <a:cubicBezTo>
                  <a:pt x="757637" y="281277"/>
                  <a:pt x="738466" y="300448"/>
                  <a:pt x="714818" y="300448"/>
                </a:cubicBezTo>
                <a:cubicBezTo>
                  <a:pt x="691170" y="300448"/>
                  <a:pt x="671999" y="281277"/>
                  <a:pt x="671999" y="257629"/>
                </a:cubicBezTo>
                <a:cubicBezTo>
                  <a:pt x="671999" y="233980"/>
                  <a:pt x="691170" y="214810"/>
                  <a:pt x="714818" y="214810"/>
                </a:cubicBezTo>
                <a:close/>
                <a:moveTo>
                  <a:pt x="490041" y="11085"/>
                </a:moveTo>
                <a:cubicBezTo>
                  <a:pt x="513689" y="11085"/>
                  <a:pt x="532860" y="30256"/>
                  <a:pt x="532860" y="53904"/>
                </a:cubicBezTo>
                <a:cubicBezTo>
                  <a:pt x="532860" y="77553"/>
                  <a:pt x="513689" y="96723"/>
                  <a:pt x="490041" y="96723"/>
                </a:cubicBezTo>
                <a:cubicBezTo>
                  <a:pt x="466393" y="96723"/>
                  <a:pt x="447222" y="77553"/>
                  <a:pt x="447222" y="53904"/>
                </a:cubicBezTo>
                <a:cubicBezTo>
                  <a:pt x="447222" y="30256"/>
                  <a:pt x="466393" y="11085"/>
                  <a:pt x="490041" y="11085"/>
                </a:cubicBezTo>
                <a:close/>
                <a:moveTo>
                  <a:pt x="266430" y="11085"/>
                </a:moveTo>
                <a:cubicBezTo>
                  <a:pt x="290078" y="11085"/>
                  <a:pt x="309249" y="30256"/>
                  <a:pt x="309249" y="53904"/>
                </a:cubicBezTo>
                <a:cubicBezTo>
                  <a:pt x="309249" y="77553"/>
                  <a:pt x="290078" y="96723"/>
                  <a:pt x="266430" y="96723"/>
                </a:cubicBezTo>
                <a:cubicBezTo>
                  <a:pt x="242781" y="96723"/>
                  <a:pt x="223611" y="77553"/>
                  <a:pt x="223611" y="53904"/>
                </a:cubicBezTo>
                <a:cubicBezTo>
                  <a:pt x="223611" y="30256"/>
                  <a:pt x="242781" y="11085"/>
                  <a:pt x="266430" y="11085"/>
                </a:cubicBezTo>
                <a:close/>
                <a:moveTo>
                  <a:pt x="42819" y="11085"/>
                </a:moveTo>
                <a:cubicBezTo>
                  <a:pt x="66467" y="11085"/>
                  <a:pt x="85638" y="30256"/>
                  <a:pt x="85638" y="53904"/>
                </a:cubicBezTo>
                <a:cubicBezTo>
                  <a:pt x="85638" y="77553"/>
                  <a:pt x="66467" y="96723"/>
                  <a:pt x="42819" y="96723"/>
                </a:cubicBezTo>
                <a:cubicBezTo>
                  <a:pt x="19171" y="96723"/>
                  <a:pt x="0" y="77553"/>
                  <a:pt x="0" y="53904"/>
                </a:cubicBezTo>
                <a:cubicBezTo>
                  <a:pt x="0" y="30256"/>
                  <a:pt x="19171" y="11085"/>
                  <a:pt x="42819" y="11085"/>
                </a:cubicBezTo>
                <a:close/>
                <a:moveTo>
                  <a:pt x="1162040" y="0"/>
                </a:moveTo>
                <a:cubicBezTo>
                  <a:pt x="1185688" y="0"/>
                  <a:pt x="1204859" y="19171"/>
                  <a:pt x="1204859" y="42819"/>
                </a:cubicBezTo>
                <a:cubicBezTo>
                  <a:pt x="1204859" y="66468"/>
                  <a:pt x="1185688" y="85638"/>
                  <a:pt x="1162040" y="85638"/>
                </a:cubicBezTo>
                <a:cubicBezTo>
                  <a:pt x="1138392" y="85638"/>
                  <a:pt x="1119221" y="66468"/>
                  <a:pt x="1119221" y="42819"/>
                </a:cubicBezTo>
                <a:cubicBezTo>
                  <a:pt x="1119221" y="19171"/>
                  <a:pt x="1138392" y="0"/>
                  <a:pt x="1162040" y="0"/>
                </a:cubicBezTo>
                <a:close/>
                <a:moveTo>
                  <a:pt x="938429" y="0"/>
                </a:moveTo>
                <a:cubicBezTo>
                  <a:pt x="962077" y="0"/>
                  <a:pt x="981248" y="19171"/>
                  <a:pt x="981248" y="42819"/>
                </a:cubicBezTo>
                <a:cubicBezTo>
                  <a:pt x="981248" y="66468"/>
                  <a:pt x="962077" y="85638"/>
                  <a:pt x="938429" y="85638"/>
                </a:cubicBezTo>
                <a:cubicBezTo>
                  <a:pt x="914780" y="85638"/>
                  <a:pt x="895610" y="66468"/>
                  <a:pt x="895610" y="42819"/>
                </a:cubicBezTo>
                <a:cubicBezTo>
                  <a:pt x="895610" y="19171"/>
                  <a:pt x="914780" y="0"/>
                  <a:pt x="938429" y="0"/>
                </a:cubicBezTo>
                <a:close/>
                <a:moveTo>
                  <a:pt x="714818" y="0"/>
                </a:moveTo>
                <a:cubicBezTo>
                  <a:pt x="738466" y="0"/>
                  <a:pt x="757637" y="19171"/>
                  <a:pt x="757637" y="42819"/>
                </a:cubicBezTo>
                <a:cubicBezTo>
                  <a:pt x="757637" y="66468"/>
                  <a:pt x="738466" y="85638"/>
                  <a:pt x="714818" y="85638"/>
                </a:cubicBezTo>
                <a:cubicBezTo>
                  <a:pt x="691170" y="85638"/>
                  <a:pt x="671999" y="66468"/>
                  <a:pt x="671999" y="42819"/>
                </a:cubicBezTo>
                <a:cubicBezTo>
                  <a:pt x="671999" y="19171"/>
                  <a:pt x="691170" y="0"/>
                  <a:pt x="71481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34479" y="2081948"/>
            <a:ext cx="2651646" cy="1081088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973-FC63-4681-8639-75B9D3D0A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2A1-CA88-4D2D-9529-F4D267AF6C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5400925" cy="6858000"/>
          </a:xfrm>
          <a:custGeom>
            <a:avLst/>
            <a:gdLst>
              <a:gd name="connsiteX0" fmla="*/ 0 w 5400925"/>
              <a:gd name="connsiteY0" fmla="*/ 0 h 6858000"/>
              <a:gd name="connsiteX1" fmla="*/ 5268659 w 5400925"/>
              <a:gd name="connsiteY1" fmla="*/ 0 h 6858000"/>
              <a:gd name="connsiteX2" fmla="*/ 5322359 w 5400925"/>
              <a:gd name="connsiteY2" fmla="*/ 300702 h 6858000"/>
              <a:gd name="connsiteX3" fmla="*/ 5400925 w 5400925"/>
              <a:gd name="connsiteY3" fmla="*/ 1339118 h 6858000"/>
              <a:gd name="connsiteX4" fmla="*/ 2661974 w 5400925"/>
              <a:gd name="connsiteY4" fmla="*/ 6803161 h 6858000"/>
              <a:gd name="connsiteX5" fmla="*/ 2584856 w 5400925"/>
              <a:gd name="connsiteY5" fmla="*/ 6858000 h 6858000"/>
              <a:gd name="connsiteX6" fmla="*/ 0 w 54009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925" h="6858000">
                <a:moveTo>
                  <a:pt x="0" y="0"/>
                </a:moveTo>
                <a:lnTo>
                  <a:pt x="5268659" y="0"/>
                </a:lnTo>
                <a:lnTo>
                  <a:pt x="5322359" y="300702"/>
                </a:lnTo>
                <a:cubicBezTo>
                  <a:pt x="5374094" y="639288"/>
                  <a:pt x="5400925" y="986070"/>
                  <a:pt x="5400925" y="1339118"/>
                </a:cubicBezTo>
                <a:cubicBezTo>
                  <a:pt x="5400925" y="3575090"/>
                  <a:pt x="4324686" y="5559694"/>
                  <a:pt x="2661974" y="6803161"/>
                </a:cubicBezTo>
                <a:lnTo>
                  <a:pt x="25848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201341" cy="6858000"/>
          </a:xfrm>
          <a:custGeom>
            <a:avLst/>
            <a:gdLst>
              <a:gd name="connsiteX0" fmla="*/ 0 w 4201341"/>
              <a:gd name="connsiteY0" fmla="*/ 0 h 6858000"/>
              <a:gd name="connsiteX1" fmla="*/ 3991600 w 4201341"/>
              <a:gd name="connsiteY1" fmla="*/ 0 h 6858000"/>
              <a:gd name="connsiteX2" fmla="*/ 4062810 w 4201341"/>
              <a:gd name="connsiteY2" fmla="*/ 308540 h 6858000"/>
              <a:gd name="connsiteX3" fmla="*/ 4201341 w 4201341"/>
              <a:gd name="connsiteY3" fmla="*/ 1682740 h 6858000"/>
              <a:gd name="connsiteX4" fmla="*/ 1967390 w 4201341"/>
              <a:gd name="connsiteY4" fmla="*/ 6730044 h 6858000"/>
              <a:gd name="connsiteX5" fmla="*/ 1819673 w 4201341"/>
              <a:gd name="connsiteY5" fmla="*/ 6858000 h 6858000"/>
              <a:gd name="connsiteX6" fmla="*/ 0 w 42013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1341" h="6858000">
                <a:moveTo>
                  <a:pt x="0" y="0"/>
                </a:moveTo>
                <a:lnTo>
                  <a:pt x="3991600" y="0"/>
                </a:lnTo>
                <a:lnTo>
                  <a:pt x="4062810" y="308540"/>
                </a:lnTo>
                <a:cubicBezTo>
                  <a:pt x="4153641" y="752419"/>
                  <a:pt x="4201341" y="1212009"/>
                  <a:pt x="4201341" y="1682740"/>
                </a:cubicBezTo>
                <a:cubicBezTo>
                  <a:pt x="4201341" y="3683347"/>
                  <a:pt x="3339753" y="5482719"/>
                  <a:pt x="1967390" y="6730044"/>
                </a:cubicBezTo>
                <a:lnTo>
                  <a:pt x="18196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>
            <a:off x="280967" y="336020"/>
            <a:ext cx="400955" cy="387709"/>
          </a:xfrm>
          <a:custGeom>
            <a:avLst/>
            <a:gdLst>
              <a:gd name="connsiteX0" fmla="*/ 747485 w 812799"/>
              <a:gd name="connsiteY0" fmla="*/ 655320 h 785948"/>
              <a:gd name="connsiteX1" fmla="*/ 812799 w 812799"/>
              <a:gd name="connsiteY1" fmla="*/ 720634 h 785948"/>
              <a:gd name="connsiteX2" fmla="*/ 747485 w 812799"/>
              <a:gd name="connsiteY2" fmla="*/ 785948 h 785948"/>
              <a:gd name="connsiteX3" fmla="*/ 682171 w 812799"/>
              <a:gd name="connsiteY3" fmla="*/ 720634 h 785948"/>
              <a:gd name="connsiteX4" fmla="*/ 747485 w 812799"/>
              <a:gd name="connsiteY4" fmla="*/ 655320 h 785948"/>
              <a:gd name="connsiteX5" fmla="*/ 406399 w 812799"/>
              <a:gd name="connsiteY5" fmla="*/ 655320 h 785948"/>
              <a:gd name="connsiteX6" fmla="*/ 471713 w 812799"/>
              <a:gd name="connsiteY6" fmla="*/ 720634 h 785948"/>
              <a:gd name="connsiteX7" fmla="*/ 406399 w 812799"/>
              <a:gd name="connsiteY7" fmla="*/ 785948 h 785948"/>
              <a:gd name="connsiteX8" fmla="*/ 341085 w 812799"/>
              <a:gd name="connsiteY8" fmla="*/ 720634 h 785948"/>
              <a:gd name="connsiteX9" fmla="*/ 406399 w 812799"/>
              <a:gd name="connsiteY9" fmla="*/ 655320 h 785948"/>
              <a:gd name="connsiteX10" fmla="*/ 65314 w 812799"/>
              <a:gd name="connsiteY10" fmla="*/ 655320 h 785948"/>
              <a:gd name="connsiteX11" fmla="*/ 130628 w 812799"/>
              <a:gd name="connsiteY11" fmla="*/ 720634 h 785948"/>
              <a:gd name="connsiteX12" fmla="*/ 65314 w 812799"/>
              <a:gd name="connsiteY12" fmla="*/ 785948 h 785948"/>
              <a:gd name="connsiteX13" fmla="*/ 0 w 812799"/>
              <a:gd name="connsiteY13" fmla="*/ 720634 h 785948"/>
              <a:gd name="connsiteX14" fmla="*/ 65314 w 812799"/>
              <a:gd name="connsiteY14" fmla="*/ 655320 h 785948"/>
              <a:gd name="connsiteX15" fmla="*/ 747485 w 812799"/>
              <a:gd name="connsiteY15" fmla="*/ 327660 h 785948"/>
              <a:gd name="connsiteX16" fmla="*/ 812799 w 812799"/>
              <a:gd name="connsiteY16" fmla="*/ 392974 h 785948"/>
              <a:gd name="connsiteX17" fmla="*/ 747485 w 812799"/>
              <a:gd name="connsiteY17" fmla="*/ 458288 h 785948"/>
              <a:gd name="connsiteX18" fmla="*/ 682171 w 812799"/>
              <a:gd name="connsiteY18" fmla="*/ 392974 h 785948"/>
              <a:gd name="connsiteX19" fmla="*/ 747485 w 812799"/>
              <a:gd name="connsiteY19" fmla="*/ 327660 h 785948"/>
              <a:gd name="connsiteX20" fmla="*/ 406399 w 812799"/>
              <a:gd name="connsiteY20" fmla="*/ 327660 h 785948"/>
              <a:gd name="connsiteX21" fmla="*/ 471713 w 812799"/>
              <a:gd name="connsiteY21" fmla="*/ 392974 h 785948"/>
              <a:gd name="connsiteX22" fmla="*/ 406399 w 812799"/>
              <a:gd name="connsiteY22" fmla="*/ 458288 h 785948"/>
              <a:gd name="connsiteX23" fmla="*/ 341085 w 812799"/>
              <a:gd name="connsiteY23" fmla="*/ 392974 h 785948"/>
              <a:gd name="connsiteX24" fmla="*/ 406399 w 812799"/>
              <a:gd name="connsiteY24" fmla="*/ 327660 h 785948"/>
              <a:gd name="connsiteX25" fmla="*/ 65314 w 812799"/>
              <a:gd name="connsiteY25" fmla="*/ 327660 h 785948"/>
              <a:gd name="connsiteX26" fmla="*/ 130628 w 812799"/>
              <a:gd name="connsiteY26" fmla="*/ 392974 h 785948"/>
              <a:gd name="connsiteX27" fmla="*/ 65314 w 812799"/>
              <a:gd name="connsiteY27" fmla="*/ 458288 h 785948"/>
              <a:gd name="connsiteX28" fmla="*/ 0 w 812799"/>
              <a:gd name="connsiteY28" fmla="*/ 392974 h 785948"/>
              <a:gd name="connsiteX29" fmla="*/ 65314 w 812799"/>
              <a:gd name="connsiteY29" fmla="*/ 327660 h 785948"/>
              <a:gd name="connsiteX30" fmla="*/ 747485 w 812799"/>
              <a:gd name="connsiteY30" fmla="*/ 0 h 785948"/>
              <a:gd name="connsiteX31" fmla="*/ 812799 w 812799"/>
              <a:gd name="connsiteY31" fmla="*/ 65314 h 785948"/>
              <a:gd name="connsiteX32" fmla="*/ 747485 w 812799"/>
              <a:gd name="connsiteY32" fmla="*/ 130628 h 785948"/>
              <a:gd name="connsiteX33" fmla="*/ 682171 w 812799"/>
              <a:gd name="connsiteY33" fmla="*/ 65314 h 785948"/>
              <a:gd name="connsiteX34" fmla="*/ 747485 w 812799"/>
              <a:gd name="connsiteY34" fmla="*/ 0 h 785948"/>
              <a:gd name="connsiteX35" fmla="*/ 406399 w 812799"/>
              <a:gd name="connsiteY35" fmla="*/ 0 h 785948"/>
              <a:gd name="connsiteX36" fmla="*/ 471713 w 812799"/>
              <a:gd name="connsiteY36" fmla="*/ 65314 h 785948"/>
              <a:gd name="connsiteX37" fmla="*/ 406399 w 812799"/>
              <a:gd name="connsiteY37" fmla="*/ 130628 h 785948"/>
              <a:gd name="connsiteX38" fmla="*/ 341085 w 812799"/>
              <a:gd name="connsiteY38" fmla="*/ 65314 h 785948"/>
              <a:gd name="connsiteX39" fmla="*/ 406399 w 812799"/>
              <a:gd name="connsiteY39" fmla="*/ 0 h 785948"/>
              <a:gd name="connsiteX40" fmla="*/ 65314 w 812799"/>
              <a:gd name="connsiteY40" fmla="*/ 0 h 785948"/>
              <a:gd name="connsiteX41" fmla="*/ 130628 w 812799"/>
              <a:gd name="connsiteY41" fmla="*/ 65314 h 785948"/>
              <a:gd name="connsiteX42" fmla="*/ 65314 w 812799"/>
              <a:gd name="connsiteY42" fmla="*/ 130628 h 785948"/>
              <a:gd name="connsiteX43" fmla="*/ 0 w 812799"/>
              <a:gd name="connsiteY43" fmla="*/ 65314 h 785948"/>
              <a:gd name="connsiteX44" fmla="*/ 65314 w 812799"/>
              <a:gd name="connsiteY44" fmla="*/ 0 h 7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12799" h="785948">
                <a:moveTo>
                  <a:pt x="747485" y="655320"/>
                </a:moveTo>
                <a:cubicBezTo>
                  <a:pt x="783557" y="655320"/>
                  <a:pt x="812799" y="684562"/>
                  <a:pt x="812799" y="720634"/>
                </a:cubicBezTo>
                <a:cubicBezTo>
                  <a:pt x="812799" y="756706"/>
                  <a:pt x="783557" y="785948"/>
                  <a:pt x="747485" y="785948"/>
                </a:cubicBezTo>
                <a:cubicBezTo>
                  <a:pt x="711413" y="785948"/>
                  <a:pt x="682171" y="756706"/>
                  <a:pt x="682171" y="720634"/>
                </a:cubicBezTo>
                <a:cubicBezTo>
                  <a:pt x="682171" y="684562"/>
                  <a:pt x="711413" y="655320"/>
                  <a:pt x="747485" y="655320"/>
                </a:cubicBezTo>
                <a:close/>
                <a:moveTo>
                  <a:pt x="406399" y="655320"/>
                </a:moveTo>
                <a:cubicBezTo>
                  <a:pt x="442471" y="655320"/>
                  <a:pt x="471713" y="684562"/>
                  <a:pt x="471713" y="720634"/>
                </a:cubicBezTo>
                <a:cubicBezTo>
                  <a:pt x="471713" y="756706"/>
                  <a:pt x="442471" y="785948"/>
                  <a:pt x="406399" y="785948"/>
                </a:cubicBezTo>
                <a:cubicBezTo>
                  <a:pt x="370327" y="785948"/>
                  <a:pt x="341085" y="756706"/>
                  <a:pt x="341085" y="720634"/>
                </a:cubicBezTo>
                <a:cubicBezTo>
                  <a:pt x="341085" y="684562"/>
                  <a:pt x="370327" y="655320"/>
                  <a:pt x="406399" y="655320"/>
                </a:cubicBezTo>
                <a:close/>
                <a:moveTo>
                  <a:pt x="65314" y="655320"/>
                </a:moveTo>
                <a:cubicBezTo>
                  <a:pt x="101386" y="655320"/>
                  <a:pt x="130628" y="684562"/>
                  <a:pt x="130628" y="720634"/>
                </a:cubicBezTo>
                <a:cubicBezTo>
                  <a:pt x="130628" y="756706"/>
                  <a:pt x="101386" y="785948"/>
                  <a:pt x="65314" y="785948"/>
                </a:cubicBezTo>
                <a:cubicBezTo>
                  <a:pt x="29242" y="785948"/>
                  <a:pt x="0" y="756706"/>
                  <a:pt x="0" y="720634"/>
                </a:cubicBezTo>
                <a:cubicBezTo>
                  <a:pt x="0" y="684562"/>
                  <a:pt x="29242" y="655320"/>
                  <a:pt x="65314" y="655320"/>
                </a:cubicBezTo>
                <a:close/>
                <a:moveTo>
                  <a:pt x="747485" y="327660"/>
                </a:moveTo>
                <a:cubicBezTo>
                  <a:pt x="783557" y="327660"/>
                  <a:pt x="812799" y="356902"/>
                  <a:pt x="812799" y="392974"/>
                </a:cubicBezTo>
                <a:cubicBezTo>
                  <a:pt x="812799" y="429046"/>
                  <a:pt x="783557" y="458288"/>
                  <a:pt x="747485" y="458288"/>
                </a:cubicBezTo>
                <a:cubicBezTo>
                  <a:pt x="711413" y="458288"/>
                  <a:pt x="682171" y="429046"/>
                  <a:pt x="682171" y="392974"/>
                </a:cubicBezTo>
                <a:cubicBezTo>
                  <a:pt x="682171" y="356902"/>
                  <a:pt x="711413" y="327660"/>
                  <a:pt x="747485" y="327660"/>
                </a:cubicBezTo>
                <a:close/>
                <a:moveTo>
                  <a:pt x="406399" y="327660"/>
                </a:moveTo>
                <a:cubicBezTo>
                  <a:pt x="442471" y="327660"/>
                  <a:pt x="471713" y="356902"/>
                  <a:pt x="471713" y="392974"/>
                </a:cubicBezTo>
                <a:cubicBezTo>
                  <a:pt x="471713" y="429046"/>
                  <a:pt x="442471" y="458288"/>
                  <a:pt x="406399" y="458288"/>
                </a:cubicBezTo>
                <a:cubicBezTo>
                  <a:pt x="370327" y="458288"/>
                  <a:pt x="341085" y="429046"/>
                  <a:pt x="341085" y="392974"/>
                </a:cubicBezTo>
                <a:cubicBezTo>
                  <a:pt x="341085" y="356902"/>
                  <a:pt x="370327" y="327660"/>
                  <a:pt x="406399" y="327660"/>
                </a:cubicBezTo>
                <a:close/>
                <a:moveTo>
                  <a:pt x="65314" y="327660"/>
                </a:moveTo>
                <a:cubicBezTo>
                  <a:pt x="101386" y="327660"/>
                  <a:pt x="130628" y="356902"/>
                  <a:pt x="130628" y="392974"/>
                </a:cubicBezTo>
                <a:cubicBezTo>
                  <a:pt x="130628" y="429046"/>
                  <a:pt x="101386" y="458288"/>
                  <a:pt x="65314" y="458288"/>
                </a:cubicBezTo>
                <a:cubicBezTo>
                  <a:pt x="29242" y="458288"/>
                  <a:pt x="0" y="429046"/>
                  <a:pt x="0" y="392974"/>
                </a:cubicBezTo>
                <a:cubicBezTo>
                  <a:pt x="0" y="356902"/>
                  <a:pt x="29242" y="327660"/>
                  <a:pt x="65314" y="327660"/>
                </a:cubicBezTo>
                <a:close/>
                <a:moveTo>
                  <a:pt x="747485" y="0"/>
                </a:moveTo>
                <a:cubicBezTo>
                  <a:pt x="783557" y="0"/>
                  <a:pt x="812799" y="29242"/>
                  <a:pt x="812799" y="65314"/>
                </a:cubicBezTo>
                <a:cubicBezTo>
                  <a:pt x="812799" y="101386"/>
                  <a:pt x="783557" y="130628"/>
                  <a:pt x="747485" y="130628"/>
                </a:cubicBezTo>
                <a:cubicBezTo>
                  <a:pt x="711413" y="130628"/>
                  <a:pt x="682171" y="101386"/>
                  <a:pt x="682171" y="65314"/>
                </a:cubicBezTo>
                <a:cubicBezTo>
                  <a:pt x="682171" y="29242"/>
                  <a:pt x="711413" y="0"/>
                  <a:pt x="747485" y="0"/>
                </a:cubicBezTo>
                <a:close/>
                <a:moveTo>
                  <a:pt x="406399" y="0"/>
                </a:moveTo>
                <a:cubicBezTo>
                  <a:pt x="442471" y="0"/>
                  <a:pt x="471713" y="29242"/>
                  <a:pt x="471713" y="65314"/>
                </a:cubicBezTo>
                <a:cubicBezTo>
                  <a:pt x="471713" y="101386"/>
                  <a:pt x="442471" y="130628"/>
                  <a:pt x="406399" y="130628"/>
                </a:cubicBezTo>
                <a:cubicBezTo>
                  <a:pt x="370327" y="130628"/>
                  <a:pt x="341085" y="101386"/>
                  <a:pt x="341085" y="65314"/>
                </a:cubicBezTo>
                <a:cubicBezTo>
                  <a:pt x="341085" y="29242"/>
                  <a:pt x="370327" y="0"/>
                  <a:pt x="406399" y="0"/>
                </a:cubicBezTo>
                <a:close/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>
            <a:off x="10922000" y="6108913"/>
            <a:ext cx="873947" cy="381783"/>
          </a:xfrm>
          <a:custGeom>
            <a:avLst/>
            <a:gdLst>
              <a:gd name="connsiteX0" fmla="*/ 490041 w 1204859"/>
              <a:gd name="connsiteY0" fmla="*/ 440704 h 526342"/>
              <a:gd name="connsiteX1" fmla="*/ 532860 w 1204859"/>
              <a:gd name="connsiteY1" fmla="*/ 483523 h 526342"/>
              <a:gd name="connsiteX2" fmla="*/ 490041 w 1204859"/>
              <a:gd name="connsiteY2" fmla="*/ 526342 h 526342"/>
              <a:gd name="connsiteX3" fmla="*/ 447222 w 1204859"/>
              <a:gd name="connsiteY3" fmla="*/ 483523 h 526342"/>
              <a:gd name="connsiteX4" fmla="*/ 490041 w 1204859"/>
              <a:gd name="connsiteY4" fmla="*/ 440704 h 526342"/>
              <a:gd name="connsiteX5" fmla="*/ 266430 w 1204859"/>
              <a:gd name="connsiteY5" fmla="*/ 440704 h 526342"/>
              <a:gd name="connsiteX6" fmla="*/ 309249 w 1204859"/>
              <a:gd name="connsiteY6" fmla="*/ 483523 h 526342"/>
              <a:gd name="connsiteX7" fmla="*/ 266430 w 1204859"/>
              <a:gd name="connsiteY7" fmla="*/ 526342 h 526342"/>
              <a:gd name="connsiteX8" fmla="*/ 223611 w 1204859"/>
              <a:gd name="connsiteY8" fmla="*/ 483523 h 526342"/>
              <a:gd name="connsiteX9" fmla="*/ 266430 w 1204859"/>
              <a:gd name="connsiteY9" fmla="*/ 440704 h 526342"/>
              <a:gd name="connsiteX10" fmla="*/ 42819 w 1204859"/>
              <a:gd name="connsiteY10" fmla="*/ 440704 h 526342"/>
              <a:gd name="connsiteX11" fmla="*/ 85638 w 1204859"/>
              <a:gd name="connsiteY11" fmla="*/ 483523 h 526342"/>
              <a:gd name="connsiteX12" fmla="*/ 42819 w 1204859"/>
              <a:gd name="connsiteY12" fmla="*/ 526342 h 526342"/>
              <a:gd name="connsiteX13" fmla="*/ 0 w 1204859"/>
              <a:gd name="connsiteY13" fmla="*/ 483523 h 526342"/>
              <a:gd name="connsiteX14" fmla="*/ 42819 w 1204859"/>
              <a:gd name="connsiteY14" fmla="*/ 440704 h 526342"/>
              <a:gd name="connsiteX15" fmla="*/ 1162040 w 1204859"/>
              <a:gd name="connsiteY15" fmla="*/ 429619 h 526342"/>
              <a:gd name="connsiteX16" fmla="*/ 1204859 w 1204859"/>
              <a:gd name="connsiteY16" fmla="*/ 472438 h 526342"/>
              <a:gd name="connsiteX17" fmla="*/ 1162040 w 1204859"/>
              <a:gd name="connsiteY17" fmla="*/ 515257 h 526342"/>
              <a:gd name="connsiteX18" fmla="*/ 1119221 w 1204859"/>
              <a:gd name="connsiteY18" fmla="*/ 472438 h 526342"/>
              <a:gd name="connsiteX19" fmla="*/ 1162040 w 1204859"/>
              <a:gd name="connsiteY19" fmla="*/ 429619 h 526342"/>
              <a:gd name="connsiteX20" fmla="*/ 938429 w 1204859"/>
              <a:gd name="connsiteY20" fmla="*/ 429619 h 526342"/>
              <a:gd name="connsiteX21" fmla="*/ 981248 w 1204859"/>
              <a:gd name="connsiteY21" fmla="*/ 472438 h 526342"/>
              <a:gd name="connsiteX22" fmla="*/ 938429 w 1204859"/>
              <a:gd name="connsiteY22" fmla="*/ 515257 h 526342"/>
              <a:gd name="connsiteX23" fmla="*/ 895610 w 1204859"/>
              <a:gd name="connsiteY23" fmla="*/ 472438 h 526342"/>
              <a:gd name="connsiteX24" fmla="*/ 938429 w 1204859"/>
              <a:gd name="connsiteY24" fmla="*/ 429619 h 526342"/>
              <a:gd name="connsiteX25" fmla="*/ 714818 w 1204859"/>
              <a:gd name="connsiteY25" fmla="*/ 429619 h 526342"/>
              <a:gd name="connsiteX26" fmla="*/ 757637 w 1204859"/>
              <a:gd name="connsiteY26" fmla="*/ 472438 h 526342"/>
              <a:gd name="connsiteX27" fmla="*/ 714818 w 1204859"/>
              <a:gd name="connsiteY27" fmla="*/ 515257 h 526342"/>
              <a:gd name="connsiteX28" fmla="*/ 671999 w 1204859"/>
              <a:gd name="connsiteY28" fmla="*/ 472438 h 526342"/>
              <a:gd name="connsiteX29" fmla="*/ 714818 w 1204859"/>
              <a:gd name="connsiteY29" fmla="*/ 429619 h 526342"/>
              <a:gd name="connsiteX30" fmla="*/ 490041 w 1204859"/>
              <a:gd name="connsiteY30" fmla="*/ 225895 h 526342"/>
              <a:gd name="connsiteX31" fmla="*/ 532860 w 1204859"/>
              <a:gd name="connsiteY31" fmla="*/ 268714 h 526342"/>
              <a:gd name="connsiteX32" fmla="*/ 490041 w 1204859"/>
              <a:gd name="connsiteY32" fmla="*/ 311533 h 526342"/>
              <a:gd name="connsiteX33" fmla="*/ 447222 w 1204859"/>
              <a:gd name="connsiteY33" fmla="*/ 268714 h 526342"/>
              <a:gd name="connsiteX34" fmla="*/ 490041 w 1204859"/>
              <a:gd name="connsiteY34" fmla="*/ 225895 h 526342"/>
              <a:gd name="connsiteX35" fmla="*/ 266430 w 1204859"/>
              <a:gd name="connsiteY35" fmla="*/ 225895 h 526342"/>
              <a:gd name="connsiteX36" fmla="*/ 309249 w 1204859"/>
              <a:gd name="connsiteY36" fmla="*/ 268714 h 526342"/>
              <a:gd name="connsiteX37" fmla="*/ 266430 w 1204859"/>
              <a:gd name="connsiteY37" fmla="*/ 311533 h 526342"/>
              <a:gd name="connsiteX38" fmla="*/ 223611 w 1204859"/>
              <a:gd name="connsiteY38" fmla="*/ 268714 h 526342"/>
              <a:gd name="connsiteX39" fmla="*/ 266430 w 1204859"/>
              <a:gd name="connsiteY39" fmla="*/ 225895 h 526342"/>
              <a:gd name="connsiteX40" fmla="*/ 42819 w 1204859"/>
              <a:gd name="connsiteY40" fmla="*/ 225895 h 526342"/>
              <a:gd name="connsiteX41" fmla="*/ 85638 w 1204859"/>
              <a:gd name="connsiteY41" fmla="*/ 268714 h 526342"/>
              <a:gd name="connsiteX42" fmla="*/ 42819 w 1204859"/>
              <a:gd name="connsiteY42" fmla="*/ 311533 h 526342"/>
              <a:gd name="connsiteX43" fmla="*/ 0 w 1204859"/>
              <a:gd name="connsiteY43" fmla="*/ 268714 h 526342"/>
              <a:gd name="connsiteX44" fmla="*/ 42819 w 1204859"/>
              <a:gd name="connsiteY44" fmla="*/ 225895 h 526342"/>
              <a:gd name="connsiteX45" fmla="*/ 1162040 w 1204859"/>
              <a:gd name="connsiteY45" fmla="*/ 214810 h 526342"/>
              <a:gd name="connsiteX46" fmla="*/ 1204859 w 1204859"/>
              <a:gd name="connsiteY46" fmla="*/ 257629 h 526342"/>
              <a:gd name="connsiteX47" fmla="*/ 1162040 w 1204859"/>
              <a:gd name="connsiteY47" fmla="*/ 300448 h 526342"/>
              <a:gd name="connsiteX48" fmla="*/ 1119221 w 1204859"/>
              <a:gd name="connsiteY48" fmla="*/ 257629 h 526342"/>
              <a:gd name="connsiteX49" fmla="*/ 1162040 w 1204859"/>
              <a:gd name="connsiteY49" fmla="*/ 214810 h 526342"/>
              <a:gd name="connsiteX50" fmla="*/ 938429 w 1204859"/>
              <a:gd name="connsiteY50" fmla="*/ 214810 h 526342"/>
              <a:gd name="connsiteX51" fmla="*/ 981248 w 1204859"/>
              <a:gd name="connsiteY51" fmla="*/ 257629 h 526342"/>
              <a:gd name="connsiteX52" fmla="*/ 938429 w 1204859"/>
              <a:gd name="connsiteY52" fmla="*/ 300448 h 526342"/>
              <a:gd name="connsiteX53" fmla="*/ 895610 w 1204859"/>
              <a:gd name="connsiteY53" fmla="*/ 257629 h 526342"/>
              <a:gd name="connsiteX54" fmla="*/ 938429 w 1204859"/>
              <a:gd name="connsiteY54" fmla="*/ 214810 h 526342"/>
              <a:gd name="connsiteX55" fmla="*/ 714818 w 1204859"/>
              <a:gd name="connsiteY55" fmla="*/ 214810 h 526342"/>
              <a:gd name="connsiteX56" fmla="*/ 757637 w 1204859"/>
              <a:gd name="connsiteY56" fmla="*/ 257629 h 526342"/>
              <a:gd name="connsiteX57" fmla="*/ 714818 w 1204859"/>
              <a:gd name="connsiteY57" fmla="*/ 300448 h 526342"/>
              <a:gd name="connsiteX58" fmla="*/ 671999 w 1204859"/>
              <a:gd name="connsiteY58" fmla="*/ 257629 h 526342"/>
              <a:gd name="connsiteX59" fmla="*/ 714818 w 1204859"/>
              <a:gd name="connsiteY59" fmla="*/ 214810 h 526342"/>
              <a:gd name="connsiteX60" fmla="*/ 490041 w 1204859"/>
              <a:gd name="connsiteY60" fmla="*/ 11085 h 526342"/>
              <a:gd name="connsiteX61" fmla="*/ 532860 w 1204859"/>
              <a:gd name="connsiteY61" fmla="*/ 53904 h 526342"/>
              <a:gd name="connsiteX62" fmla="*/ 490041 w 1204859"/>
              <a:gd name="connsiteY62" fmla="*/ 96723 h 526342"/>
              <a:gd name="connsiteX63" fmla="*/ 447222 w 1204859"/>
              <a:gd name="connsiteY63" fmla="*/ 53904 h 526342"/>
              <a:gd name="connsiteX64" fmla="*/ 490041 w 1204859"/>
              <a:gd name="connsiteY64" fmla="*/ 11085 h 526342"/>
              <a:gd name="connsiteX65" fmla="*/ 266430 w 1204859"/>
              <a:gd name="connsiteY65" fmla="*/ 11085 h 526342"/>
              <a:gd name="connsiteX66" fmla="*/ 309249 w 1204859"/>
              <a:gd name="connsiteY66" fmla="*/ 53904 h 526342"/>
              <a:gd name="connsiteX67" fmla="*/ 266430 w 1204859"/>
              <a:gd name="connsiteY67" fmla="*/ 96723 h 526342"/>
              <a:gd name="connsiteX68" fmla="*/ 223611 w 1204859"/>
              <a:gd name="connsiteY68" fmla="*/ 53904 h 526342"/>
              <a:gd name="connsiteX69" fmla="*/ 266430 w 1204859"/>
              <a:gd name="connsiteY69" fmla="*/ 11085 h 526342"/>
              <a:gd name="connsiteX70" fmla="*/ 42819 w 1204859"/>
              <a:gd name="connsiteY70" fmla="*/ 11085 h 526342"/>
              <a:gd name="connsiteX71" fmla="*/ 85638 w 1204859"/>
              <a:gd name="connsiteY71" fmla="*/ 53904 h 526342"/>
              <a:gd name="connsiteX72" fmla="*/ 42819 w 1204859"/>
              <a:gd name="connsiteY72" fmla="*/ 96723 h 526342"/>
              <a:gd name="connsiteX73" fmla="*/ 0 w 1204859"/>
              <a:gd name="connsiteY73" fmla="*/ 53904 h 526342"/>
              <a:gd name="connsiteX74" fmla="*/ 42819 w 1204859"/>
              <a:gd name="connsiteY74" fmla="*/ 11085 h 526342"/>
              <a:gd name="connsiteX75" fmla="*/ 1162040 w 1204859"/>
              <a:gd name="connsiteY75" fmla="*/ 0 h 526342"/>
              <a:gd name="connsiteX76" fmla="*/ 1204859 w 1204859"/>
              <a:gd name="connsiteY76" fmla="*/ 42819 h 526342"/>
              <a:gd name="connsiteX77" fmla="*/ 1162040 w 1204859"/>
              <a:gd name="connsiteY77" fmla="*/ 85638 h 526342"/>
              <a:gd name="connsiteX78" fmla="*/ 1119221 w 1204859"/>
              <a:gd name="connsiteY78" fmla="*/ 42819 h 526342"/>
              <a:gd name="connsiteX79" fmla="*/ 1162040 w 1204859"/>
              <a:gd name="connsiteY79" fmla="*/ 0 h 526342"/>
              <a:gd name="connsiteX80" fmla="*/ 938429 w 1204859"/>
              <a:gd name="connsiteY80" fmla="*/ 0 h 526342"/>
              <a:gd name="connsiteX81" fmla="*/ 981248 w 1204859"/>
              <a:gd name="connsiteY81" fmla="*/ 42819 h 526342"/>
              <a:gd name="connsiteX82" fmla="*/ 938429 w 1204859"/>
              <a:gd name="connsiteY82" fmla="*/ 85638 h 526342"/>
              <a:gd name="connsiteX83" fmla="*/ 895610 w 1204859"/>
              <a:gd name="connsiteY83" fmla="*/ 42819 h 526342"/>
              <a:gd name="connsiteX84" fmla="*/ 938429 w 1204859"/>
              <a:gd name="connsiteY84" fmla="*/ 0 h 526342"/>
              <a:gd name="connsiteX85" fmla="*/ 714818 w 1204859"/>
              <a:gd name="connsiteY85" fmla="*/ 0 h 526342"/>
              <a:gd name="connsiteX86" fmla="*/ 757637 w 1204859"/>
              <a:gd name="connsiteY86" fmla="*/ 42819 h 526342"/>
              <a:gd name="connsiteX87" fmla="*/ 714818 w 1204859"/>
              <a:gd name="connsiteY87" fmla="*/ 85638 h 526342"/>
              <a:gd name="connsiteX88" fmla="*/ 671999 w 1204859"/>
              <a:gd name="connsiteY88" fmla="*/ 42819 h 526342"/>
              <a:gd name="connsiteX89" fmla="*/ 714818 w 1204859"/>
              <a:gd name="connsiteY89" fmla="*/ 0 h 52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04859" h="526342">
                <a:moveTo>
                  <a:pt x="490041" y="440704"/>
                </a:moveTo>
                <a:cubicBezTo>
                  <a:pt x="513689" y="440704"/>
                  <a:pt x="532860" y="459875"/>
                  <a:pt x="532860" y="483523"/>
                </a:cubicBezTo>
                <a:cubicBezTo>
                  <a:pt x="532860" y="507172"/>
                  <a:pt x="513689" y="526342"/>
                  <a:pt x="490041" y="526342"/>
                </a:cubicBezTo>
                <a:cubicBezTo>
                  <a:pt x="466393" y="526342"/>
                  <a:pt x="447222" y="507172"/>
                  <a:pt x="447222" y="483523"/>
                </a:cubicBezTo>
                <a:cubicBezTo>
                  <a:pt x="447222" y="459875"/>
                  <a:pt x="466393" y="440704"/>
                  <a:pt x="490041" y="440704"/>
                </a:cubicBezTo>
                <a:close/>
                <a:moveTo>
                  <a:pt x="266430" y="440704"/>
                </a:moveTo>
                <a:cubicBezTo>
                  <a:pt x="290078" y="440704"/>
                  <a:pt x="309249" y="459875"/>
                  <a:pt x="309249" y="483523"/>
                </a:cubicBezTo>
                <a:cubicBezTo>
                  <a:pt x="309249" y="507172"/>
                  <a:pt x="290078" y="526342"/>
                  <a:pt x="266430" y="526342"/>
                </a:cubicBezTo>
                <a:cubicBezTo>
                  <a:pt x="242781" y="526342"/>
                  <a:pt x="223611" y="507172"/>
                  <a:pt x="223611" y="483523"/>
                </a:cubicBezTo>
                <a:cubicBezTo>
                  <a:pt x="223611" y="459875"/>
                  <a:pt x="242781" y="440704"/>
                  <a:pt x="266430" y="440704"/>
                </a:cubicBezTo>
                <a:close/>
                <a:moveTo>
                  <a:pt x="42819" y="440704"/>
                </a:moveTo>
                <a:cubicBezTo>
                  <a:pt x="66467" y="440704"/>
                  <a:pt x="85638" y="459875"/>
                  <a:pt x="85638" y="483523"/>
                </a:cubicBezTo>
                <a:cubicBezTo>
                  <a:pt x="85638" y="507172"/>
                  <a:pt x="66467" y="526342"/>
                  <a:pt x="42819" y="526342"/>
                </a:cubicBezTo>
                <a:cubicBezTo>
                  <a:pt x="19171" y="526342"/>
                  <a:pt x="0" y="507172"/>
                  <a:pt x="0" y="483523"/>
                </a:cubicBezTo>
                <a:cubicBezTo>
                  <a:pt x="0" y="459875"/>
                  <a:pt x="19171" y="440704"/>
                  <a:pt x="42819" y="440704"/>
                </a:cubicBezTo>
                <a:close/>
                <a:moveTo>
                  <a:pt x="1162040" y="429619"/>
                </a:moveTo>
                <a:cubicBezTo>
                  <a:pt x="1185688" y="429619"/>
                  <a:pt x="1204859" y="448790"/>
                  <a:pt x="1204859" y="472438"/>
                </a:cubicBezTo>
                <a:cubicBezTo>
                  <a:pt x="1204859" y="496087"/>
                  <a:pt x="1185688" y="515257"/>
                  <a:pt x="1162040" y="515257"/>
                </a:cubicBezTo>
                <a:cubicBezTo>
                  <a:pt x="1138392" y="515257"/>
                  <a:pt x="1119221" y="496087"/>
                  <a:pt x="1119221" y="472438"/>
                </a:cubicBezTo>
                <a:cubicBezTo>
                  <a:pt x="1119221" y="448790"/>
                  <a:pt x="1138392" y="429619"/>
                  <a:pt x="1162040" y="429619"/>
                </a:cubicBezTo>
                <a:close/>
                <a:moveTo>
                  <a:pt x="938429" y="429619"/>
                </a:moveTo>
                <a:cubicBezTo>
                  <a:pt x="962077" y="429619"/>
                  <a:pt x="981248" y="448790"/>
                  <a:pt x="981248" y="472438"/>
                </a:cubicBezTo>
                <a:cubicBezTo>
                  <a:pt x="981248" y="496087"/>
                  <a:pt x="962077" y="515257"/>
                  <a:pt x="938429" y="515257"/>
                </a:cubicBezTo>
                <a:cubicBezTo>
                  <a:pt x="914780" y="515257"/>
                  <a:pt x="895610" y="496087"/>
                  <a:pt x="895610" y="472438"/>
                </a:cubicBezTo>
                <a:cubicBezTo>
                  <a:pt x="895610" y="448790"/>
                  <a:pt x="914780" y="429619"/>
                  <a:pt x="938429" y="429619"/>
                </a:cubicBezTo>
                <a:close/>
                <a:moveTo>
                  <a:pt x="714818" y="429619"/>
                </a:moveTo>
                <a:cubicBezTo>
                  <a:pt x="738466" y="429619"/>
                  <a:pt x="757637" y="448790"/>
                  <a:pt x="757637" y="472438"/>
                </a:cubicBezTo>
                <a:cubicBezTo>
                  <a:pt x="757637" y="496087"/>
                  <a:pt x="738466" y="515257"/>
                  <a:pt x="714818" y="515257"/>
                </a:cubicBezTo>
                <a:cubicBezTo>
                  <a:pt x="691170" y="515257"/>
                  <a:pt x="671999" y="496087"/>
                  <a:pt x="671999" y="472438"/>
                </a:cubicBezTo>
                <a:cubicBezTo>
                  <a:pt x="671999" y="448790"/>
                  <a:pt x="691170" y="429619"/>
                  <a:pt x="714818" y="429619"/>
                </a:cubicBezTo>
                <a:close/>
                <a:moveTo>
                  <a:pt x="490041" y="225895"/>
                </a:moveTo>
                <a:cubicBezTo>
                  <a:pt x="513689" y="225895"/>
                  <a:pt x="532860" y="245065"/>
                  <a:pt x="532860" y="268714"/>
                </a:cubicBezTo>
                <a:cubicBezTo>
                  <a:pt x="532860" y="292362"/>
                  <a:pt x="513689" y="311533"/>
                  <a:pt x="490041" y="311533"/>
                </a:cubicBezTo>
                <a:cubicBezTo>
                  <a:pt x="466393" y="311533"/>
                  <a:pt x="447222" y="292362"/>
                  <a:pt x="447222" y="268714"/>
                </a:cubicBezTo>
                <a:cubicBezTo>
                  <a:pt x="447222" y="245065"/>
                  <a:pt x="466393" y="225895"/>
                  <a:pt x="490041" y="225895"/>
                </a:cubicBezTo>
                <a:close/>
                <a:moveTo>
                  <a:pt x="266430" y="225895"/>
                </a:moveTo>
                <a:cubicBezTo>
                  <a:pt x="290078" y="225895"/>
                  <a:pt x="309249" y="245065"/>
                  <a:pt x="309249" y="268714"/>
                </a:cubicBezTo>
                <a:cubicBezTo>
                  <a:pt x="309249" y="292362"/>
                  <a:pt x="290078" y="311533"/>
                  <a:pt x="266430" y="311533"/>
                </a:cubicBezTo>
                <a:cubicBezTo>
                  <a:pt x="242781" y="311533"/>
                  <a:pt x="223611" y="292362"/>
                  <a:pt x="223611" y="268714"/>
                </a:cubicBezTo>
                <a:cubicBezTo>
                  <a:pt x="223611" y="245065"/>
                  <a:pt x="242781" y="225895"/>
                  <a:pt x="266430" y="225895"/>
                </a:cubicBezTo>
                <a:close/>
                <a:moveTo>
                  <a:pt x="42819" y="225895"/>
                </a:moveTo>
                <a:cubicBezTo>
                  <a:pt x="66467" y="225895"/>
                  <a:pt x="85638" y="245065"/>
                  <a:pt x="85638" y="268714"/>
                </a:cubicBezTo>
                <a:cubicBezTo>
                  <a:pt x="85638" y="292362"/>
                  <a:pt x="66467" y="311533"/>
                  <a:pt x="42819" y="311533"/>
                </a:cubicBezTo>
                <a:cubicBezTo>
                  <a:pt x="19171" y="311533"/>
                  <a:pt x="0" y="292362"/>
                  <a:pt x="0" y="268714"/>
                </a:cubicBezTo>
                <a:cubicBezTo>
                  <a:pt x="0" y="245065"/>
                  <a:pt x="19171" y="225895"/>
                  <a:pt x="42819" y="225895"/>
                </a:cubicBezTo>
                <a:close/>
                <a:moveTo>
                  <a:pt x="1162040" y="214810"/>
                </a:moveTo>
                <a:cubicBezTo>
                  <a:pt x="1185688" y="214810"/>
                  <a:pt x="1204859" y="233980"/>
                  <a:pt x="1204859" y="257629"/>
                </a:cubicBezTo>
                <a:cubicBezTo>
                  <a:pt x="1204859" y="281277"/>
                  <a:pt x="1185688" y="300448"/>
                  <a:pt x="1162040" y="300448"/>
                </a:cubicBezTo>
                <a:cubicBezTo>
                  <a:pt x="1138392" y="300448"/>
                  <a:pt x="1119221" y="281277"/>
                  <a:pt x="1119221" y="257629"/>
                </a:cubicBezTo>
                <a:cubicBezTo>
                  <a:pt x="1119221" y="233980"/>
                  <a:pt x="1138392" y="214810"/>
                  <a:pt x="1162040" y="214810"/>
                </a:cubicBezTo>
                <a:close/>
                <a:moveTo>
                  <a:pt x="938429" y="214810"/>
                </a:moveTo>
                <a:cubicBezTo>
                  <a:pt x="962077" y="214810"/>
                  <a:pt x="981248" y="233980"/>
                  <a:pt x="981248" y="257629"/>
                </a:cubicBezTo>
                <a:cubicBezTo>
                  <a:pt x="981248" y="281277"/>
                  <a:pt x="962077" y="300448"/>
                  <a:pt x="938429" y="300448"/>
                </a:cubicBezTo>
                <a:cubicBezTo>
                  <a:pt x="914780" y="300448"/>
                  <a:pt x="895610" y="281277"/>
                  <a:pt x="895610" y="257629"/>
                </a:cubicBezTo>
                <a:cubicBezTo>
                  <a:pt x="895610" y="233980"/>
                  <a:pt x="914780" y="214810"/>
                  <a:pt x="938429" y="214810"/>
                </a:cubicBezTo>
                <a:close/>
                <a:moveTo>
                  <a:pt x="714818" y="214810"/>
                </a:moveTo>
                <a:cubicBezTo>
                  <a:pt x="738466" y="214810"/>
                  <a:pt x="757637" y="233980"/>
                  <a:pt x="757637" y="257629"/>
                </a:cubicBezTo>
                <a:cubicBezTo>
                  <a:pt x="757637" y="281277"/>
                  <a:pt x="738466" y="300448"/>
                  <a:pt x="714818" y="300448"/>
                </a:cubicBezTo>
                <a:cubicBezTo>
                  <a:pt x="691170" y="300448"/>
                  <a:pt x="671999" y="281277"/>
                  <a:pt x="671999" y="257629"/>
                </a:cubicBezTo>
                <a:cubicBezTo>
                  <a:pt x="671999" y="233980"/>
                  <a:pt x="691170" y="214810"/>
                  <a:pt x="714818" y="214810"/>
                </a:cubicBezTo>
                <a:close/>
                <a:moveTo>
                  <a:pt x="490041" y="11085"/>
                </a:moveTo>
                <a:cubicBezTo>
                  <a:pt x="513689" y="11085"/>
                  <a:pt x="532860" y="30256"/>
                  <a:pt x="532860" y="53904"/>
                </a:cubicBezTo>
                <a:cubicBezTo>
                  <a:pt x="532860" y="77553"/>
                  <a:pt x="513689" y="96723"/>
                  <a:pt x="490041" y="96723"/>
                </a:cubicBezTo>
                <a:cubicBezTo>
                  <a:pt x="466393" y="96723"/>
                  <a:pt x="447222" y="77553"/>
                  <a:pt x="447222" y="53904"/>
                </a:cubicBezTo>
                <a:cubicBezTo>
                  <a:pt x="447222" y="30256"/>
                  <a:pt x="466393" y="11085"/>
                  <a:pt x="490041" y="11085"/>
                </a:cubicBezTo>
                <a:close/>
                <a:moveTo>
                  <a:pt x="266430" y="11085"/>
                </a:moveTo>
                <a:cubicBezTo>
                  <a:pt x="290078" y="11085"/>
                  <a:pt x="309249" y="30256"/>
                  <a:pt x="309249" y="53904"/>
                </a:cubicBezTo>
                <a:cubicBezTo>
                  <a:pt x="309249" y="77553"/>
                  <a:pt x="290078" y="96723"/>
                  <a:pt x="266430" y="96723"/>
                </a:cubicBezTo>
                <a:cubicBezTo>
                  <a:pt x="242781" y="96723"/>
                  <a:pt x="223611" y="77553"/>
                  <a:pt x="223611" y="53904"/>
                </a:cubicBezTo>
                <a:cubicBezTo>
                  <a:pt x="223611" y="30256"/>
                  <a:pt x="242781" y="11085"/>
                  <a:pt x="266430" y="11085"/>
                </a:cubicBezTo>
                <a:close/>
                <a:moveTo>
                  <a:pt x="42819" y="11085"/>
                </a:moveTo>
                <a:cubicBezTo>
                  <a:pt x="66467" y="11085"/>
                  <a:pt x="85638" y="30256"/>
                  <a:pt x="85638" y="53904"/>
                </a:cubicBezTo>
                <a:cubicBezTo>
                  <a:pt x="85638" y="77553"/>
                  <a:pt x="66467" y="96723"/>
                  <a:pt x="42819" y="96723"/>
                </a:cubicBezTo>
                <a:cubicBezTo>
                  <a:pt x="19171" y="96723"/>
                  <a:pt x="0" y="77553"/>
                  <a:pt x="0" y="53904"/>
                </a:cubicBezTo>
                <a:cubicBezTo>
                  <a:pt x="0" y="30256"/>
                  <a:pt x="19171" y="11085"/>
                  <a:pt x="42819" y="11085"/>
                </a:cubicBezTo>
                <a:close/>
                <a:moveTo>
                  <a:pt x="1162040" y="0"/>
                </a:moveTo>
                <a:cubicBezTo>
                  <a:pt x="1185688" y="0"/>
                  <a:pt x="1204859" y="19171"/>
                  <a:pt x="1204859" y="42819"/>
                </a:cubicBezTo>
                <a:cubicBezTo>
                  <a:pt x="1204859" y="66468"/>
                  <a:pt x="1185688" y="85638"/>
                  <a:pt x="1162040" y="85638"/>
                </a:cubicBezTo>
                <a:cubicBezTo>
                  <a:pt x="1138392" y="85638"/>
                  <a:pt x="1119221" y="66468"/>
                  <a:pt x="1119221" y="42819"/>
                </a:cubicBezTo>
                <a:cubicBezTo>
                  <a:pt x="1119221" y="19171"/>
                  <a:pt x="1138392" y="0"/>
                  <a:pt x="1162040" y="0"/>
                </a:cubicBezTo>
                <a:close/>
                <a:moveTo>
                  <a:pt x="938429" y="0"/>
                </a:moveTo>
                <a:cubicBezTo>
                  <a:pt x="962077" y="0"/>
                  <a:pt x="981248" y="19171"/>
                  <a:pt x="981248" y="42819"/>
                </a:cubicBezTo>
                <a:cubicBezTo>
                  <a:pt x="981248" y="66468"/>
                  <a:pt x="962077" y="85638"/>
                  <a:pt x="938429" y="85638"/>
                </a:cubicBezTo>
                <a:cubicBezTo>
                  <a:pt x="914780" y="85638"/>
                  <a:pt x="895610" y="66468"/>
                  <a:pt x="895610" y="42819"/>
                </a:cubicBezTo>
                <a:cubicBezTo>
                  <a:pt x="895610" y="19171"/>
                  <a:pt x="914780" y="0"/>
                  <a:pt x="938429" y="0"/>
                </a:cubicBezTo>
                <a:close/>
                <a:moveTo>
                  <a:pt x="714818" y="0"/>
                </a:moveTo>
                <a:cubicBezTo>
                  <a:pt x="738466" y="0"/>
                  <a:pt x="757637" y="19171"/>
                  <a:pt x="757637" y="42819"/>
                </a:cubicBezTo>
                <a:cubicBezTo>
                  <a:pt x="757637" y="66468"/>
                  <a:pt x="738466" y="85638"/>
                  <a:pt x="714818" y="85638"/>
                </a:cubicBezTo>
                <a:cubicBezTo>
                  <a:pt x="691170" y="85638"/>
                  <a:pt x="671999" y="66468"/>
                  <a:pt x="671999" y="42819"/>
                </a:cubicBezTo>
                <a:cubicBezTo>
                  <a:pt x="671999" y="19171"/>
                  <a:pt x="691170" y="0"/>
                  <a:pt x="71481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34479" y="2081948"/>
            <a:ext cx="2651646" cy="1081088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973-FC63-4681-8639-75B9D3D0A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2A1-CA88-4D2D-9529-F4D267AF6C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5400925" cy="6858000"/>
          </a:xfrm>
          <a:custGeom>
            <a:avLst/>
            <a:gdLst>
              <a:gd name="connsiteX0" fmla="*/ 0 w 5400925"/>
              <a:gd name="connsiteY0" fmla="*/ 0 h 6858000"/>
              <a:gd name="connsiteX1" fmla="*/ 5268659 w 5400925"/>
              <a:gd name="connsiteY1" fmla="*/ 0 h 6858000"/>
              <a:gd name="connsiteX2" fmla="*/ 5322359 w 5400925"/>
              <a:gd name="connsiteY2" fmla="*/ 300702 h 6858000"/>
              <a:gd name="connsiteX3" fmla="*/ 5400925 w 5400925"/>
              <a:gd name="connsiteY3" fmla="*/ 1339118 h 6858000"/>
              <a:gd name="connsiteX4" fmla="*/ 2661974 w 5400925"/>
              <a:gd name="connsiteY4" fmla="*/ 6803161 h 6858000"/>
              <a:gd name="connsiteX5" fmla="*/ 2584856 w 5400925"/>
              <a:gd name="connsiteY5" fmla="*/ 6858000 h 6858000"/>
              <a:gd name="connsiteX6" fmla="*/ 0 w 54009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925" h="6858000">
                <a:moveTo>
                  <a:pt x="0" y="0"/>
                </a:moveTo>
                <a:lnTo>
                  <a:pt x="5268659" y="0"/>
                </a:lnTo>
                <a:lnTo>
                  <a:pt x="5322359" y="300702"/>
                </a:lnTo>
                <a:cubicBezTo>
                  <a:pt x="5374094" y="639288"/>
                  <a:pt x="5400925" y="986070"/>
                  <a:pt x="5400925" y="1339118"/>
                </a:cubicBezTo>
                <a:cubicBezTo>
                  <a:pt x="5400925" y="3575090"/>
                  <a:pt x="4324686" y="5559694"/>
                  <a:pt x="2661974" y="6803161"/>
                </a:cubicBezTo>
                <a:lnTo>
                  <a:pt x="25848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201341" cy="6858000"/>
          </a:xfrm>
          <a:custGeom>
            <a:avLst/>
            <a:gdLst>
              <a:gd name="connsiteX0" fmla="*/ 0 w 4201341"/>
              <a:gd name="connsiteY0" fmla="*/ 0 h 6858000"/>
              <a:gd name="connsiteX1" fmla="*/ 3991600 w 4201341"/>
              <a:gd name="connsiteY1" fmla="*/ 0 h 6858000"/>
              <a:gd name="connsiteX2" fmla="*/ 4062810 w 4201341"/>
              <a:gd name="connsiteY2" fmla="*/ 308540 h 6858000"/>
              <a:gd name="connsiteX3" fmla="*/ 4201341 w 4201341"/>
              <a:gd name="connsiteY3" fmla="*/ 1682740 h 6858000"/>
              <a:gd name="connsiteX4" fmla="*/ 1967390 w 4201341"/>
              <a:gd name="connsiteY4" fmla="*/ 6730044 h 6858000"/>
              <a:gd name="connsiteX5" fmla="*/ 1819673 w 4201341"/>
              <a:gd name="connsiteY5" fmla="*/ 6858000 h 6858000"/>
              <a:gd name="connsiteX6" fmla="*/ 0 w 42013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1341" h="6858000">
                <a:moveTo>
                  <a:pt x="0" y="0"/>
                </a:moveTo>
                <a:lnTo>
                  <a:pt x="3991600" y="0"/>
                </a:lnTo>
                <a:lnTo>
                  <a:pt x="4062810" y="308540"/>
                </a:lnTo>
                <a:cubicBezTo>
                  <a:pt x="4153641" y="752419"/>
                  <a:pt x="4201341" y="1212009"/>
                  <a:pt x="4201341" y="1682740"/>
                </a:cubicBezTo>
                <a:cubicBezTo>
                  <a:pt x="4201341" y="3683347"/>
                  <a:pt x="3339753" y="5482719"/>
                  <a:pt x="1967390" y="6730044"/>
                </a:cubicBezTo>
                <a:lnTo>
                  <a:pt x="18196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>
            <a:off x="280967" y="336020"/>
            <a:ext cx="400955" cy="387709"/>
          </a:xfrm>
          <a:custGeom>
            <a:avLst/>
            <a:gdLst>
              <a:gd name="connsiteX0" fmla="*/ 747485 w 812799"/>
              <a:gd name="connsiteY0" fmla="*/ 655320 h 785948"/>
              <a:gd name="connsiteX1" fmla="*/ 812799 w 812799"/>
              <a:gd name="connsiteY1" fmla="*/ 720634 h 785948"/>
              <a:gd name="connsiteX2" fmla="*/ 747485 w 812799"/>
              <a:gd name="connsiteY2" fmla="*/ 785948 h 785948"/>
              <a:gd name="connsiteX3" fmla="*/ 682171 w 812799"/>
              <a:gd name="connsiteY3" fmla="*/ 720634 h 785948"/>
              <a:gd name="connsiteX4" fmla="*/ 747485 w 812799"/>
              <a:gd name="connsiteY4" fmla="*/ 655320 h 785948"/>
              <a:gd name="connsiteX5" fmla="*/ 406399 w 812799"/>
              <a:gd name="connsiteY5" fmla="*/ 655320 h 785948"/>
              <a:gd name="connsiteX6" fmla="*/ 471713 w 812799"/>
              <a:gd name="connsiteY6" fmla="*/ 720634 h 785948"/>
              <a:gd name="connsiteX7" fmla="*/ 406399 w 812799"/>
              <a:gd name="connsiteY7" fmla="*/ 785948 h 785948"/>
              <a:gd name="connsiteX8" fmla="*/ 341085 w 812799"/>
              <a:gd name="connsiteY8" fmla="*/ 720634 h 785948"/>
              <a:gd name="connsiteX9" fmla="*/ 406399 w 812799"/>
              <a:gd name="connsiteY9" fmla="*/ 655320 h 785948"/>
              <a:gd name="connsiteX10" fmla="*/ 65314 w 812799"/>
              <a:gd name="connsiteY10" fmla="*/ 655320 h 785948"/>
              <a:gd name="connsiteX11" fmla="*/ 130628 w 812799"/>
              <a:gd name="connsiteY11" fmla="*/ 720634 h 785948"/>
              <a:gd name="connsiteX12" fmla="*/ 65314 w 812799"/>
              <a:gd name="connsiteY12" fmla="*/ 785948 h 785948"/>
              <a:gd name="connsiteX13" fmla="*/ 0 w 812799"/>
              <a:gd name="connsiteY13" fmla="*/ 720634 h 785948"/>
              <a:gd name="connsiteX14" fmla="*/ 65314 w 812799"/>
              <a:gd name="connsiteY14" fmla="*/ 655320 h 785948"/>
              <a:gd name="connsiteX15" fmla="*/ 747485 w 812799"/>
              <a:gd name="connsiteY15" fmla="*/ 327660 h 785948"/>
              <a:gd name="connsiteX16" fmla="*/ 812799 w 812799"/>
              <a:gd name="connsiteY16" fmla="*/ 392974 h 785948"/>
              <a:gd name="connsiteX17" fmla="*/ 747485 w 812799"/>
              <a:gd name="connsiteY17" fmla="*/ 458288 h 785948"/>
              <a:gd name="connsiteX18" fmla="*/ 682171 w 812799"/>
              <a:gd name="connsiteY18" fmla="*/ 392974 h 785948"/>
              <a:gd name="connsiteX19" fmla="*/ 747485 w 812799"/>
              <a:gd name="connsiteY19" fmla="*/ 327660 h 785948"/>
              <a:gd name="connsiteX20" fmla="*/ 406399 w 812799"/>
              <a:gd name="connsiteY20" fmla="*/ 327660 h 785948"/>
              <a:gd name="connsiteX21" fmla="*/ 471713 w 812799"/>
              <a:gd name="connsiteY21" fmla="*/ 392974 h 785948"/>
              <a:gd name="connsiteX22" fmla="*/ 406399 w 812799"/>
              <a:gd name="connsiteY22" fmla="*/ 458288 h 785948"/>
              <a:gd name="connsiteX23" fmla="*/ 341085 w 812799"/>
              <a:gd name="connsiteY23" fmla="*/ 392974 h 785948"/>
              <a:gd name="connsiteX24" fmla="*/ 406399 w 812799"/>
              <a:gd name="connsiteY24" fmla="*/ 327660 h 785948"/>
              <a:gd name="connsiteX25" fmla="*/ 65314 w 812799"/>
              <a:gd name="connsiteY25" fmla="*/ 327660 h 785948"/>
              <a:gd name="connsiteX26" fmla="*/ 130628 w 812799"/>
              <a:gd name="connsiteY26" fmla="*/ 392974 h 785948"/>
              <a:gd name="connsiteX27" fmla="*/ 65314 w 812799"/>
              <a:gd name="connsiteY27" fmla="*/ 458288 h 785948"/>
              <a:gd name="connsiteX28" fmla="*/ 0 w 812799"/>
              <a:gd name="connsiteY28" fmla="*/ 392974 h 785948"/>
              <a:gd name="connsiteX29" fmla="*/ 65314 w 812799"/>
              <a:gd name="connsiteY29" fmla="*/ 327660 h 785948"/>
              <a:gd name="connsiteX30" fmla="*/ 747485 w 812799"/>
              <a:gd name="connsiteY30" fmla="*/ 0 h 785948"/>
              <a:gd name="connsiteX31" fmla="*/ 812799 w 812799"/>
              <a:gd name="connsiteY31" fmla="*/ 65314 h 785948"/>
              <a:gd name="connsiteX32" fmla="*/ 747485 w 812799"/>
              <a:gd name="connsiteY32" fmla="*/ 130628 h 785948"/>
              <a:gd name="connsiteX33" fmla="*/ 682171 w 812799"/>
              <a:gd name="connsiteY33" fmla="*/ 65314 h 785948"/>
              <a:gd name="connsiteX34" fmla="*/ 747485 w 812799"/>
              <a:gd name="connsiteY34" fmla="*/ 0 h 785948"/>
              <a:gd name="connsiteX35" fmla="*/ 406399 w 812799"/>
              <a:gd name="connsiteY35" fmla="*/ 0 h 785948"/>
              <a:gd name="connsiteX36" fmla="*/ 471713 w 812799"/>
              <a:gd name="connsiteY36" fmla="*/ 65314 h 785948"/>
              <a:gd name="connsiteX37" fmla="*/ 406399 w 812799"/>
              <a:gd name="connsiteY37" fmla="*/ 130628 h 785948"/>
              <a:gd name="connsiteX38" fmla="*/ 341085 w 812799"/>
              <a:gd name="connsiteY38" fmla="*/ 65314 h 785948"/>
              <a:gd name="connsiteX39" fmla="*/ 406399 w 812799"/>
              <a:gd name="connsiteY39" fmla="*/ 0 h 785948"/>
              <a:gd name="connsiteX40" fmla="*/ 65314 w 812799"/>
              <a:gd name="connsiteY40" fmla="*/ 0 h 785948"/>
              <a:gd name="connsiteX41" fmla="*/ 130628 w 812799"/>
              <a:gd name="connsiteY41" fmla="*/ 65314 h 785948"/>
              <a:gd name="connsiteX42" fmla="*/ 65314 w 812799"/>
              <a:gd name="connsiteY42" fmla="*/ 130628 h 785948"/>
              <a:gd name="connsiteX43" fmla="*/ 0 w 812799"/>
              <a:gd name="connsiteY43" fmla="*/ 65314 h 785948"/>
              <a:gd name="connsiteX44" fmla="*/ 65314 w 812799"/>
              <a:gd name="connsiteY44" fmla="*/ 0 h 7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12799" h="785948">
                <a:moveTo>
                  <a:pt x="747485" y="655320"/>
                </a:moveTo>
                <a:cubicBezTo>
                  <a:pt x="783557" y="655320"/>
                  <a:pt x="812799" y="684562"/>
                  <a:pt x="812799" y="720634"/>
                </a:cubicBezTo>
                <a:cubicBezTo>
                  <a:pt x="812799" y="756706"/>
                  <a:pt x="783557" y="785948"/>
                  <a:pt x="747485" y="785948"/>
                </a:cubicBezTo>
                <a:cubicBezTo>
                  <a:pt x="711413" y="785948"/>
                  <a:pt x="682171" y="756706"/>
                  <a:pt x="682171" y="720634"/>
                </a:cubicBezTo>
                <a:cubicBezTo>
                  <a:pt x="682171" y="684562"/>
                  <a:pt x="711413" y="655320"/>
                  <a:pt x="747485" y="655320"/>
                </a:cubicBezTo>
                <a:close/>
                <a:moveTo>
                  <a:pt x="406399" y="655320"/>
                </a:moveTo>
                <a:cubicBezTo>
                  <a:pt x="442471" y="655320"/>
                  <a:pt x="471713" y="684562"/>
                  <a:pt x="471713" y="720634"/>
                </a:cubicBezTo>
                <a:cubicBezTo>
                  <a:pt x="471713" y="756706"/>
                  <a:pt x="442471" y="785948"/>
                  <a:pt x="406399" y="785948"/>
                </a:cubicBezTo>
                <a:cubicBezTo>
                  <a:pt x="370327" y="785948"/>
                  <a:pt x="341085" y="756706"/>
                  <a:pt x="341085" y="720634"/>
                </a:cubicBezTo>
                <a:cubicBezTo>
                  <a:pt x="341085" y="684562"/>
                  <a:pt x="370327" y="655320"/>
                  <a:pt x="406399" y="655320"/>
                </a:cubicBezTo>
                <a:close/>
                <a:moveTo>
                  <a:pt x="65314" y="655320"/>
                </a:moveTo>
                <a:cubicBezTo>
                  <a:pt x="101386" y="655320"/>
                  <a:pt x="130628" y="684562"/>
                  <a:pt x="130628" y="720634"/>
                </a:cubicBezTo>
                <a:cubicBezTo>
                  <a:pt x="130628" y="756706"/>
                  <a:pt x="101386" y="785948"/>
                  <a:pt x="65314" y="785948"/>
                </a:cubicBezTo>
                <a:cubicBezTo>
                  <a:pt x="29242" y="785948"/>
                  <a:pt x="0" y="756706"/>
                  <a:pt x="0" y="720634"/>
                </a:cubicBezTo>
                <a:cubicBezTo>
                  <a:pt x="0" y="684562"/>
                  <a:pt x="29242" y="655320"/>
                  <a:pt x="65314" y="655320"/>
                </a:cubicBezTo>
                <a:close/>
                <a:moveTo>
                  <a:pt x="747485" y="327660"/>
                </a:moveTo>
                <a:cubicBezTo>
                  <a:pt x="783557" y="327660"/>
                  <a:pt x="812799" y="356902"/>
                  <a:pt x="812799" y="392974"/>
                </a:cubicBezTo>
                <a:cubicBezTo>
                  <a:pt x="812799" y="429046"/>
                  <a:pt x="783557" y="458288"/>
                  <a:pt x="747485" y="458288"/>
                </a:cubicBezTo>
                <a:cubicBezTo>
                  <a:pt x="711413" y="458288"/>
                  <a:pt x="682171" y="429046"/>
                  <a:pt x="682171" y="392974"/>
                </a:cubicBezTo>
                <a:cubicBezTo>
                  <a:pt x="682171" y="356902"/>
                  <a:pt x="711413" y="327660"/>
                  <a:pt x="747485" y="327660"/>
                </a:cubicBezTo>
                <a:close/>
                <a:moveTo>
                  <a:pt x="406399" y="327660"/>
                </a:moveTo>
                <a:cubicBezTo>
                  <a:pt x="442471" y="327660"/>
                  <a:pt x="471713" y="356902"/>
                  <a:pt x="471713" y="392974"/>
                </a:cubicBezTo>
                <a:cubicBezTo>
                  <a:pt x="471713" y="429046"/>
                  <a:pt x="442471" y="458288"/>
                  <a:pt x="406399" y="458288"/>
                </a:cubicBezTo>
                <a:cubicBezTo>
                  <a:pt x="370327" y="458288"/>
                  <a:pt x="341085" y="429046"/>
                  <a:pt x="341085" y="392974"/>
                </a:cubicBezTo>
                <a:cubicBezTo>
                  <a:pt x="341085" y="356902"/>
                  <a:pt x="370327" y="327660"/>
                  <a:pt x="406399" y="327660"/>
                </a:cubicBezTo>
                <a:close/>
                <a:moveTo>
                  <a:pt x="65314" y="327660"/>
                </a:moveTo>
                <a:cubicBezTo>
                  <a:pt x="101386" y="327660"/>
                  <a:pt x="130628" y="356902"/>
                  <a:pt x="130628" y="392974"/>
                </a:cubicBezTo>
                <a:cubicBezTo>
                  <a:pt x="130628" y="429046"/>
                  <a:pt x="101386" y="458288"/>
                  <a:pt x="65314" y="458288"/>
                </a:cubicBezTo>
                <a:cubicBezTo>
                  <a:pt x="29242" y="458288"/>
                  <a:pt x="0" y="429046"/>
                  <a:pt x="0" y="392974"/>
                </a:cubicBezTo>
                <a:cubicBezTo>
                  <a:pt x="0" y="356902"/>
                  <a:pt x="29242" y="327660"/>
                  <a:pt x="65314" y="327660"/>
                </a:cubicBezTo>
                <a:close/>
                <a:moveTo>
                  <a:pt x="747485" y="0"/>
                </a:moveTo>
                <a:cubicBezTo>
                  <a:pt x="783557" y="0"/>
                  <a:pt x="812799" y="29242"/>
                  <a:pt x="812799" y="65314"/>
                </a:cubicBezTo>
                <a:cubicBezTo>
                  <a:pt x="812799" y="101386"/>
                  <a:pt x="783557" y="130628"/>
                  <a:pt x="747485" y="130628"/>
                </a:cubicBezTo>
                <a:cubicBezTo>
                  <a:pt x="711413" y="130628"/>
                  <a:pt x="682171" y="101386"/>
                  <a:pt x="682171" y="65314"/>
                </a:cubicBezTo>
                <a:cubicBezTo>
                  <a:pt x="682171" y="29242"/>
                  <a:pt x="711413" y="0"/>
                  <a:pt x="747485" y="0"/>
                </a:cubicBezTo>
                <a:close/>
                <a:moveTo>
                  <a:pt x="406399" y="0"/>
                </a:moveTo>
                <a:cubicBezTo>
                  <a:pt x="442471" y="0"/>
                  <a:pt x="471713" y="29242"/>
                  <a:pt x="471713" y="65314"/>
                </a:cubicBezTo>
                <a:cubicBezTo>
                  <a:pt x="471713" y="101386"/>
                  <a:pt x="442471" y="130628"/>
                  <a:pt x="406399" y="130628"/>
                </a:cubicBezTo>
                <a:cubicBezTo>
                  <a:pt x="370327" y="130628"/>
                  <a:pt x="341085" y="101386"/>
                  <a:pt x="341085" y="65314"/>
                </a:cubicBezTo>
                <a:cubicBezTo>
                  <a:pt x="341085" y="29242"/>
                  <a:pt x="370327" y="0"/>
                  <a:pt x="406399" y="0"/>
                </a:cubicBezTo>
                <a:close/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>
            <a:off x="10922000" y="6108913"/>
            <a:ext cx="873947" cy="381783"/>
          </a:xfrm>
          <a:custGeom>
            <a:avLst/>
            <a:gdLst>
              <a:gd name="connsiteX0" fmla="*/ 490041 w 1204859"/>
              <a:gd name="connsiteY0" fmla="*/ 440704 h 526342"/>
              <a:gd name="connsiteX1" fmla="*/ 532860 w 1204859"/>
              <a:gd name="connsiteY1" fmla="*/ 483523 h 526342"/>
              <a:gd name="connsiteX2" fmla="*/ 490041 w 1204859"/>
              <a:gd name="connsiteY2" fmla="*/ 526342 h 526342"/>
              <a:gd name="connsiteX3" fmla="*/ 447222 w 1204859"/>
              <a:gd name="connsiteY3" fmla="*/ 483523 h 526342"/>
              <a:gd name="connsiteX4" fmla="*/ 490041 w 1204859"/>
              <a:gd name="connsiteY4" fmla="*/ 440704 h 526342"/>
              <a:gd name="connsiteX5" fmla="*/ 266430 w 1204859"/>
              <a:gd name="connsiteY5" fmla="*/ 440704 h 526342"/>
              <a:gd name="connsiteX6" fmla="*/ 309249 w 1204859"/>
              <a:gd name="connsiteY6" fmla="*/ 483523 h 526342"/>
              <a:gd name="connsiteX7" fmla="*/ 266430 w 1204859"/>
              <a:gd name="connsiteY7" fmla="*/ 526342 h 526342"/>
              <a:gd name="connsiteX8" fmla="*/ 223611 w 1204859"/>
              <a:gd name="connsiteY8" fmla="*/ 483523 h 526342"/>
              <a:gd name="connsiteX9" fmla="*/ 266430 w 1204859"/>
              <a:gd name="connsiteY9" fmla="*/ 440704 h 526342"/>
              <a:gd name="connsiteX10" fmla="*/ 42819 w 1204859"/>
              <a:gd name="connsiteY10" fmla="*/ 440704 h 526342"/>
              <a:gd name="connsiteX11" fmla="*/ 85638 w 1204859"/>
              <a:gd name="connsiteY11" fmla="*/ 483523 h 526342"/>
              <a:gd name="connsiteX12" fmla="*/ 42819 w 1204859"/>
              <a:gd name="connsiteY12" fmla="*/ 526342 h 526342"/>
              <a:gd name="connsiteX13" fmla="*/ 0 w 1204859"/>
              <a:gd name="connsiteY13" fmla="*/ 483523 h 526342"/>
              <a:gd name="connsiteX14" fmla="*/ 42819 w 1204859"/>
              <a:gd name="connsiteY14" fmla="*/ 440704 h 526342"/>
              <a:gd name="connsiteX15" fmla="*/ 1162040 w 1204859"/>
              <a:gd name="connsiteY15" fmla="*/ 429619 h 526342"/>
              <a:gd name="connsiteX16" fmla="*/ 1204859 w 1204859"/>
              <a:gd name="connsiteY16" fmla="*/ 472438 h 526342"/>
              <a:gd name="connsiteX17" fmla="*/ 1162040 w 1204859"/>
              <a:gd name="connsiteY17" fmla="*/ 515257 h 526342"/>
              <a:gd name="connsiteX18" fmla="*/ 1119221 w 1204859"/>
              <a:gd name="connsiteY18" fmla="*/ 472438 h 526342"/>
              <a:gd name="connsiteX19" fmla="*/ 1162040 w 1204859"/>
              <a:gd name="connsiteY19" fmla="*/ 429619 h 526342"/>
              <a:gd name="connsiteX20" fmla="*/ 938429 w 1204859"/>
              <a:gd name="connsiteY20" fmla="*/ 429619 h 526342"/>
              <a:gd name="connsiteX21" fmla="*/ 981248 w 1204859"/>
              <a:gd name="connsiteY21" fmla="*/ 472438 h 526342"/>
              <a:gd name="connsiteX22" fmla="*/ 938429 w 1204859"/>
              <a:gd name="connsiteY22" fmla="*/ 515257 h 526342"/>
              <a:gd name="connsiteX23" fmla="*/ 895610 w 1204859"/>
              <a:gd name="connsiteY23" fmla="*/ 472438 h 526342"/>
              <a:gd name="connsiteX24" fmla="*/ 938429 w 1204859"/>
              <a:gd name="connsiteY24" fmla="*/ 429619 h 526342"/>
              <a:gd name="connsiteX25" fmla="*/ 714818 w 1204859"/>
              <a:gd name="connsiteY25" fmla="*/ 429619 h 526342"/>
              <a:gd name="connsiteX26" fmla="*/ 757637 w 1204859"/>
              <a:gd name="connsiteY26" fmla="*/ 472438 h 526342"/>
              <a:gd name="connsiteX27" fmla="*/ 714818 w 1204859"/>
              <a:gd name="connsiteY27" fmla="*/ 515257 h 526342"/>
              <a:gd name="connsiteX28" fmla="*/ 671999 w 1204859"/>
              <a:gd name="connsiteY28" fmla="*/ 472438 h 526342"/>
              <a:gd name="connsiteX29" fmla="*/ 714818 w 1204859"/>
              <a:gd name="connsiteY29" fmla="*/ 429619 h 526342"/>
              <a:gd name="connsiteX30" fmla="*/ 490041 w 1204859"/>
              <a:gd name="connsiteY30" fmla="*/ 225895 h 526342"/>
              <a:gd name="connsiteX31" fmla="*/ 532860 w 1204859"/>
              <a:gd name="connsiteY31" fmla="*/ 268714 h 526342"/>
              <a:gd name="connsiteX32" fmla="*/ 490041 w 1204859"/>
              <a:gd name="connsiteY32" fmla="*/ 311533 h 526342"/>
              <a:gd name="connsiteX33" fmla="*/ 447222 w 1204859"/>
              <a:gd name="connsiteY33" fmla="*/ 268714 h 526342"/>
              <a:gd name="connsiteX34" fmla="*/ 490041 w 1204859"/>
              <a:gd name="connsiteY34" fmla="*/ 225895 h 526342"/>
              <a:gd name="connsiteX35" fmla="*/ 266430 w 1204859"/>
              <a:gd name="connsiteY35" fmla="*/ 225895 h 526342"/>
              <a:gd name="connsiteX36" fmla="*/ 309249 w 1204859"/>
              <a:gd name="connsiteY36" fmla="*/ 268714 h 526342"/>
              <a:gd name="connsiteX37" fmla="*/ 266430 w 1204859"/>
              <a:gd name="connsiteY37" fmla="*/ 311533 h 526342"/>
              <a:gd name="connsiteX38" fmla="*/ 223611 w 1204859"/>
              <a:gd name="connsiteY38" fmla="*/ 268714 h 526342"/>
              <a:gd name="connsiteX39" fmla="*/ 266430 w 1204859"/>
              <a:gd name="connsiteY39" fmla="*/ 225895 h 526342"/>
              <a:gd name="connsiteX40" fmla="*/ 42819 w 1204859"/>
              <a:gd name="connsiteY40" fmla="*/ 225895 h 526342"/>
              <a:gd name="connsiteX41" fmla="*/ 85638 w 1204859"/>
              <a:gd name="connsiteY41" fmla="*/ 268714 h 526342"/>
              <a:gd name="connsiteX42" fmla="*/ 42819 w 1204859"/>
              <a:gd name="connsiteY42" fmla="*/ 311533 h 526342"/>
              <a:gd name="connsiteX43" fmla="*/ 0 w 1204859"/>
              <a:gd name="connsiteY43" fmla="*/ 268714 h 526342"/>
              <a:gd name="connsiteX44" fmla="*/ 42819 w 1204859"/>
              <a:gd name="connsiteY44" fmla="*/ 225895 h 526342"/>
              <a:gd name="connsiteX45" fmla="*/ 1162040 w 1204859"/>
              <a:gd name="connsiteY45" fmla="*/ 214810 h 526342"/>
              <a:gd name="connsiteX46" fmla="*/ 1204859 w 1204859"/>
              <a:gd name="connsiteY46" fmla="*/ 257629 h 526342"/>
              <a:gd name="connsiteX47" fmla="*/ 1162040 w 1204859"/>
              <a:gd name="connsiteY47" fmla="*/ 300448 h 526342"/>
              <a:gd name="connsiteX48" fmla="*/ 1119221 w 1204859"/>
              <a:gd name="connsiteY48" fmla="*/ 257629 h 526342"/>
              <a:gd name="connsiteX49" fmla="*/ 1162040 w 1204859"/>
              <a:gd name="connsiteY49" fmla="*/ 214810 h 526342"/>
              <a:gd name="connsiteX50" fmla="*/ 938429 w 1204859"/>
              <a:gd name="connsiteY50" fmla="*/ 214810 h 526342"/>
              <a:gd name="connsiteX51" fmla="*/ 981248 w 1204859"/>
              <a:gd name="connsiteY51" fmla="*/ 257629 h 526342"/>
              <a:gd name="connsiteX52" fmla="*/ 938429 w 1204859"/>
              <a:gd name="connsiteY52" fmla="*/ 300448 h 526342"/>
              <a:gd name="connsiteX53" fmla="*/ 895610 w 1204859"/>
              <a:gd name="connsiteY53" fmla="*/ 257629 h 526342"/>
              <a:gd name="connsiteX54" fmla="*/ 938429 w 1204859"/>
              <a:gd name="connsiteY54" fmla="*/ 214810 h 526342"/>
              <a:gd name="connsiteX55" fmla="*/ 714818 w 1204859"/>
              <a:gd name="connsiteY55" fmla="*/ 214810 h 526342"/>
              <a:gd name="connsiteX56" fmla="*/ 757637 w 1204859"/>
              <a:gd name="connsiteY56" fmla="*/ 257629 h 526342"/>
              <a:gd name="connsiteX57" fmla="*/ 714818 w 1204859"/>
              <a:gd name="connsiteY57" fmla="*/ 300448 h 526342"/>
              <a:gd name="connsiteX58" fmla="*/ 671999 w 1204859"/>
              <a:gd name="connsiteY58" fmla="*/ 257629 h 526342"/>
              <a:gd name="connsiteX59" fmla="*/ 714818 w 1204859"/>
              <a:gd name="connsiteY59" fmla="*/ 214810 h 526342"/>
              <a:gd name="connsiteX60" fmla="*/ 490041 w 1204859"/>
              <a:gd name="connsiteY60" fmla="*/ 11085 h 526342"/>
              <a:gd name="connsiteX61" fmla="*/ 532860 w 1204859"/>
              <a:gd name="connsiteY61" fmla="*/ 53904 h 526342"/>
              <a:gd name="connsiteX62" fmla="*/ 490041 w 1204859"/>
              <a:gd name="connsiteY62" fmla="*/ 96723 h 526342"/>
              <a:gd name="connsiteX63" fmla="*/ 447222 w 1204859"/>
              <a:gd name="connsiteY63" fmla="*/ 53904 h 526342"/>
              <a:gd name="connsiteX64" fmla="*/ 490041 w 1204859"/>
              <a:gd name="connsiteY64" fmla="*/ 11085 h 526342"/>
              <a:gd name="connsiteX65" fmla="*/ 266430 w 1204859"/>
              <a:gd name="connsiteY65" fmla="*/ 11085 h 526342"/>
              <a:gd name="connsiteX66" fmla="*/ 309249 w 1204859"/>
              <a:gd name="connsiteY66" fmla="*/ 53904 h 526342"/>
              <a:gd name="connsiteX67" fmla="*/ 266430 w 1204859"/>
              <a:gd name="connsiteY67" fmla="*/ 96723 h 526342"/>
              <a:gd name="connsiteX68" fmla="*/ 223611 w 1204859"/>
              <a:gd name="connsiteY68" fmla="*/ 53904 h 526342"/>
              <a:gd name="connsiteX69" fmla="*/ 266430 w 1204859"/>
              <a:gd name="connsiteY69" fmla="*/ 11085 h 526342"/>
              <a:gd name="connsiteX70" fmla="*/ 42819 w 1204859"/>
              <a:gd name="connsiteY70" fmla="*/ 11085 h 526342"/>
              <a:gd name="connsiteX71" fmla="*/ 85638 w 1204859"/>
              <a:gd name="connsiteY71" fmla="*/ 53904 h 526342"/>
              <a:gd name="connsiteX72" fmla="*/ 42819 w 1204859"/>
              <a:gd name="connsiteY72" fmla="*/ 96723 h 526342"/>
              <a:gd name="connsiteX73" fmla="*/ 0 w 1204859"/>
              <a:gd name="connsiteY73" fmla="*/ 53904 h 526342"/>
              <a:gd name="connsiteX74" fmla="*/ 42819 w 1204859"/>
              <a:gd name="connsiteY74" fmla="*/ 11085 h 526342"/>
              <a:gd name="connsiteX75" fmla="*/ 1162040 w 1204859"/>
              <a:gd name="connsiteY75" fmla="*/ 0 h 526342"/>
              <a:gd name="connsiteX76" fmla="*/ 1204859 w 1204859"/>
              <a:gd name="connsiteY76" fmla="*/ 42819 h 526342"/>
              <a:gd name="connsiteX77" fmla="*/ 1162040 w 1204859"/>
              <a:gd name="connsiteY77" fmla="*/ 85638 h 526342"/>
              <a:gd name="connsiteX78" fmla="*/ 1119221 w 1204859"/>
              <a:gd name="connsiteY78" fmla="*/ 42819 h 526342"/>
              <a:gd name="connsiteX79" fmla="*/ 1162040 w 1204859"/>
              <a:gd name="connsiteY79" fmla="*/ 0 h 526342"/>
              <a:gd name="connsiteX80" fmla="*/ 938429 w 1204859"/>
              <a:gd name="connsiteY80" fmla="*/ 0 h 526342"/>
              <a:gd name="connsiteX81" fmla="*/ 981248 w 1204859"/>
              <a:gd name="connsiteY81" fmla="*/ 42819 h 526342"/>
              <a:gd name="connsiteX82" fmla="*/ 938429 w 1204859"/>
              <a:gd name="connsiteY82" fmla="*/ 85638 h 526342"/>
              <a:gd name="connsiteX83" fmla="*/ 895610 w 1204859"/>
              <a:gd name="connsiteY83" fmla="*/ 42819 h 526342"/>
              <a:gd name="connsiteX84" fmla="*/ 938429 w 1204859"/>
              <a:gd name="connsiteY84" fmla="*/ 0 h 526342"/>
              <a:gd name="connsiteX85" fmla="*/ 714818 w 1204859"/>
              <a:gd name="connsiteY85" fmla="*/ 0 h 526342"/>
              <a:gd name="connsiteX86" fmla="*/ 757637 w 1204859"/>
              <a:gd name="connsiteY86" fmla="*/ 42819 h 526342"/>
              <a:gd name="connsiteX87" fmla="*/ 714818 w 1204859"/>
              <a:gd name="connsiteY87" fmla="*/ 85638 h 526342"/>
              <a:gd name="connsiteX88" fmla="*/ 671999 w 1204859"/>
              <a:gd name="connsiteY88" fmla="*/ 42819 h 526342"/>
              <a:gd name="connsiteX89" fmla="*/ 714818 w 1204859"/>
              <a:gd name="connsiteY89" fmla="*/ 0 h 52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04859" h="526342">
                <a:moveTo>
                  <a:pt x="490041" y="440704"/>
                </a:moveTo>
                <a:cubicBezTo>
                  <a:pt x="513689" y="440704"/>
                  <a:pt x="532860" y="459875"/>
                  <a:pt x="532860" y="483523"/>
                </a:cubicBezTo>
                <a:cubicBezTo>
                  <a:pt x="532860" y="507172"/>
                  <a:pt x="513689" y="526342"/>
                  <a:pt x="490041" y="526342"/>
                </a:cubicBezTo>
                <a:cubicBezTo>
                  <a:pt x="466393" y="526342"/>
                  <a:pt x="447222" y="507172"/>
                  <a:pt x="447222" y="483523"/>
                </a:cubicBezTo>
                <a:cubicBezTo>
                  <a:pt x="447222" y="459875"/>
                  <a:pt x="466393" y="440704"/>
                  <a:pt x="490041" y="440704"/>
                </a:cubicBezTo>
                <a:close/>
                <a:moveTo>
                  <a:pt x="266430" y="440704"/>
                </a:moveTo>
                <a:cubicBezTo>
                  <a:pt x="290078" y="440704"/>
                  <a:pt x="309249" y="459875"/>
                  <a:pt x="309249" y="483523"/>
                </a:cubicBezTo>
                <a:cubicBezTo>
                  <a:pt x="309249" y="507172"/>
                  <a:pt x="290078" y="526342"/>
                  <a:pt x="266430" y="526342"/>
                </a:cubicBezTo>
                <a:cubicBezTo>
                  <a:pt x="242781" y="526342"/>
                  <a:pt x="223611" y="507172"/>
                  <a:pt x="223611" y="483523"/>
                </a:cubicBezTo>
                <a:cubicBezTo>
                  <a:pt x="223611" y="459875"/>
                  <a:pt x="242781" y="440704"/>
                  <a:pt x="266430" y="440704"/>
                </a:cubicBezTo>
                <a:close/>
                <a:moveTo>
                  <a:pt x="42819" y="440704"/>
                </a:moveTo>
                <a:cubicBezTo>
                  <a:pt x="66467" y="440704"/>
                  <a:pt x="85638" y="459875"/>
                  <a:pt x="85638" y="483523"/>
                </a:cubicBezTo>
                <a:cubicBezTo>
                  <a:pt x="85638" y="507172"/>
                  <a:pt x="66467" y="526342"/>
                  <a:pt x="42819" y="526342"/>
                </a:cubicBezTo>
                <a:cubicBezTo>
                  <a:pt x="19171" y="526342"/>
                  <a:pt x="0" y="507172"/>
                  <a:pt x="0" y="483523"/>
                </a:cubicBezTo>
                <a:cubicBezTo>
                  <a:pt x="0" y="459875"/>
                  <a:pt x="19171" y="440704"/>
                  <a:pt x="42819" y="440704"/>
                </a:cubicBezTo>
                <a:close/>
                <a:moveTo>
                  <a:pt x="1162040" y="429619"/>
                </a:moveTo>
                <a:cubicBezTo>
                  <a:pt x="1185688" y="429619"/>
                  <a:pt x="1204859" y="448790"/>
                  <a:pt x="1204859" y="472438"/>
                </a:cubicBezTo>
                <a:cubicBezTo>
                  <a:pt x="1204859" y="496087"/>
                  <a:pt x="1185688" y="515257"/>
                  <a:pt x="1162040" y="515257"/>
                </a:cubicBezTo>
                <a:cubicBezTo>
                  <a:pt x="1138392" y="515257"/>
                  <a:pt x="1119221" y="496087"/>
                  <a:pt x="1119221" y="472438"/>
                </a:cubicBezTo>
                <a:cubicBezTo>
                  <a:pt x="1119221" y="448790"/>
                  <a:pt x="1138392" y="429619"/>
                  <a:pt x="1162040" y="429619"/>
                </a:cubicBezTo>
                <a:close/>
                <a:moveTo>
                  <a:pt x="938429" y="429619"/>
                </a:moveTo>
                <a:cubicBezTo>
                  <a:pt x="962077" y="429619"/>
                  <a:pt x="981248" y="448790"/>
                  <a:pt x="981248" y="472438"/>
                </a:cubicBezTo>
                <a:cubicBezTo>
                  <a:pt x="981248" y="496087"/>
                  <a:pt x="962077" y="515257"/>
                  <a:pt x="938429" y="515257"/>
                </a:cubicBezTo>
                <a:cubicBezTo>
                  <a:pt x="914780" y="515257"/>
                  <a:pt x="895610" y="496087"/>
                  <a:pt x="895610" y="472438"/>
                </a:cubicBezTo>
                <a:cubicBezTo>
                  <a:pt x="895610" y="448790"/>
                  <a:pt x="914780" y="429619"/>
                  <a:pt x="938429" y="429619"/>
                </a:cubicBezTo>
                <a:close/>
                <a:moveTo>
                  <a:pt x="714818" y="429619"/>
                </a:moveTo>
                <a:cubicBezTo>
                  <a:pt x="738466" y="429619"/>
                  <a:pt x="757637" y="448790"/>
                  <a:pt x="757637" y="472438"/>
                </a:cubicBezTo>
                <a:cubicBezTo>
                  <a:pt x="757637" y="496087"/>
                  <a:pt x="738466" y="515257"/>
                  <a:pt x="714818" y="515257"/>
                </a:cubicBezTo>
                <a:cubicBezTo>
                  <a:pt x="691170" y="515257"/>
                  <a:pt x="671999" y="496087"/>
                  <a:pt x="671999" y="472438"/>
                </a:cubicBezTo>
                <a:cubicBezTo>
                  <a:pt x="671999" y="448790"/>
                  <a:pt x="691170" y="429619"/>
                  <a:pt x="714818" y="429619"/>
                </a:cubicBezTo>
                <a:close/>
                <a:moveTo>
                  <a:pt x="490041" y="225895"/>
                </a:moveTo>
                <a:cubicBezTo>
                  <a:pt x="513689" y="225895"/>
                  <a:pt x="532860" y="245065"/>
                  <a:pt x="532860" y="268714"/>
                </a:cubicBezTo>
                <a:cubicBezTo>
                  <a:pt x="532860" y="292362"/>
                  <a:pt x="513689" y="311533"/>
                  <a:pt x="490041" y="311533"/>
                </a:cubicBezTo>
                <a:cubicBezTo>
                  <a:pt x="466393" y="311533"/>
                  <a:pt x="447222" y="292362"/>
                  <a:pt x="447222" y="268714"/>
                </a:cubicBezTo>
                <a:cubicBezTo>
                  <a:pt x="447222" y="245065"/>
                  <a:pt x="466393" y="225895"/>
                  <a:pt x="490041" y="225895"/>
                </a:cubicBezTo>
                <a:close/>
                <a:moveTo>
                  <a:pt x="266430" y="225895"/>
                </a:moveTo>
                <a:cubicBezTo>
                  <a:pt x="290078" y="225895"/>
                  <a:pt x="309249" y="245065"/>
                  <a:pt x="309249" y="268714"/>
                </a:cubicBezTo>
                <a:cubicBezTo>
                  <a:pt x="309249" y="292362"/>
                  <a:pt x="290078" y="311533"/>
                  <a:pt x="266430" y="311533"/>
                </a:cubicBezTo>
                <a:cubicBezTo>
                  <a:pt x="242781" y="311533"/>
                  <a:pt x="223611" y="292362"/>
                  <a:pt x="223611" y="268714"/>
                </a:cubicBezTo>
                <a:cubicBezTo>
                  <a:pt x="223611" y="245065"/>
                  <a:pt x="242781" y="225895"/>
                  <a:pt x="266430" y="225895"/>
                </a:cubicBezTo>
                <a:close/>
                <a:moveTo>
                  <a:pt x="42819" y="225895"/>
                </a:moveTo>
                <a:cubicBezTo>
                  <a:pt x="66467" y="225895"/>
                  <a:pt x="85638" y="245065"/>
                  <a:pt x="85638" y="268714"/>
                </a:cubicBezTo>
                <a:cubicBezTo>
                  <a:pt x="85638" y="292362"/>
                  <a:pt x="66467" y="311533"/>
                  <a:pt x="42819" y="311533"/>
                </a:cubicBezTo>
                <a:cubicBezTo>
                  <a:pt x="19171" y="311533"/>
                  <a:pt x="0" y="292362"/>
                  <a:pt x="0" y="268714"/>
                </a:cubicBezTo>
                <a:cubicBezTo>
                  <a:pt x="0" y="245065"/>
                  <a:pt x="19171" y="225895"/>
                  <a:pt x="42819" y="225895"/>
                </a:cubicBezTo>
                <a:close/>
                <a:moveTo>
                  <a:pt x="1162040" y="214810"/>
                </a:moveTo>
                <a:cubicBezTo>
                  <a:pt x="1185688" y="214810"/>
                  <a:pt x="1204859" y="233980"/>
                  <a:pt x="1204859" y="257629"/>
                </a:cubicBezTo>
                <a:cubicBezTo>
                  <a:pt x="1204859" y="281277"/>
                  <a:pt x="1185688" y="300448"/>
                  <a:pt x="1162040" y="300448"/>
                </a:cubicBezTo>
                <a:cubicBezTo>
                  <a:pt x="1138392" y="300448"/>
                  <a:pt x="1119221" y="281277"/>
                  <a:pt x="1119221" y="257629"/>
                </a:cubicBezTo>
                <a:cubicBezTo>
                  <a:pt x="1119221" y="233980"/>
                  <a:pt x="1138392" y="214810"/>
                  <a:pt x="1162040" y="214810"/>
                </a:cubicBezTo>
                <a:close/>
                <a:moveTo>
                  <a:pt x="938429" y="214810"/>
                </a:moveTo>
                <a:cubicBezTo>
                  <a:pt x="962077" y="214810"/>
                  <a:pt x="981248" y="233980"/>
                  <a:pt x="981248" y="257629"/>
                </a:cubicBezTo>
                <a:cubicBezTo>
                  <a:pt x="981248" y="281277"/>
                  <a:pt x="962077" y="300448"/>
                  <a:pt x="938429" y="300448"/>
                </a:cubicBezTo>
                <a:cubicBezTo>
                  <a:pt x="914780" y="300448"/>
                  <a:pt x="895610" y="281277"/>
                  <a:pt x="895610" y="257629"/>
                </a:cubicBezTo>
                <a:cubicBezTo>
                  <a:pt x="895610" y="233980"/>
                  <a:pt x="914780" y="214810"/>
                  <a:pt x="938429" y="214810"/>
                </a:cubicBezTo>
                <a:close/>
                <a:moveTo>
                  <a:pt x="714818" y="214810"/>
                </a:moveTo>
                <a:cubicBezTo>
                  <a:pt x="738466" y="214810"/>
                  <a:pt x="757637" y="233980"/>
                  <a:pt x="757637" y="257629"/>
                </a:cubicBezTo>
                <a:cubicBezTo>
                  <a:pt x="757637" y="281277"/>
                  <a:pt x="738466" y="300448"/>
                  <a:pt x="714818" y="300448"/>
                </a:cubicBezTo>
                <a:cubicBezTo>
                  <a:pt x="691170" y="300448"/>
                  <a:pt x="671999" y="281277"/>
                  <a:pt x="671999" y="257629"/>
                </a:cubicBezTo>
                <a:cubicBezTo>
                  <a:pt x="671999" y="233980"/>
                  <a:pt x="691170" y="214810"/>
                  <a:pt x="714818" y="214810"/>
                </a:cubicBezTo>
                <a:close/>
                <a:moveTo>
                  <a:pt x="490041" y="11085"/>
                </a:moveTo>
                <a:cubicBezTo>
                  <a:pt x="513689" y="11085"/>
                  <a:pt x="532860" y="30256"/>
                  <a:pt x="532860" y="53904"/>
                </a:cubicBezTo>
                <a:cubicBezTo>
                  <a:pt x="532860" y="77553"/>
                  <a:pt x="513689" y="96723"/>
                  <a:pt x="490041" y="96723"/>
                </a:cubicBezTo>
                <a:cubicBezTo>
                  <a:pt x="466393" y="96723"/>
                  <a:pt x="447222" y="77553"/>
                  <a:pt x="447222" y="53904"/>
                </a:cubicBezTo>
                <a:cubicBezTo>
                  <a:pt x="447222" y="30256"/>
                  <a:pt x="466393" y="11085"/>
                  <a:pt x="490041" y="11085"/>
                </a:cubicBezTo>
                <a:close/>
                <a:moveTo>
                  <a:pt x="266430" y="11085"/>
                </a:moveTo>
                <a:cubicBezTo>
                  <a:pt x="290078" y="11085"/>
                  <a:pt x="309249" y="30256"/>
                  <a:pt x="309249" y="53904"/>
                </a:cubicBezTo>
                <a:cubicBezTo>
                  <a:pt x="309249" y="77553"/>
                  <a:pt x="290078" y="96723"/>
                  <a:pt x="266430" y="96723"/>
                </a:cubicBezTo>
                <a:cubicBezTo>
                  <a:pt x="242781" y="96723"/>
                  <a:pt x="223611" y="77553"/>
                  <a:pt x="223611" y="53904"/>
                </a:cubicBezTo>
                <a:cubicBezTo>
                  <a:pt x="223611" y="30256"/>
                  <a:pt x="242781" y="11085"/>
                  <a:pt x="266430" y="11085"/>
                </a:cubicBezTo>
                <a:close/>
                <a:moveTo>
                  <a:pt x="42819" y="11085"/>
                </a:moveTo>
                <a:cubicBezTo>
                  <a:pt x="66467" y="11085"/>
                  <a:pt x="85638" y="30256"/>
                  <a:pt x="85638" y="53904"/>
                </a:cubicBezTo>
                <a:cubicBezTo>
                  <a:pt x="85638" y="77553"/>
                  <a:pt x="66467" y="96723"/>
                  <a:pt x="42819" y="96723"/>
                </a:cubicBezTo>
                <a:cubicBezTo>
                  <a:pt x="19171" y="96723"/>
                  <a:pt x="0" y="77553"/>
                  <a:pt x="0" y="53904"/>
                </a:cubicBezTo>
                <a:cubicBezTo>
                  <a:pt x="0" y="30256"/>
                  <a:pt x="19171" y="11085"/>
                  <a:pt x="42819" y="11085"/>
                </a:cubicBezTo>
                <a:close/>
                <a:moveTo>
                  <a:pt x="1162040" y="0"/>
                </a:moveTo>
                <a:cubicBezTo>
                  <a:pt x="1185688" y="0"/>
                  <a:pt x="1204859" y="19171"/>
                  <a:pt x="1204859" y="42819"/>
                </a:cubicBezTo>
                <a:cubicBezTo>
                  <a:pt x="1204859" y="66468"/>
                  <a:pt x="1185688" y="85638"/>
                  <a:pt x="1162040" y="85638"/>
                </a:cubicBezTo>
                <a:cubicBezTo>
                  <a:pt x="1138392" y="85638"/>
                  <a:pt x="1119221" y="66468"/>
                  <a:pt x="1119221" y="42819"/>
                </a:cubicBezTo>
                <a:cubicBezTo>
                  <a:pt x="1119221" y="19171"/>
                  <a:pt x="1138392" y="0"/>
                  <a:pt x="1162040" y="0"/>
                </a:cubicBezTo>
                <a:close/>
                <a:moveTo>
                  <a:pt x="938429" y="0"/>
                </a:moveTo>
                <a:cubicBezTo>
                  <a:pt x="962077" y="0"/>
                  <a:pt x="981248" y="19171"/>
                  <a:pt x="981248" y="42819"/>
                </a:cubicBezTo>
                <a:cubicBezTo>
                  <a:pt x="981248" y="66468"/>
                  <a:pt x="962077" y="85638"/>
                  <a:pt x="938429" y="85638"/>
                </a:cubicBezTo>
                <a:cubicBezTo>
                  <a:pt x="914780" y="85638"/>
                  <a:pt x="895610" y="66468"/>
                  <a:pt x="895610" y="42819"/>
                </a:cubicBezTo>
                <a:cubicBezTo>
                  <a:pt x="895610" y="19171"/>
                  <a:pt x="914780" y="0"/>
                  <a:pt x="938429" y="0"/>
                </a:cubicBezTo>
                <a:close/>
                <a:moveTo>
                  <a:pt x="714818" y="0"/>
                </a:moveTo>
                <a:cubicBezTo>
                  <a:pt x="738466" y="0"/>
                  <a:pt x="757637" y="19171"/>
                  <a:pt x="757637" y="42819"/>
                </a:cubicBezTo>
                <a:cubicBezTo>
                  <a:pt x="757637" y="66468"/>
                  <a:pt x="738466" y="85638"/>
                  <a:pt x="714818" y="85638"/>
                </a:cubicBezTo>
                <a:cubicBezTo>
                  <a:pt x="691170" y="85638"/>
                  <a:pt x="671999" y="66468"/>
                  <a:pt x="671999" y="42819"/>
                </a:cubicBezTo>
                <a:cubicBezTo>
                  <a:pt x="671999" y="19171"/>
                  <a:pt x="691170" y="0"/>
                  <a:pt x="71481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34479" y="2081948"/>
            <a:ext cx="2651646" cy="1081088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973-FC63-4681-8639-75B9D3D0A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2A1-CA88-4D2D-9529-F4D267AF6C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5400925" cy="6858000"/>
          </a:xfrm>
          <a:custGeom>
            <a:avLst/>
            <a:gdLst>
              <a:gd name="connsiteX0" fmla="*/ 0 w 5400925"/>
              <a:gd name="connsiteY0" fmla="*/ 0 h 6858000"/>
              <a:gd name="connsiteX1" fmla="*/ 5268659 w 5400925"/>
              <a:gd name="connsiteY1" fmla="*/ 0 h 6858000"/>
              <a:gd name="connsiteX2" fmla="*/ 5322359 w 5400925"/>
              <a:gd name="connsiteY2" fmla="*/ 300702 h 6858000"/>
              <a:gd name="connsiteX3" fmla="*/ 5400925 w 5400925"/>
              <a:gd name="connsiteY3" fmla="*/ 1339118 h 6858000"/>
              <a:gd name="connsiteX4" fmla="*/ 2661974 w 5400925"/>
              <a:gd name="connsiteY4" fmla="*/ 6803161 h 6858000"/>
              <a:gd name="connsiteX5" fmla="*/ 2584856 w 5400925"/>
              <a:gd name="connsiteY5" fmla="*/ 6858000 h 6858000"/>
              <a:gd name="connsiteX6" fmla="*/ 0 w 54009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925" h="6858000">
                <a:moveTo>
                  <a:pt x="0" y="0"/>
                </a:moveTo>
                <a:lnTo>
                  <a:pt x="5268659" y="0"/>
                </a:lnTo>
                <a:lnTo>
                  <a:pt x="5322359" y="300702"/>
                </a:lnTo>
                <a:cubicBezTo>
                  <a:pt x="5374094" y="639288"/>
                  <a:pt x="5400925" y="986070"/>
                  <a:pt x="5400925" y="1339118"/>
                </a:cubicBezTo>
                <a:cubicBezTo>
                  <a:pt x="5400925" y="3575090"/>
                  <a:pt x="4324686" y="5559694"/>
                  <a:pt x="2661974" y="6803161"/>
                </a:cubicBezTo>
                <a:lnTo>
                  <a:pt x="25848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201341" cy="6858000"/>
          </a:xfrm>
          <a:custGeom>
            <a:avLst/>
            <a:gdLst>
              <a:gd name="connsiteX0" fmla="*/ 0 w 4201341"/>
              <a:gd name="connsiteY0" fmla="*/ 0 h 6858000"/>
              <a:gd name="connsiteX1" fmla="*/ 3991600 w 4201341"/>
              <a:gd name="connsiteY1" fmla="*/ 0 h 6858000"/>
              <a:gd name="connsiteX2" fmla="*/ 4062810 w 4201341"/>
              <a:gd name="connsiteY2" fmla="*/ 308540 h 6858000"/>
              <a:gd name="connsiteX3" fmla="*/ 4201341 w 4201341"/>
              <a:gd name="connsiteY3" fmla="*/ 1682740 h 6858000"/>
              <a:gd name="connsiteX4" fmla="*/ 1967390 w 4201341"/>
              <a:gd name="connsiteY4" fmla="*/ 6730044 h 6858000"/>
              <a:gd name="connsiteX5" fmla="*/ 1819673 w 4201341"/>
              <a:gd name="connsiteY5" fmla="*/ 6858000 h 6858000"/>
              <a:gd name="connsiteX6" fmla="*/ 0 w 42013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1341" h="6858000">
                <a:moveTo>
                  <a:pt x="0" y="0"/>
                </a:moveTo>
                <a:lnTo>
                  <a:pt x="3991600" y="0"/>
                </a:lnTo>
                <a:lnTo>
                  <a:pt x="4062810" y="308540"/>
                </a:lnTo>
                <a:cubicBezTo>
                  <a:pt x="4153641" y="752419"/>
                  <a:pt x="4201341" y="1212009"/>
                  <a:pt x="4201341" y="1682740"/>
                </a:cubicBezTo>
                <a:cubicBezTo>
                  <a:pt x="4201341" y="3683347"/>
                  <a:pt x="3339753" y="5482719"/>
                  <a:pt x="1967390" y="6730044"/>
                </a:cubicBezTo>
                <a:lnTo>
                  <a:pt x="18196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>
            <a:off x="280967" y="336020"/>
            <a:ext cx="400955" cy="387709"/>
          </a:xfrm>
          <a:custGeom>
            <a:avLst/>
            <a:gdLst>
              <a:gd name="connsiteX0" fmla="*/ 747485 w 812799"/>
              <a:gd name="connsiteY0" fmla="*/ 655320 h 785948"/>
              <a:gd name="connsiteX1" fmla="*/ 812799 w 812799"/>
              <a:gd name="connsiteY1" fmla="*/ 720634 h 785948"/>
              <a:gd name="connsiteX2" fmla="*/ 747485 w 812799"/>
              <a:gd name="connsiteY2" fmla="*/ 785948 h 785948"/>
              <a:gd name="connsiteX3" fmla="*/ 682171 w 812799"/>
              <a:gd name="connsiteY3" fmla="*/ 720634 h 785948"/>
              <a:gd name="connsiteX4" fmla="*/ 747485 w 812799"/>
              <a:gd name="connsiteY4" fmla="*/ 655320 h 785948"/>
              <a:gd name="connsiteX5" fmla="*/ 406399 w 812799"/>
              <a:gd name="connsiteY5" fmla="*/ 655320 h 785948"/>
              <a:gd name="connsiteX6" fmla="*/ 471713 w 812799"/>
              <a:gd name="connsiteY6" fmla="*/ 720634 h 785948"/>
              <a:gd name="connsiteX7" fmla="*/ 406399 w 812799"/>
              <a:gd name="connsiteY7" fmla="*/ 785948 h 785948"/>
              <a:gd name="connsiteX8" fmla="*/ 341085 w 812799"/>
              <a:gd name="connsiteY8" fmla="*/ 720634 h 785948"/>
              <a:gd name="connsiteX9" fmla="*/ 406399 w 812799"/>
              <a:gd name="connsiteY9" fmla="*/ 655320 h 785948"/>
              <a:gd name="connsiteX10" fmla="*/ 65314 w 812799"/>
              <a:gd name="connsiteY10" fmla="*/ 655320 h 785948"/>
              <a:gd name="connsiteX11" fmla="*/ 130628 w 812799"/>
              <a:gd name="connsiteY11" fmla="*/ 720634 h 785948"/>
              <a:gd name="connsiteX12" fmla="*/ 65314 w 812799"/>
              <a:gd name="connsiteY12" fmla="*/ 785948 h 785948"/>
              <a:gd name="connsiteX13" fmla="*/ 0 w 812799"/>
              <a:gd name="connsiteY13" fmla="*/ 720634 h 785948"/>
              <a:gd name="connsiteX14" fmla="*/ 65314 w 812799"/>
              <a:gd name="connsiteY14" fmla="*/ 655320 h 785948"/>
              <a:gd name="connsiteX15" fmla="*/ 747485 w 812799"/>
              <a:gd name="connsiteY15" fmla="*/ 327660 h 785948"/>
              <a:gd name="connsiteX16" fmla="*/ 812799 w 812799"/>
              <a:gd name="connsiteY16" fmla="*/ 392974 h 785948"/>
              <a:gd name="connsiteX17" fmla="*/ 747485 w 812799"/>
              <a:gd name="connsiteY17" fmla="*/ 458288 h 785948"/>
              <a:gd name="connsiteX18" fmla="*/ 682171 w 812799"/>
              <a:gd name="connsiteY18" fmla="*/ 392974 h 785948"/>
              <a:gd name="connsiteX19" fmla="*/ 747485 w 812799"/>
              <a:gd name="connsiteY19" fmla="*/ 327660 h 785948"/>
              <a:gd name="connsiteX20" fmla="*/ 406399 w 812799"/>
              <a:gd name="connsiteY20" fmla="*/ 327660 h 785948"/>
              <a:gd name="connsiteX21" fmla="*/ 471713 w 812799"/>
              <a:gd name="connsiteY21" fmla="*/ 392974 h 785948"/>
              <a:gd name="connsiteX22" fmla="*/ 406399 w 812799"/>
              <a:gd name="connsiteY22" fmla="*/ 458288 h 785948"/>
              <a:gd name="connsiteX23" fmla="*/ 341085 w 812799"/>
              <a:gd name="connsiteY23" fmla="*/ 392974 h 785948"/>
              <a:gd name="connsiteX24" fmla="*/ 406399 w 812799"/>
              <a:gd name="connsiteY24" fmla="*/ 327660 h 785948"/>
              <a:gd name="connsiteX25" fmla="*/ 65314 w 812799"/>
              <a:gd name="connsiteY25" fmla="*/ 327660 h 785948"/>
              <a:gd name="connsiteX26" fmla="*/ 130628 w 812799"/>
              <a:gd name="connsiteY26" fmla="*/ 392974 h 785948"/>
              <a:gd name="connsiteX27" fmla="*/ 65314 w 812799"/>
              <a:gd name="connsiteY27" fmla="*/ 458288 h 785948"/>
              <a:gd name="connsiteX28" fmla="*/ 0 w 812799"/>
              <a:gd name="connsiteY28" fmla="*/ 392974 h 785948"/>
              <a:gd name="connsiteX29" fmla="*/ 65314 w 812799"/>
              <a:gd name="connsiteY29" fmla="*/ 327660 h 785948"/>
              <a:gd name="connsiteX30" fmla="*/ 747485 w 812799"/>
              <a:gd name="connsiteY30" fmla="*/ 0 h 785948"/>
              <a:gd name="connsiteX31" fmla="*/ 812799 w 812799"/>
              <a:gd name="connsiteY31" fmla="*/ 65314 h 785948"/>
              <a:gd name="connsiteX32" fmla="*/ 747485 w 812799"/>
              <a:gd name="connsiteY32" fmla="*/ 130628 h 785948"/>
              <a:gd name="connsiteX33" fmla="*/ 682171 w 812799"/>
              <a:gd name="connsiteY33" fmla="*/ 65314 h 785948"/>
              <a:gd name="connsiteX34" fmla="*/ 747485 w 812799"/>
              <a:gd name="connsiteY34" fmla="*/ 0 h 785948"/>
              <a:gd name="connsiteX35" fmla="*/ 406399 w 812799"/>
              <a:gd name="connsiteY35" fmla="*/ 0 h 785948"/>
              <a:gd name="connsiteX36" fmla="*/ 471713 w 812799"/>
              <a:gd name="connsiteY36" fmla="*/ 65314 h 785948"/>
              <a:gd name="connsiteX37" fmla="*/ 406399 w 812799"/>
              <a:gd name="connsiteY37" fmla="*/ 130628 h 785948"/>
              <a:gd name="connsiteX38" fmla="*/ 341085 w 812799"/>
              <a:gd name="connsiteY38" fmla="*/ 65314 h 785948"/>
              <a:gd name="connsiteX39" fmla="*/ 406399 w 812799"/>
              <a:gd name="connsiteY39" fmla="*/ 0 h 785948"/>
              <a:gd name="connsiteX40" fmla="*/ 65314 w 812799"/>
              <a:gd name="connsiteY40" fmla="*/ 0 h 785948"/>
              <a:gd name="connsiteX41" fmla="*/ 130628 w 812799"/>
              <a:gd name="connsiteY41" fmla="*/ 65314 h 785948"/>
              <a:gd name="connsiteX42" fmla="*/ 65314 w 812799"/>
              <a:gd name="connsiteY42" fmla="*/ 130628 h 785948"/>
              <a:gd name="connsiteX43" fmla="*/ 0 w 812799"/>
              <a:gd name="connsiteY43" fmla="*/ 65314 h 785948"/>
              <a:gd name="connsiteX44" fmla="*/ 65314 w 812799"/>
              <a:gd name="connsiteY44" fmla="*/ 0 h 7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12799" h="785948">
                <a:moveTo>
                  <a:pt x="747485" y="655320"/>
                </a:moveTo>
                <a:cubicBezTo>
                  <a:pt x="783557" y="655320"/>
                  <a:pt x="812799" y="684562"/>
                  <a:pt x="812799" y="720634"/>
                </a:cubicBezTo>
                <a:cubicBezTo>
                  <a:pt x="812799" y="756706"/>
                  <a:pt x="783557" y="785948"/>
                  <a:pt x="747485" y="785948"/>
                </a:cubicBezTo>
                <a:cubicBezTo>
                  <a:pt x="711413" y="785948"/>
                  <a:pt x="682171" y="756706"/>
                  <a:pt x="682171" y="720634"/>
                </a:cubicBezTo>
                <a:cubicBezTo>
                  <a:pt x="682171" y="684562"/>
                  <a:pt x="711413" y="655320"/>
                  <a:pt x="747485" y="655320"/>
                </a:cubicBezTo>
                <a:close/>
                <a:moveTo>
                  <a:pt x="406399" y="655320"/>
                </a:moveTo>
                <a:cubicBezTo>
                  <a:pt x="442471" y="655320"/>
                  <a:pt x="471713" y="684562"/>
                  <a:pt x="471713" y="720634"/>
                </a:cubicBezTo>
                <a:cubicBezTo>
                  <a:pt x="471713" y="756706"/>
                  <a:pt x="442471" y="785948"/>
                  <a:pt x="406399" y="785948"/>
                </a:cubicBezTo>
                <a:cubicBezTo>
                  <a:pt x="370327" y="785948"/>
                  <a:pt x="341085" y="756706"/>
                  <a:pt x="341085" y="720634"/>
                </a:cubicBezTo>
                <a:cubicBezTo>
                  <a:pt x="341085" y="684562"/>
                  <a:pt x="370327" y="655320"/>
                  <a:pt x="406399" y="655320"/>
                </a:cubicBezTo>
                <a:close/>
                <a:moveTo>
                  <a:pt x="65314" y="655320"/>
                </a:moveTo>
                <a:cubicBezTo>
                  <a:pt x="101386" y="655320"/>
                  <a:pt x="130628" y="684562"/>
                  <a:pt x="130628" y="720634"/>
                </a:cubicBezTo>
                <a:cubicBezTo>
                  <a:pt x="130628" y="756706"/>
                  <a:pt x="101386" y="785948"/>
                  <a:pt x="65314" y="785948"/>
                </a:cubicBezTo>
                <a:cubicBezTo>
                  <a:pt x="29242" y="785948"/>
                  <a:pt x="0" y="756706"/>
                  <a:pt x="0" y="720634"/>
                </a:cubicBezTo>
                <a:cubicBezTo>
                  <a:pt x="0" y="684562"/>
                  <a:pt x="29242" y="655320"/>
                  <a:pt x="65314" y="655320"/>
                </a:cubicBezTo>
                <a:close/>
                <a:moveTo>
                  <a:pt x="747485" y="327660"/>
                </a:moveTo>
                <a:cubicBezTo>
                  <a:pt x="783557" y="327660"/>
                  <a:pt x="812799" y="356902"/>
                  <a:pt x="812799" y="392974"/>
                </a:cubicBezTo>
                <a:cubicBezTo>
                  <a:pt x="812799" y="429046"/>
                  <a:pt x="783557" y="458288"/>
                  <a:pt x="747485" y="458288"/>
                </a:cubicBezTo>
                <a:cubicBezTo>
                  <a:pt x="711413" y="458288"/>
                  <a:pt x="682171" y="429046"/>
                  <a:pt x="682171" y="392974"/>
                </a:cubicBezTo>
                <a:cubicBezTo>
                  <a:pt x="682171" y="356902"/>
                  <a:pt x="711413" y="327660"/>
                  <a:pt x="747485" y="327660"/>
                </a:cubicBezTo>
                <a:close/>
                <a:moveTo>
                  <a:pt x="406399" y="327660"/>
                </a:moveTo>
                <a:cubicBezTo>
                  <a:pt x="442471" y="327660"/>
                  <a:pt x="471713" y="356902"/>
                  <a:pt x="471713" y="392974"/>
                </a:cubicBezTo>
                <a:cubicBezTo>
                  <a:pt x="471713" y="429046"/>
                  <a:pt x="442471" y="458288"/>
                  <a:pt x="406399" y="458288"/>
                </a:cubicBezTo>
                <a:cubicBezTo>
                  <a:pt x="370327" y="458288"/>
                  <a:pt x="341085" y="429046"/>
                  <a:pt x="341085" y="392974"/>
                </a:cubicBezTo>
                <a:cubicBezTo>
                  <a:pt x="341085" y="356902"/>
                  <a:pt x="370327" y="327660"/>
                  <a:pt x="406399" y="327660"/>
                </a:cubicBezTo>
                <a:close/>
                <a:moveTo>
                  <a:pt x="65314" y="327660"/>
                </a:moveTo>
                <a:cubicBezTo>
                  <a:pt x="101386" y="327660"/>
                  <a:pt x="130628" y="356902"/>
                  <a:pt x="130628" y="392974"/>
                </a:cubicBezTo>
                <a:cubicBezTo>
                  <a:pt x="130628" y="429046"/>
                  <a:pt x="101386" y="458288"/>
                  <a:pt x="65314" y="458288"/>
                </a:cubicBezTo>
                <a:cubicBezTo>
                  <a:pt x="29242" y="458288"/>
                  <a:pt x="0" y="429046"/>
                  <a:pt x="0" y="392974"/>
                </a:cubicBezTo>
                <a:cubicBezTo>
                  <a:pt x="0" y="356902"/>
                  <a:pt x="29242" y="327660"/>
                  <a:pt x="65314" y="327660"/>
                </a:cubicBezTo>
                <a:close/>
                <a:moveTo>
                  <a:pt x="747485" y="0"/>
                </a:moveTo>
                <a:cubicBezTo>
                  <a:pt x="783557" y="0"/>
                  <a:pt x="812799" y="29242"/>
                  <a:pt x="812799" y="65314"/>
                </a:cubicBezTo>
                <a:cubicBezTo>
                  <a:pt x="812799" y="101386"/>
                  <a:pt x="783557" y="130628"/>
                  <a:pt x="747485" y="130628"/>
                </a:cubicBezTo>
                <a:cubicBezTo>
                  <a:pt x="711413" y="130628"/>
                  <a:pt x="682171" y="101386"/>
                  <a:pt x="682171" y="65314"/>
                </a:cubicBezTo>
                <a:cubicBezTo>
                  <a:pt x="682171" y="29242"/>
                  <a:pt x="711413" y="0"/>
                  <a:pt x="747485" y="0"/>
                </a:cubicBezTo>
                <a:close/>
                <a:moveTo>
                  <a:pt x="406399" y="0"/>
                </a:moveTo>
                <a:cubicBezTo>
                  <a:pt x="442471" y="0"/>
                  <a:pt x="471713" y="29242"/>
                  <a:pt x="471713" y="65314"/>
                </a:cubicBezTo>
                <a:cubicBezTo>
                  <a:pt x="471713" y="101386"/>
                  <a:pt x="442471" y="130628"/>
                  <a:pt x="406399" y="130628"/>
                </a:cubicBezTo>
                <a:cubicBezTo>
                  <a:pt x="370327" y="130628"/>
                  <a:pt x="341085" y="101386"/>
                  <a:pt x="341085" y="65314"/>
                </a:cubicBezTo>
                <a:cubicBezTo>
                  <a:pt x="341085" y="29242"/>
                  <a:pt x="370327" y="0"/>
                  <a:pt x="406399" y="0"/>
                </a:cubicBezTo>
                <a:close/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>
            <a:off x="10922000" y="6108913"/>
            <a:ext cx="873947" cy="381783"/>
          </a:xfrm>
          <a:custGeom>
            <a:avLst/>
            <a:gdLst>
              <a:gd name="connsiteX0" fmla="*/ 490041 w 1204859"/>
              <a:gd name="connsiteY0" fmla="*/ 440704 h 526342"/>
              <a:gd name="connsiteX1" fmla="*/ 532860 w 1204859"/>
              <a:gd name="connsiteY1" fmla="*/ 483523 h 526342"/>
              <a:gd name="connsiteX2" fmla="*/ 490041 w 1204859"/>
              <a:gd name="connsiteY2" fmla="*/ 526342 h 526342"/>
              <a:gd name="connsiteX3" fmla="*/ 447222 w 1204859"/>
              <a:gd name="connsiteY3" fmla="*/ 483523 h 526342"/>
              <a:gd name="connsiteX4" fmla="*/ 490041 w 1204859"/>
              <a:gd name="connsiteY4" fmla="*/ 440704 h 526342"/>
              <a:gd name="connsiteX5" fmla="*/ 266430 w 1204859"/>
              <a:gd name="connsiteY5" fmla="*/ 440704 h 526342"/>
              <a:gd name="connsiteX6" fmla="*/ 309249 w 1204859"/>
              <a:gd name="connsiteY6" fmla="*/ 483523 h 526342"/>
              <a:gd name="connsiteX7" fmla="*/ 266430 w 1204859"/>
              <a:gd name="connsiteY7" fmla="*/ 526342 h 526342"/>
              <a:gd name="connsiteX8" fmla="*/ 223611 w 1204859"/>
              <a:gd name="connsiteY8" fmla="*/ 483523 h 526342"/>
              <a:gd name="connsiteX9" fmla="*/ 266430 w 1204859"/>
              <a:gd name="connsiteY9" fmla="*/ 440704 h 526342"/>
              <a:gd name="connsiteX10" fmla="*/ 42819 w 1204859"/>
              <a:gd name="connsiteY10" fmla="*/ 440704 h 526342"/>
              <a:gd name="connsiteX11" fmla="*/ 85638 w 1204859"/>
              <a:gd name="connsiteY11" fmla="*/ 483523 h 526342"/>
              <a:gd name="connsiteX12" fmla="*/ 42819 w 1204859"/>
              <a:gd name="connsiteY12" fmla="*/ 526342 h 526342"/>
              <a:gd name="connsiteX13" fmla="*/ 0 w 1204859"/>
              <a:gd name="connsiteY13" fmla="*/ 483523 h 526342"/>
              <a:gd name="connsiteX14" fmla="*/ 42819 w 1204859"/>
              <a:gd name="connsiteY14" fmla="*/ 440704 h 526342"/>
              <a:gd name="connsiteX15" fmla="*/ 1162040 w 1204859"/>
              <a:gd name="connsiteY15" fmla="*/ 429619 h 526342"/>
              <a:gd name="connsiteX16" fmla="*/ 1204859 w 1204859"/>
              <a:gd name="connsiteY16" fmla="*/ 472438 h 526342"/>
              <a:gd name="connsiteX17" fmla="*/ 1162040 w 1204859"/>
              <a:gd name="connsiteY17" fmla="*/ 515257 h 526342"/>
              <a:gd name="connsiteX18" fmla="*/ 1119221 w 1204859"/>
              <a:gd name="connsiteY18" fmla="*/ 472438 h 526342"/>
              <a:gd name="connsiteX19" fmla="*/ 1162040 w 1204859"/>
              <a:gd name="connsiteY19" fmla="*/ 429619 h 526342"/>
              <a:gd name="connsiteX20" fmla="*/ 938429 w 1204859"/>
              <a:gd name="connsiteY20" fmla="*/ 429619 h 526342"/>
              <a:gd name="connsiteX21" fmla="*/ 981248 w 1204859"/>
              <a:gd name="connsiteY21" fmla="*/ 472438 h 526342"/>
              <a:gd name="connsiteX22" fmla="*/ 938429 w 1204859"/>
              <a:gd name="connsiteY22" fmla="*/ 515257 h 526342"/>
              <a:gd name="connsiteX23" fmla="*/ 895610 w 1204859"/>
              <a:gd name="connsiteY23" fmla="*/ 472438 h 526342"/>
              <a:gd name="connsiteX24" fmla="*/ 938429 w 1204859"/>
              <a:gd name="connsiteY24" fmla="*/ 429619 h 526342"/>
              <a:gd name="connsiteX25" fmla="*/ 714818 w 1204859"/>
              <a:gd name="connsiteY25" fmla="*/ 429619 h 526342"/>
              <a:gd name="connsiteX26" fmla="*/ 757637 w 1204859"/>
              <a:gd name="connsiteY26" fmla="*/ 472438 h 526342"/>
              <a:gd name="connsiteX27" fmla="*/ 714818 w 1204859"/>
              <a:gd name="connsiteY27" fmla="*/ 515257 h 526342"/>
              <a:gd name="connsiteX28" fmla="*/ 671999 w 1204859"/>
              <a:gd name="connsiteY28" fmla="*/ 472438 h 526342"/>
              <a:gd name="connsiteX29" fmla="*/ 714818 w 1204859"/>
              <a:gd name="connsiteY29" fmla="*/ 429619 h 526342"/>
              <a:gd name="connsiteX30" fmla="*/ 490041 w 1204859"/>
              <a:gd name="connsiteY30" fmla="*/ 225895 h 526342"/>
              <a:gd name="connsiteX31" fmla="*/ 532860 w 1204859"/>
              <a:gd name="connsiteY31" fmla="*/ 268714 h 526342"/>
              <a:gd name="connsiteX32" fmla="*/ 490041 w 1204859"/>
              <a:gd name="connsiteY32" fmla="*/ 311533 h 526342"/>
              <a:gd name="connsiteX33" fmla="*/ 447222 w 1204859"/>
              <a:gd name="connsiteY33" fmla="*/ 268714 h 526342"/>
              <a:gd name="connsiteX34" fmla="*/ 490041 w 1204859"/>
              <a:gd name="connsiteY34" fmla="*/ 225895 h 526342"/>
              <a:gd name="connsiteX35" fmla="*/ 266430 w 1204859"/>
              <a:gd name="connsiteY35" fmla="*/ 225895 h 526342"/>
              <a:gd name="connsiteX36" fmla="*/ 309249 w 1204859"/>
              <a:gd name="connsiteY36" fmla="*/ 268714 h 526342"/>
              <a:gd name="connsiteX37" fmla="*/ 266430 w 1204859"/>
              <a:gd name="connsiteY37" fmla="*/ 311533 h 526342"/>
              <a:gd name="connsiteX38" fmla="*/ 223611 w 1204859"/>
              <a:gd name="connsiteY38" fmla="*/ 268714 h 526342"/>
              <a:gd name="connsiteX39" fmla="*/ 266430 w 1204859"/>
              <a:gd name="connsiteY39" fmla="*/ 225895 h 526342"/>
              <a:gd name="connsiteX40" fmla="*/ 42819 w 1204859"/>
              <a:gd name="connsiteY40" fmla="*/ 225895 h 526342"/>
              <a:gd name="connsiteX41" fmla="*/ 85638 w 1204859"/>
              <a:gd name="connsiteY41" fmla="*/ 268714 h 526342"/>
              <a:gd name="connsiteX42" fmla="*/ 42819 w 1204859"/>
              <a:gd name="connsiteY42" fmla="*/ 311533 h 526342"/>
              <a:gd name="connsiteX43" fmla="*/ 0 w 1204859"/>
              <a:gd name="connsiteY43" fmla="*/ 268714 h 526342"/>
              <a:gd name="connsiteX44" fmla="*/ 42819 w 1204859"/>
              <a:gd name="connsiteY44" fmla="*/ 225895 h 526342"/>
              <a:gd name="connsiteX45" fmla="*/ 1162040 w 1204859"/>
              <a:gd name="connsiteY45" fmla="*/ 214810 h 526342"/>
              <a:gd name="connsiteX46" fmla="*/ 1204859 w 1204859"/>
              <a:gd name="connsiteY46" fmla="*/ 257629 h 526342"/>
              <a:gd name="connsiteX47" fmla="*/ 1162040 w 1204859"/>
              <a:gd name="connsiteY47" fmla="*/ 300448 h 526342"/>
              <a:gd name="connsiteX48" fmla="*/ 1119221 w 1204859"/>
              <a:gd name="connsiteY48" fmla="*/ 257629 h 526342"/>
              <a:gd name="connsiteX49" fmla="*/ 1162040 w 1204859"/>
              <a:gd name="connsiteY49" fmla="*/ 214810 h 526342"/>
              <a:gd name="connsiteX50" fmla="*/ 938429 w 1204859"/>
              <a:gd name="connsiteY50" fmla="*/ 214810 h 526342"/>
              <a:gd name="connsiteX51" fmla="*/ 981248 w 1204859"/>
              <a:gd name="connsiteY51" fmla="*/ 257629 h 526342"/>
              <a:gd name="connsiteX52" fmla="*/ 938429 w 1204859"/>
              <a:gd name="connsiteY52" fmla="*/ 300448 h 526342"/>
              <a:gd name="connsiteX53" fmla="*/ 895610 w 1204859"/>
              <a:gd name="connsiteY53" fmla="*/ 257629 h 526342"/>
              <a:gd name="connsiteX54" fmla="*/ 938429 w 1204859"/>
              <a:gd name="connsiteY54" fmla="*/ 214810 h 526342"/>
              <a:gd name="connsiteX55" fmla="*/ 714818 w 1204859"/>
              <a:gd name="connsiteY55" fmla="*/ 214810 h 526342"/>
              <a:gd name="connsiteX56" fmla="*/ 757637 w 1204859"/>
              <a:gd name="connsiteY56" fmla="*/ 257629 h 526342"/>
              <a:gd name="connsiteX57" fmla="*/ 714818 w 1204859"/>
              <a:gd name="connsiteY57" fmla="*/ 300448 h 526342"/>
              <a:gd name="connsiteX58" fmla="*/ 671999 w 1204859"/>
              <a:gd name="connsiteY58" fmla="*/ 257629 h 526342"/>
              <a:gd name="connsiteX59" fmla="*/ 714818 w 1204859"/>
              <a:gd name="connsiteY59" fmla="*/ 214810 h 526342"/>
              <a:gd name="connsiteX60" fmla="*/ 490041 w 1204859"/>
              <a:gd name="connsiteY60" fmla="*/ 11085 h 526342"/>
              <a:gd name="connsiteX61" fmla="*/ 532860 w 1204859"/>
              <a:gd name="connsiteY61" fmla="*/ 53904 h 526342"/>
              <a:gd name="connsiteX62" fmla="*/ 490041 w 1204859"/>
              <a:gd name="connsiteY62" fmla="*/ 96723 h 526342"/>
              <a:gd name="connsiteX63" fmla="*/ 447222 w 1204859"/>
              <a:gd name="connsiteY63" fmla="*/ 53904 h 526342"/>
              <a:gd name="connsiteX64" fmla="*/ 490041 w 1204859"/>
              <a:gd name="connsiteY64" fmla="*/ 11085 h 526342"/>
              <a:gd name="connsiteX65" fmla="*/ 266430 w 1204859"/>
              <a:gd name="connsiteY65" fmla="*/ 11085 h 526342"/>
              <a:gd name="connsiteX66" fmla="*/ 309249 w 1204859"/>
              <a:gd name="connsiteY66" fmla="*/ 53904 h 526342"/>
              <a:gd name="connsiteX67" fmla="*/ 266430 w 1204859"/>
              <a:gd name="connsiteY67" fmla="*/ 96723 h 526342"/>
              <a:gd name="connsiteX68" fmla="*/ 223611 w 1204859"/>
              <a:gd name="connsiteY68" fmla="*/ 53904 h 526342"/>
              <a:gd name="connsiteX69" fmla="*/ 266430 w 1204859"/>
              <a:gd name="connsiteY69" fmla="*/ 11085 h 526342"/>
              <a:gd name="connsiteX70" fmla="*/ 42819 w 1204859"/>
              <a:gd name="connsiteY70" fmla="*/ 11085 h 526342"/>
              <a:gd name="connsiteX71" fmla="*/ 85638 w 1204859"/>
              <a:gd name="connsiteY71" fmla="*/ 53904 h 526342"/>
              <a:gd name="connsiteX72" fmla="*/ 42819 w 1204859"/>
              <a:gd name="connsiteY72" fmla="*/ 96723 h 526342"/>
              <a:gd name="connsiteX73" fmla="*/ 0 w 1204859"/>
              <a:gd name="connsiteY73" fmla="*/ 53904 h 526342"/>
              <a:gd name="connsiteX74" fmla="*/ 42819 w 1204859"/>
              <a:gd name="connsiteY74" fmla="*/ 11085 h 526342"/>
              <a:gd name="connsiteX75" fmla="*/ 1162040 w 1204859"/>
              <a:gd name="connsiteY75" fmla="*/ 0 h 526342"/>
              <a:gd name="connsiteX76" fmla="*/ 1204859 w 1204859"/>
              <a:gd name="connsiteY76" fmla="*/ 42819 h 526342"/>
              <a:gd name="connsiteX77" fmla="*/ 1162040 w 1204859"/>
              <a:gd name="connsiteY77" fmla="*/ 85638 h 526342"/>
              <a:gd name="connsiteX78" fmla="*/ 1119221 w 1204859"/>
              <a:gd name="connsiteY78" fmla="*/ 42819 h 526342"/>
              <a:gd name="connsiteX79" fmla="*/ 1162040 w 1204859"/>
              <a:gd name="connsiteY79" fmla="*/ 0 h 526342"/>
              <a:gd name="connsiteX80" fmla="*/ 938429 w 1204859"/>
              <a:gd name="connsiteY80" fmla="*/ 0 h 526342"/>
              <a:gd name="connsiteX81" fmla="*/ 981248 w 1204859"/>
              <a:gd name="connsiteY81" fmla="*/ 42819 h 526342"/>
              <a:gd name="connsiteX82" fmla="*/ 938429 w 1204859"/>
              <a:gd name="connsiteY82" fmla="*/ 85638 h 526342"/>
              <a:gd name="connsiteX83" fmla="*/ 895610 w 1204859"/>
              <a:gd name="connsiteY83" fmla="*/ 42819 h 526342"/>
              <a:gd name="connsiteX84" fmla="*/ 938429 w 1204859"/>
              <a:gd name="connsiteY84" fmla="*/ 0 h 526342"/>
              <a:gd name="connsiteX85" fmla="*/ 714818 w 1204859"/>
              <a:gd name="connsiteY85" fmla="*/ 0 h 526342"/>
              <a:gd name="connsiteX86" fmla="*/ 757637 w 1204859"/>
              <a:gd name="connsiteY86" fmla="*/ 42819 h 526342"/>
              <a:gd name="connsiteX87" fmla="*/ 714818 w 1204859"/>
              <a:gd name="connsiteY87" fmla="*/ 85638 h 526342"/>
              <a:gd name="connsiteX88" fmla="*/ 671999 w 1204859"/>
              <a:gd name="connsiteY88" fmla="*/ 42819 h 526342"/>
              <a:gd name="connsiteX89" fmla="*/ 714818 w 1204859"/>
              <a:gd name="connsiteY89" fmla="*/ 0 h 52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04859" h="526342">
                <a:moveTo>
                  <a:pt x="490041" y="440704"/>
                </a:moveTo>
                <a:cubicBezTo>
                  <a:pt x="513689" y="440704"/>
                  <a:pt x="532860" y="459875"/>
                  <a:pt x="532860" y="483523"/>
                </a:cubicBezTo>
                <a:cubicBezTo>
                  <a:pt x="532860" y="507172"/>
                  <a:pt x="513689" y="526342"/>
                  <a:pt x="490041" y="526342"/>
                </a:cubicBezTo>
                <a:cubicBezTo>
                  <a:pt x="466393" y="526342"/>
                  <a:pt x="447222" y="507172"/>
                  <a:pt x="447222" y="483523"/>
                </a:cubicBezTo>
                <a:cubicBezTo>
                  <a:pt x="447222" y="459875"/>
                  <a:pt x="466393" y="440704"/>
                  <a:pt x="490041" y="440704"/>
                </a:cubicBezTo>
                <a:close/>
                <a:moveTo>
                  <a:pt x="266430" y="440704"/>
                </a:moveTo>
                <a:cubicBezTo>
                  <a:pt x="290078" y="440704"/>
                  <a:pt x="309249" y="459875"/>
                  <a:pt x="309249" y="483523"/>
                </a:cubicBezTo>
                <a:cubicBezTo>
                  <a:pt x="309249" y="507172"/>
                  <a:pt x="290078" y="526342"/>
                  <a:pt x="266430" y="526342"/>
                </a:cubicBezTo>
                <a:cubicBezTo>
                  <a:pt x="242781" y="526342"/>
                  <a:pt x="223611" y="507172"/>
                  <a:pt x="223611" y="483523"/>
                </a:cubicBezTo>
                <a:cubicBezTo>
                  <a:pt x="223611" y="459875"/>
                  <a:pt x="242781" y="440704"/>
                  <a:pt x="266430" y="440704"/>
                </a:cubicBezTo>
                <a:close/>
                <a:moveTo>
                  <a:pt x="42819" y="440704"/>
                </a:moveTo>
                <a:cubicBezTo>
                  <a:pt x="66467" y="440704"/>
                  <a:pt x="85638" y="459875"/>
                  <a:pt x="85638" y="483523"/>
                </a:cubicBezTo>
                <a:cubicBezTo>
                  <a:pt x="85638" y="507172"/>
                  <a:pt x="66467" y="526342"/>
                  <a:pt x="42819" y="526342"/>
                </a:cubicBezTo>
                <a:cubicBezTo>
                  <a:pt x="19171" y="526342"/>
                  <a:pt x="0" y="507172"/>
                  <a:pt x="0" y="483523"/>
                </a:cubicBezTo>
                <a:cubicBezTo>
                  <a:pt x="0" y="459875"/>
                  <a:pt x="19171" y="440704"/>
                  <a:pt x="42819" y="440704"/>
                </a:cubicBezTo>
                <a:close/>
                <a:moveTo>
                  <a:pt x="1162040" y="429619"/>
                </a:moveTo>
                <a:cubicBezTo>
                  <a:pt x="1185688" y="429619"/>
                  <a:pt x="1204859" y="448790"/>
                  <a:pt x="1204859" y="472438"/>
                </a:cubicBezTo>
                <a:cubicBezTo>
                  <a:pt x="1204859" y="496087"/>
                  <a:pt x="1185688" y="515257"/>
                  <a:pt x="1162040" y="515257"/>
                </a:cubicBezTo>
                <a:cubicBezTo>
                  <a:pt x="1138392" y="515257"/>
                  <a:pt x="1119221" y="496087"/>
                  <a:pt x="1119221" y="472438"/>
                </a:cubicBezTo>
                <a:cubicBezTo>
                  <a:pt x="1119221" y="448790"/>
                  <a:pt x="1138392" y="429619"/>
                  <a:pt x="1162040" y="429619"/>
                </a:cubicBezTo>
                <a:close/>
                <a:moveTo>
                  <a:pt x="938429" y="429619"/>
                </a:moveTo>
                <a:cubicBezTo>
                  <a:pt x="962077" y="429619"/>
                  <a:pt x="981248" y="448790"/>
                  <a:pt x="981248" y="472438"/>
                </a:cubicBezTo>
                <a:cubicBezTo>
                  <a:pt x="981248" y="496087"/>
                  <a:pt x="962077" y="515257"/>
                  <a:pt x="938429" y="515257"/>
                </a:cubicBezTo>
                <a:cubicBezTo>
                  <a:pt x="914780" y="515257"/>
                  <a:pt x="895610" y="496087"/>
                  <a:pt x="895610" y="472438"/>
                </a:cubicBezTo>
                <a:cubicBezTo>
                  <a:pt x="895610" y="448790"/>
                  <a:pt x="914780" y="429619"/>
                  <a:pt x="938429" y="429619"/>
                </a:cubicBezTo>
                <a:close/>
                <a:moveTo>
                  <a:pt x="714818" y="429619"/>
                </a:moveTo>
                <a:cubicBezTo>
                  <a:pt x="738466" y="429619"/>
                  <a:pt x="757637" y="448790"/>
                  <a:pt x="757637" y="472438"/>
                </a:cubicBezTo>
                <a:cubicBezTo>
                  <a:pt x="757637" y="496087"/>
                  <a:pt x="738466" y="515257"/>
                  <a:pt x="714818" y="515257"/>
                </a:cubicBezTo>
                <a:cubicBezTo>
                  <a:pt x="691170" y="515257"/>
                  <a:pt x="671999" y="496087"/>
                  <a:pt x="671999" y="472438"/>
                </a:cubicBezTo>
                <a:cubicBezTo>
                  <a:pt x="671999" y="448790"/>
                  <a:pt x="691170" y="429619"/>
                  <a:pt x="714818" y="429619"/>
                </a:cubicBezTo>
                <a:close/>
                <a:moveTo>
                  <a:pt x="490041" y="225895"/>
                </a:moveTo>
                <a:cubicBezTo>
                  <a:pt x="513689" y="225895"/>
                  <a:pt x="532860" y="245065"/>
                  <a:pt x="532860" y="268714"/>
                </a:cubicBezTo>
                <a:cubicBezTo>
                  <a:pt x="532860" y="292362"/>
                  <a:pt x="513689" y="311533"/>
                  <a:pt x="490041" y="311533"/>
                </a:cubicBezTo>
                <a:cubicBezTo>
                  <a:pt x="466393" y="311533"/>
                  <a:pt x="447222" y="292362"/>
                  <a:pt x="447222" y="268714"/>
                </a:cubicBezTo>
                <a:cubicBezTo>
                  <a:pt x="447222" y="245065"/>
                  <a:pt x="466393" y="225895"/>
                  <a:pt x="490041" y="225895"/>
                </a:cubicBezTo>
                <a:close/>
                <a:moveTo>
                  <a:pt x="266430" y="225895"/>
                </a:moveTo>
                <a:cubicBezTo>
                  <a:pt x="290078" y="225895"/>
                  <a:pt x="309249" y="245065"/>
                  <a:pt x="309249" y="268714"/>
                </a:cubicBezTo>
                <a:cubicBezTo>
                  <a:pt x="309249" y="292362"/>
                  <a:pt x="290078" y="311533"/>
                  <a:pt x="266430" y="311533"/>
                </a:cubicBezTo>
                <a:cubicBezTo>
                  <a:pt x="242781" y="311533"/>
                  <a:pt x="223611" y="292362"/>
                  <a:pt x="223611" y="268714"/>
                </a:cubicBezTo>
                <a:cubicBezTo>
                  <a:pt x="223611" y="245065"/>
                  <a:pt x="242781" y="225895"/>
                  <a:pt x="266430" y="225895"/>
                </a:cubicBezTo>
                <a:close/>
                <a:moveTo>
                  <a:pt x="42819" y="225895"/>
                </a:moveTo>
                <a:cubicBezTo>
                  <a:pt x="66467" y="225895"/>
                  <a:pt x="85638" y="245065"/>
                  <a:pt x="85638" y="268714"/>
                </a:cubicBezTo>
                <a:cubicBezTo>
                  <a:pt x="85638" y="292362"/>
                  <a:pt x="66467" y="311533"/>
                  <a:pt x="42819" y="311533"/>
                </a:cubicBezTo>
                <a:cubicBezTo>
                  <a:pt x="19171" y="311533"/>
                  <a:pt x="0" y="292362"/>
                  <a:pt x="0" y="268714"/>
                </a:cubicBezTo>
                <a:cubicBezTo>
                  <a:pt x="0" y="245065"/>
                  <a:pt x="19171" y="225895"/>
                  <a:pt x="42819" y="225895"/>
                </a:cubicBezTo>
                <a:close/>
                <a:moveTo>
                  <a:pt x="1162040" y="214810"/>
                </a:moveTo>
                <a:cubicBezTo>
                  <a:pt x="1185688" y="214810"/>
                  <a:pt x="1204859" y="233980"/>
                  <a:pt x="1204859" y="257629"/>
                </a:cubicBezTo>
                <a:cubicBezTo>
                  <a:pt x="1204859" y="281277"/>
                  <a:pt x="1185688" y="300448"/>
                  <a:pt x="1162040" y="300448"/>
                </a:cubicBezTo>
                <a:cubicBezTo>
                  <a:pt x="1138392" y="300448"/>
                  <a:pt x="1119221" y="281277"/>
                  <a:pt x="1119221" y="257629"/>
                </a:cubicBezTo>
                <a:cubicBezTo>
                  <a:pt x="1119221" y="233980"/>
                  <a:pt x="1138392" y="214810"/>
                  <a:pt x="1162040" y="214810"/>
                </a:cubicBezTo>
                <a:close/>
                <a:moveTo>
                  <a:pt x="938429" y="214810"/>
                </a:moveTo>
                <a:cubicBezTo>
                  <a:pt x="962077" y="214810"/>
                  <a:pt x="981248" y="233980"/>
                  <a:pt x="981248" y="257629"/>
                </a:cubicBezTo>
                <a:cubicBezTo>
                  <a:pt x="981248" y="281277"/>
                  <a:pt x="962077" y="300448"/>
                  <a:pt x="938429" y="300448"/>
                </a:cubicBezTo>
                <a:cubicBezTo>
                  <a:pt x="914780" y="300448"/>
                  <a:pt x="895610" y="281277"/>
                  <a:pt x="895610" y="257629"/>
                </a:cubicBezTo>
                <a:cubicBezTo>
                  <a:pt x="895610" y="233980"/>
                  <a:pt x="914780" y="214810"/>
                  <a:pt x="938429" y="214810"/>
                </a:cubicBezTo>
                <a:close/>
                <a:moveTo>
                  <a:pt x="714818" y="214810"/>
                </a:moveTo>
                <a:cubicBezTo>
                  <a:pt x="738466" y="214810"/>
                  <a:pt x="757637" y="233980"/>
                  <a:pt x="757637" y="257629"/>
                </a:cubicBezTo>
                <a:cubicBezTo>
                  <a:pt x="757637" y="281277"/>
                  <a:pt x="738466" y="300448"/>
                  <a:pt x="714818" y="300448"/>
                </a:cubicBezTo>
                <a:cubicBezTo>
                  <a:pt x="691170" y="300448"/>
                  <a:pt x="671999" y="281277"/>
                  <a:pt x="671999" y="257629"/>
                </a:cubicBezTo>
                <a:cubicBezTo>
                  <a:pt x="671999" y="233980"/>
                  <a:pt x="691170" y="214810"/>
                  <a:pt x="714818" y="214810"/>
                </a:cubicBezTo>
                <a:close/>
                <a:moveTo>
                  <a:pt x="490041" y="11085"/>
                </a:moveTo>
                <a:cubicBezTo>
                  <a:pt x="513689" y="11085"/>
                  <a:pt x="532860" y="30256"/>
                  <a:pt x="532860" y="53904"/>
                </a:cubicBezTo>
                <a:cubicBezTo>
                  <a:pt x="532860" y="77553"/>
                  <a:pt x="513689" y="96723"/>
                  <a:pt x="490041" y="96723"/>
                </a:cubicBezTo>
                <a:cubicBezTo>
                  <a:pt x="466393" y="96723"/>
                  <a:pt x="447222" y="77553"/>
                  <a:pt x="447222" y="53904"/>
                </a:cubicBezTo>
                <a:cubicBezTo>
                  <a:pt x="447222" y="30256"/>
                  <a:pt x="466393" y="11085"/>
                  <a:pt x="490041" y="11085"/>
                </a:cubicBezTo>
                <a:close/>
                <a:moveTo>
                  <a:pt x="266430" y="11085"/>
                </a:moveTo>
                <a:cubicBezTo>
                  <a:pt x="290078" y="11085"/>
                  <a:pt x="309249" y="30256"/>
                  <a:pt x="309249" y="53904"/>
                </a:cubicBezTo>
                <a:cubicBezTo>
                  <a:pt x="309249" y="77553"/>
                  <a:pt x="290078" y="96723"/>
                  <a:pt x="266430" y="96723"/>
                </a:cubicBezTo>
                <a:cubicBezTo>
                  <a:pt x="242781" y="96723"/>
                  <a:pt x="223611" y="77553"/>
                  <a:pt x="223611" y="53904"/>
                </a:cubicBezTo>
                <a:cubicBezTo>
                  <a:pt x="223611" y="30256"/>
                  <a:pt x="242781" y="11085"/>
                  <a:pt x="266430" y="11085"/>
                </a:cubicBezTo>
                <a:close/>
                <a:moveTo>
                  <a:pt x="42819" y="11085"/>
                </a:moveTo>
                <a:cubicBezTo>
                  <a:pt x="66467" y="11085"/>
                  <a:pt x="85638" y="30256"/>
                  <a:pt x="85638" y="53904"/>
                </a:cubicBezTo>
                <a:cubicBezTo>
                  <a:pt x="85638" y="77553"/>
                  <a:pt x="66467" y="96723"/>
                  <a:pt x="42819" y="96723"/>
                </a:cubicBezTo>
                <a:cubicBezTo>
                  <a:pt x="19171" y="96723"/>
                  <a:pt x="0" y="77553"/>
                  <a:pt x="0" y="53904"/>
                </a:cubicBezTo>
                <a:cubicBezTo>
                  <a:pt x="0" y="30256"/>
                  <a:pt x="19171" y="11085"/>
                  <a:pt x="42819" y="11085"/>
                </a:cubicBezTo>
                <a:close/>
                <a:moveTo>
                  <a:pt x="1162040" y="0"/>
                </a:moveTo>
                <a:cubicBezTo>
                  <a:pt x="1185688" y="0"/>
                  <a:pt x="1204859" y="19171"/>
                  <a:pt x="1204859" y="42819"/>
                </a:cubicBezTo>
                <a:cubicBezTo>
                  <a:pt x="1204859" y="66468"/>
                  <a:pt x="1185688" y="85638"/>
                  <a:pt x="1162040" y="85638"/>
                </a:cubicBezTo>
                <a:cubicBezTo>
                  <a:pt x="1138392" y="85638"/>
                  <a:pt x="1119221" y="66468"/>
                  <a:pt x="1119221" y="42819"/>
                </a:cubicBezTo>
                <a:cubicBezTo>
                  <a:pt x="1119221" y="19171"/>
                  <a:pt x="1138392" y="0"/>
                  <a:pt x="1162040" y="0"/>
                </a:cubicBezTo>
                <a:close/>
                <a:moveTo>
                  <a:pt x="938429" y="0"/>
                </a:moveTo>
                <a:cubicBezTo>
                  <a:pt x="962077" y="0"/>
                  <a:pt x="981248" y="19171"/>
                  <a:pt x="981248" y="42819"/>
                </a:cubicBezTo>
                <a:cubicBezTo>
                  <a:pt x="981248" y="66468"/>
                  <a:pt x="962077" y="85638"/>
                  <a:pt x="938429" y="85638"/>
                </a:cubicBezTo>
                <a:cubicBezTo>
                  <a:pt x="914780" y="85638"/>
                  <a:pt x="895610" y="66468"/>
                  <a:pt x="895610" y="42819"/>
                </a:cubicBezTo>
                <a:cubicBezTo>
                  <a:pt x="895610" y="19171"/>
                  <a:pt x="914780" y="0"/>
                  <a:pt x="938429" y="0"/>
                </a:cubicBezTo>
                <a:close/>
                <a:moveTo>
                  <a:pt x="714818" y="0"/>
                </a:moveTo>
                <a:cubicBezTo>
                  <a:pt x="738466" y="0"/>
                  <a:pt x="757637" y="19171"/>
                  <a:pt x="757637" y="42819"/>
                </a:cubicBezTo>
                <a:cubicBezTo>
                  <a:pt x="757637" y="66468"/>
                  <a:pt x="738466" y="85638"/>
                  <a:pt x="714818" y="85638"/>
                </a:cubicBezTo>
                <a:cubicBezTo>
                  <a:pt x="691170" y="85638"/>
                  <a:pt x="671999" y="66468"/>
                  <a:pt x="671999" y="42819"/>
                </a:cubicBezTo>
                <a:cubicBezTo>
                  <a:pt x="671999" y="19171"/>
                  <a:pt x="691170" y="0"/>
                  <a:pt x="71481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34479" y="2081948"/>
            <a:ext cx="2651646" cy="1081088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973-FC63-4681-8639-75B9D3D0A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2A1-CA88-4D2D-9529-F4D267AF6C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7365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40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872000" y="1932912"/>
            <a:ext cx="6940670" cy="183432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1872000" y="3896716"/>
            <a:ext cx="6926156" cy="675283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327818" y="200386"/>
            <a:ext cx="2093689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1872000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1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12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等腰三角形 12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5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6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409065" y="1056640"/>
            <a:ext cx="2395220" cy="1081405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/>
          <p:cNvSpPr/>
          <p:nvPr userDrawn="1">
            <p:custDataLst>
              <p:tags r:id="rId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 userDrawn="1">
            <p:custDataLst>
              <p:tags r:id="rId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652656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6"/>
            </p:custDataLst>
          </p:nvPr>
        </p:nvSpPr>
        <p:spPr>
          <a:xfrm>
            <a:off x="1" y="0"/>
            <a:ext cx="4211783" cy="6059644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28" name="任意多边形: 形状 27"/>
          <p:cNvSpPr/>
          <p:nvPr userDrawn="1">
            <p:custDataLst>
              <p:tags r:id="rId7"/>
            </p:custDataLst>
          </p:nvPr>
        </p:nvSpPr>
        <p:spPr>
          <a:xfrm rot="10800000">
            <a:off x="0" y="0"/>
            <a:ext cx="2305396" cy="4610792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9" name="等腰三角形 28"/>
          <p:cNvSpPr/>
          <p:nvPr userDrawn="1">
            <p:custDataLst>
              <p:tags r:id="rId8"/>
            </p:custDataLst>
          </p:nvPr>
        </p:nvSpPr>
        <p:spPr>
          <a:xfrm rot="10800000">
            <a:off x="3631978" y="1"/>
            <a:ext cx="5268825" cy="2560551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18" name="箭头: V 形 39"/>
          <p:cNvSpPr/>
          <p:nvPr userDrawn="1">
            <p:custDataLst>
              <p:tags r:id="rId10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19" name="箭头: V 形 39"/>
          <p:cNvSpPr/>
          <p:nvPr userDrawn="1">
            <p:custDataLst>
              <p:tags r:id="rId11"/>
            </p:custDataLst>
          </p:nvPr>
        </p:nvSpPr>
        <p:spPr>
          <a:xfrm flipH="1">
            <a:off x="4876912" y="1"/>
            <a:ext cx="6858000" cy="6857998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2"/>
            </p:custDataLst>
          </p:nvPr>
        </p:nvSpPr>
        <p:spPr>
          <a:xfrm flipH="1">
            <a:off x="0" y="1"/>
            <a:ext cx="2965215" cy="6857998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324685" y="1732893"/>
            <a:ext cx="6601917" cy="1434848"/>
          </a:xfrm>
        </p:spPr>
        <p:txBody>
          <a:bodyPr wrap="square" anchor="b">
            <a:normAutofit/>
          </a:bodyPr>
          <a:lstStyle>
            <a:lvl1pPr algn="l">
              <a:defRPr sz="5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2349768" y="3356428"/>
            <a:ext cx="6601917" cy="685110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2305395" y="4188231"/>
            <a:ext cx="2707154" cy="7523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none" lIns="0" tIns="0" rIns="0" bIns="36195" anchor="ctr" anchorCtr="0">
            <a:norm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1"/>
          <p:cNvSpPr/>
          <p:nvPr userDrawn="1">
            <p:custDataLst>
              <p:tags r:id="rId2"/>
            </p:custDataLst>
          </p:nvPr>
        </p:nvSpPr>
        <p:spPr>
          <a:xfrm flipH="1" flipV="1">
            <a:off x="0" y="0"/>
            <a:ext cx="5893435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37"/>
          <p:cNvSpPr/>
          <p:nvPr userDrawn="1">
            <p:custDataLst>
              <p:tags r:id="rId3"/>
            </p:custDataLst>
          </p:nvPr>
        </p:nvSpPr>
        <p:spPr>
          <a:xfrm flipH="1">
            <a:off x="0" y="1152525"/>
            <a:ext cx="3566160" cy="5705475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38"/>
          <p:cNvSpPr/>
          <p:nvPr userDrawn="1">
            <p:custDataLst>
              <p:tags r:id="rId4"/>
            </p:custDataLst>
          </p:nvPr>
        </p:nvSpPr>
        <p:spPr>
          <a:xfrm flipH="1">
            <a:off x="0" y="2933700"/>
            <a:ext cx="1783080" cy="3566160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25"/>
          <p:cNvSpPr/>
          <p:nvPr userDrawn="1">
            <p:custDataLst>
              <p:tags r:id="rId5"/>
            </p:custDataLst>
          </p:nvPr>
        </p:nvSpPr>
        <p:spPr>
          <a:xfrm flipH="1">
            <a:off x="6539230" y="0"/>
            <a:ext cx="5652770" cy="6858000"/>
          </a:xfrm>
          <a:custGeom>
            <a:avLst/>
            <a:gdLst>
              <a:gd name="connsiteX0" fmla="*/ 0 w 4073236"/>
              <a:gd name="connsiteY0" fmla="*/ 0 h 4943995"/>
              <a:gd name="connsiteX1" fmla="*/ 2741690 w 4073236"/>
              <a:gd name="connsiteY1" fmla="*/ 0 h 4943995"/>
              <a:gd name="connsiteX2" fmla="*/ 4073236 w 4073236"/>
              <a:gd name="connsiteY2" fmla="*/ 1331546 h 4943995"/>
              <a:gd name="connsiteX3" fmla="*/ 460787 w 4073236"/>
              <a:gd name="connsiteY3" fmla="*/ 4943995 h 4943995"/>
              <a:gd name="connsiteX4" fmla="*/ 0 w 4073236"/>
              <a:gd name="connsiteY4" fmla="*/ 4943995 h 49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236" h="4943995">
                <a:moveTo>
                  <a:pt x="0" y="0"/>
                </a:moveTo>
                <a:lnTo>
                  <a:pt x="2741690" y="0"/>
                </a:lnTo>
                <a:lnTo>
                  <a:pt x="4073236" y="1331546"/>
                </a:lnTo>
                <a:lnTo>
                  <a:pt x="460787" y="4943995"/>
                </a:lnTo>
                <a:lnTo>
                  <a:pt x="0" y="4943995"/>
                </a:lnTo>
                <a:close/>
              </a:path>
            </a:pathLst>
          </a:custGeom>
          <a:gradFill flip="none" rotWithShape="1">
            <a:gsLst>
              <a:gs pos="44000">
                <a:schemeClr val="bg2">
                  <a:lumMod val="98000"/>
                </a:schemeClr>
              </a:gs>
              <a:gs pos="8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0" dir="2700000" algn="t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任意多边形: 形状 26"/>
          <p:cNvSpPr/>
          <p:nvPr userDrawn="1">
            <p:custDataLst>
              <p:tags r:id="rId6"/>
            </p:custDataLst>
          </p:nvPr>
        </p:nvSpPr>
        <p:spPr>
          <a:xfrm flipH="1">
            <a:off x="7980045" y="0"/>
            <a:ext cx="4211955" cy="6059805"/>
          </a:xfrm>
          <a:custGeom>
            <a:avLst/>
            <a:gdLst>
              <a:gd name="connsiteX0" fmla="*/ 0 w 3158837"/>
              <a:gd name="connsiteY0" fmla="*/ 0 h 4544733"/>
              <a:gd name="connsiteX1" fmla="*/ 1772942 w 3158837"/>
              <a:gd name="connsiteY1" fmla="*/ 0 h 4544733"/>
              <a:gd name="connsiteX2" fmla="*/ 3158837 w 3158837"/>
              <a:gd name="connsiteY2" fmla="*/ 1385896 h 4544733"/>
              <a:gd name="connsiteX3" fmla="*/ 0 w 3158837"/>
              <a:gd name="connsiteY3" fmla="*/ 4544733 h 45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837" h="4544733">
                <a:moveTo>
                  <a:pt x="0" y="0"/>
                </a:moveTo>
                <a:lnTo>
                  <a:pt x="1772942" y="0"/>
                </a:lnTo>
                <a:lnTo>
                  <a:pt x="3158837" y="1385896"/>
                </a:lnTo>
                <a:lnTo>
                  <a:pt x="0" y="45447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127000" dir="10800000" algn="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 dirty="0"/>
          </a:p>
        </p:txBody>
      </p:sp>
      <p:sp>
        <p:nvSpPr>
          <p:cNvPr id="33" name="任意多边形: 形状 27"/>
          <p:cNvSpPr/>
          <p:nvPr userDrawn="1">
            <p:custDataLst>
              <p:tags r:id="rId7"/>
            </p:custDataLst>
          </p:nvPr>
        </p:nvSpPr>
        <p:spPr>
          <a:xfrm rot="10800000" flipH="1">
            <a:off x="9886315" y="0"/>
            <a:ext cx="2305685" cy="4610735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254000" dir="18900000" algn="bl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4" name="等腰三角形 33"/>
          <p:cNvSpPr/>
          <p:nvPr userDrawn="1">
            <p:custDataLst>
              <p:tags r:id="rId8"/>
            </p:custDataLst>
          </p:nvPr>
        </p:nvSpPr>
        <p:spPr>
          <a:xfrm rot="10800000" flipH="1">
            <a:off x="3291205" y="0"/>
            <a:ext cx="5268595" cy="256032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8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27000" dist="381000" dir="8100000" algn="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5" name="矩形 34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 useBgFill="1">
        <p:nvSpPr>
          <p:cNvPr id="36" name="箭头: V 形 39"/>
          <p:cNvSpPr/>
          <p:nvPr userDrawn="1">
            <p:custDataLst>
              <p:tags r:id="rId10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37" name="箭头: V 形 39"/>
          <p:cNvSpPr/>
          <p:nvPr userDrawn="1">
            <p:custDataLst>
              <p:tags r:id="rId11"/>
            </p:custDataLst>
          </p:nvPr>
        </p:nvSpPr>
        <p:spPr>
          <a:xfrm>
            <a:off x="457200" y="0"/>
            <a:ext cx="6858000" cy="6858000"/>
          </a:xfrm>
          <a:prstGeom prst="chevron">
            <a:avLst/>
          </a:prstGeom>
          <a:gradFill flip="none" rotWithShape="1">
            <a:gsLst>
              <a:gs pos="10000">
                <a:schemeClr val="accent1">
                  <a:alpha val="6000"/>
                </a:schemeClr>
              </a:gs>
              <a:gs pos="95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/>
          </a:p>
        </p:txBody>
      </p:sp>
      <p:sp>
        <p:nvSpPr>
          <p:cNvPr id="41" name="任意多边形: 形状 30"/>
          <p:cNvSpPr/>
          <p:nvPr userDrawn="1">
            <p:custDataLst>
              <p:tags r:id="rId12"/>
            </p:custDataLst>
          </p:nvPr>
        </p:nvSpPr>
        <p:spPr>
          <a:xfrm>
            <a:off x="9226550" y="0"/>
            <a:ext cx="2965450" cy="6858000"/>
          </a:xfrm>
          <a:custGeom>
            <a:avLst/>
            <a:gdLst>
              <a:gd name="connsiteX0" fmla="*/ 2223911 w 2223911"/>
              <a:gd name="connsiteY0" fmla="*/ 2991559 h 5215469"/>
              <a:gd name="connsiteX1" fmla="*/ 0 w 2223911"/>
              <a:gd name="connsiteY1" fmla="*/ 5215469 h 5215469"/>
              <a:gd name="connsiteX2" fmla="*/ 2223911 w 2223911"/>
              <a:gd name="connsiteY2" fmla="*/ 5215469 h 5215469"/>
              <a:gd name="connsiteX3" fmla="*/ 2223911 w 2223911"/>
              <a:gd name="connsiteY3" fmla="*/ 0 h 5215469"/>
              <a:gd name="connsiteX4" fmla="*/ 0 w 2223911"/>
              <a:gd name="connsiteY4" fmla="*/ 0 h 5215469"/>
              <a:gd name="connsiteX5" fmla="*/ 2223911 w 2223911"/>
              <a:gd name="connsiteY5" fmla="*/ 2223911 h 52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3911" h="5215469">
                <a:moveTo>
                  <a:pt x="2223911" y="2991559"/>
                </a:moveTo>
                <a:lnTo>
                  <a:pt x="0" y="5215469"/>
                </a:lnTo>
                <a:lnTo>
                  <a:pt x="2223911" y="5215469"/>
                </a:lnTo>
                <a:close/>
                <a:moveTo>
                  <a:pt x="2223911" y="0"/>
                </a:moveTo>
                <a:lnTo>
                  <a:pt x="0" y="0"/>
                </a:lnTo>
                <a:lnTo>
                  <a:pt x="2223911" y="2223911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9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616109" y="1553032"/>
            <a:ext cx="7721092" cy="1986048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7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2616109" y="3730803"/>
            <a:ext cx="7721092" cy="783144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9886603" y="184730"/>
            <a:ext cx="198764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8033201" y="4788000"/>
            <a:ext cx="2304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image" Target="../media/image3.png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4" Type="http://schemas.openxmlformats.org/officeDocument/2006/relationships/tags" Target="../tags/tag18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image" Target="../media/image3.png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image" Target="../media/image3.png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5" Type="http://schemas.openxmlformats.org/officeDocument/2006/relationships/theme" Target="../theme/theme6.xml"/><Relationship Id="rId14" Type="http://schemas.openxmlformats.org/officeDocument/2006/relationships/tags" Target="../tags/tag234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image" Target="../media/image3.png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5" Type="http://schemas.openxmlformats.org/officeDocument/2006/relationships/theme" Target="../theme/theme7.xml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3" Type="http://schemas.openxmlformats.org/officeDocument/2006/relationships/theme" Target="../theme/theme8.xml"/><Relationship Id="rId22" Type="http://schemas.openxmlformats.org/officeDocument/2006/relationships/tags" Target="../tags/tag372.xml"/><Relationship Id="rId21" Type="http://schemas.openxmlformats.org/officeDocument/2006/relationships/tags" Target="../tags/tag371.xml"/><Relationship Id="rId20" Type="http://schemas.openxmlformats.org/officeDocument/2006/relationships/tags" Target="../tags/tag370.xml"/><Relationship Id="rId2" Type="http://schemas.openxmlformats.org/officeDocument/2006/relationships/slideLayout" Target="../slideLayouts/slideLayout65.xml"/><Relationship Id="rId19" Type="http://schemas.openxmlformats.org/officeDocument/2006/relationships/tags" Target="../tags/tag369.xml"/><Relationship Id="rId18" Type="http://schemas.openxmlformats.org/officeDocument/2006/relationships/tags" Target="../tags/tag368.xml"/><Relationship Id="rId17" Type="http://schemas.openxmlformats.org/officeDocument/2006/relationships/tags" Target="../tags/tag367.xml"/><Relationship Id="rId16" Type="http://schemas.openxmlformats.org/officeDocument/2006/relationships/tags" Target="../tags/tag366.xml"/><Relationship Id="rId15" Type="http://schemas.openxmlformats.org/officeDocument/2006/relationships/tags" Target="../tags/tag365.xml"/><Relationship Id="rId14" Type="http://schemas.openxmlformats.org/officeDocument/2006/relationships/tags" Target="../tags/tag364.xml"/><Relationship Id="rId13" Type="http://schemas.openxmlformats.org/officeDocument/2006/relationships/tags" Target="../tags/tag363.xml"/><Relationship Id="rId12" Type="http://schemas.openxmlformats.org/officeDocument/2006/relationships/tags" Target="../tags/tag362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200B-7297-472B-AB73-B82FAB5C9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DDA4-FC94-4BD1-8449-F1F772D114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>
            <a:alphaModFix amt="2000"/>
          </a:blip>
          <a:srcRect/>
          <a:stretch>
            <a:fillRect/>
          </a:stretch>
        </p:blipFill>
        <p:spPr>
          <a:xfrm flipH="1">
            <a:off x="6502396" y="698329"/>
            <a:ext cx="5689599" cy="6159671"/>
          </a:xfrm>
          <a:prstGeom prst="rect">
            <a:avLst/>
          </a:prstGeom>
        </p:spPr>
      </p:pic>
      <p:sp>
        <p:nvSpPr>
          <p:cNvPr id="9" name="任意多边形: 形状 8"/>
          <p:cNvSpPr/>
          <p:nvPr userDrawn="1">
            <p:custDataLst>
              <p:tags r:id="rId7"/>
            </p:custDataLst>
          </p:nvPr>
        </p:nvSpPr>
        <p:spPr>
          <a:xfrm>
            <a:off x="11112002" y="1"/>
            <a:ext cx="1079999" cy="1079999"/>
          </a:xfrm>
          <a:custGeom>
            <a:avLst/>
            <a:gdLst>
              <a:gd name="connsiteX0" fmla="*/ 0 w 1415143"/>
              <a:gd name="connsiteY0" fmla="*/ 0 h 1415143"/>
              <a:gd name="connsiteX1" fmla="*/ 602936 w 1415143"/>
              <a:gd name="connsiteY1" fmla="*/ 0 h 1415143"/>
              <a:gd name="connsiteX2" fmla="*/ 1415143 w 1415143"/>
              <a:gd name="connsiteY2" fmla="*/ 812207 h 1415143"/>
              <a:gd name="connsiteX3" fmla="*/ 1415143 w 1415143"/>
              <a:gd name="connsiteY3" fmla="*/ 1415143 h 1415143"/>
              <a:gd name="connsiteX4" fmla="*/ 0 w 1415143"/>
              <a:gd name="connsiteY4" fmla="*/ 0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143" h="1415143">
                <a:moveTo>
                  <a:pt x="0" y="0"/>
                </a:moveTo>
                <a:lnTo>
                  <a:pt x="602936" y="0"/>
                </a:lnTo>
                <a:cubicBezTo>
                  <a:pt x="602936" y="448570"/>
                  <a:pt x="966573" y="812207"/>
                  <a:pt x="1415143" y="812207"/>
                </a:cubicBezTo>
                <a:lnTo>
                  <a:pt x="1415143" y="1415143"/>
                </a:lnTo>
                <a:cubicBezTo>
                  <a:pt x="633581" y="1415143"/>
                  <a:pt x="0" y="78156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20000"/>
                  <a:lumOff val="8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8"/>
            </p:custDataLst>
          </p:nvPr>
        </p:nvSpPr>
        <p:spPr>
          <a:xfrm>
            <a:off x="11437620" y="776019"/>
            <a:ext cx="248180" cy="239981"/>
          </a:xfrm>
          <a:custGeom>
            <a:avLst/>
            <a:gdLst>
              <a:gd name="connsiteX0" fmla="*/ 747485 w 812799"/>
              <a:gd name="connsiteY0" fmla="*/ 655320 h 785948"/>
              <a:gd name="connsiteX1" fmla="*/ 812799 w 812799"/>
              <a:gd name="connsiteY1" fmla="*/ 720634 h 785948"/>
              <a:gd name="connsiteX2" fmla="*/ 747485 w 812799"/>
              <a:gd name="connsiteY2" fmla="*/ 785948 h 785948"/>
              <a:gd name="connsiteX3" fmla="*/ 682171 w 812799"/>
              <a:gd name="connsiteY3" fmla="*/ 720634 h 785948"/>
              <a:gd name="connsiteX4" fmla="*/ 747485 w 812799"/>
              <a:gd name="connsiteY4" fmla="*/ 655320 h 785948"/>
              <a:gd name="connsiteX5" fmla="*/ 406399 w 812799"/>
              <a:gd name="connsiteY5" fmla="*/ 655320 h 785948"/>
              <a:gd name="connsiteX6" fmla="*/ 471713 w 812799"/>
              <a:gd name="connsiteY6" fmla="*/ 720634 h 785948"/>
              <a:gd name="connsiteX7" fmla="*/ 406399 w 812799"/>
              <a:gd name="connsiteY7" fmla="*/ 785948 h 785948"/>
              <a:gd name="connsiteX8" fmla="*/ 341085 w 812799"/>
              <a:gd name="connsiteY8" fmla="*/ 720634 h 785948"/>
              <a:gd name="connsiteX9" fmla="*/ 406399 w 812799"/>
              <a:gd name="connsiteY9" fmla="*/ 655320 h 785948"/>
              <a:gd name="connsiteX10" fmla="*/ 65314 w 812799"/>
              <a:gd name="connsiteY10" fmla="*/ 655320 h 785948"/>
              <a:gd name="connsiteX11" fmla="*/ 130628 w 812799"/>
              <a:gd name="connsiteY11" fmla="*/ 720634 h 785948"/>
              <a:gd name="connsiteX12" fmla="*/ 65314 w 812799"/>
              <a:gd name="connsiteY12" fmla="*/ 785948 h 785948"/>
              <a:gd name="connsiteX13" fmla="*/ 0 w 812799"/>
              <a:gd name="connsiteY13" fmla="*/ 720634 h 785948"/>
              <a:gd name="connsiteX14" fmla="*/ 65314 w 812799"/>
              <a:gd name="connsiteY14" fmla="*/ 655320 h 785948"/>
              <a:gd name="connsiteX15" fmla="*/ 747485 w 812799"/>
              <a:gd name="connsiteY15" fmla="*/ 327660 h 785948"/>
              <a:gd name="connsiteX16" fmla="*/ 812799 w 812799"/>
              <a:gd name="connsiteY16" fmla="*/ 392974 h 785948"/>
              <a:gd name="connsiteX17" fmla="*/ 747485 w 812799"/>
              <a:gd name="connsiteY17" fmla="*/ 458288 h 785948"/>
              <a:gd name="connsiteX18" fmla="*/ 682171 w 812799"/>
              <a:gd name="connsiteY18" fmla="*/ 392974 h 785948"/>
              <a:gd name="connsiteX19" fmla="*/ 747485 w 812799"/>
              <a:gd name="connsiteY19" fmla="*/ 327660 h 785948"/>
              <a:gd name="connsiteX20" fmla="*/ 406399 w 812799"/>
              <a:gd name="connsiteY20" fmla="*/ 327660 h 785948"/>
              <a:gd name="connsiteX21" fmla="*/ 471713 w 812799"/>
              <a:gd name="connsiteY21" fmla="*/ 392974 h 785948"/>
              <a:gd name="connsiteX22" fmla="*/ 406399 w 812799"/>
              <a:gd name="connsiteY22" fmla="*/ 458288 h 785948"/>
              <a:gd name="connsiteX23" fmla="*/ 341085 w 812799"/>
              <a:gd name="connsiteY23" fmla="*/ 392974 h 785948"/>
              <a:gd name="connsiteX24" fmla="*/ 406399 w 812799"/>
              <a:gd name="connsiteY24" fmla="*/ 327660 h 785948"/>
              <a:gd name="connsiteX25" fmla="*/ 65314 w 812799"/>
              <a:gd name="connsiteY25" fmla="*/ 327660 h 785948"/>
              <a:gd name="connsiteX26" fmla="*/ 130628 w 812799"/>
              <a:gd name="connsiteY26" fmla="*/ 392974 h 785948"/>
              <a:gd name="connsiteX27" fmla="*/ 65314 w 812799"/>
              <a:gd name="connsiteY27" fmla="*/ 458288 h 785948"/>
              <a:gd name="connsiteX28" fmla="*/ 0 w 812799"/>
              <a:gd name="connsiteY28" fmla="*/ 392974 h 785948"/>
              <a:gd name="connsiteX29" fmla="*/ 65314 w 812799"/>
              <a:gd name="connsiteY29" fmla="*/ 327660 h 785948"/>
              <a:gd name="connsiteX30" fmla="*/ 747485 w 812799"/>
              <a:gd name="connsiteY30" fmla="*/ 0 h 785948"/>
              <a:gd name="connsiteX31" fmla="*/ 812799 w 812799"/>
              <a:gd name="connsiteY31" fmla="*/ 65314 h 785948"/>
              <a:gd name="connsiteX32" fmla="*/ 747485 w 812799"/>
              <a:gd name="connsiteY32" fmla="*/ 130628 h 785948"/>
              <a:gd name="connsiteX33" fmla="*/ 682171 w 812799"/>
              <a:gd name="connsiteY33" fmla="*/ 65314 h 785948"/>
              <a:gd name="connsiteX34" fmla="*/ 747485 w 812799"/>
              <a:gd name="connsiteY34" fmla="*/ 0 h 785948"/>
              <a:gd name="connsiteX35" fmla="*/ 406399 w 812799"/>
              <a:gd name="connsiteY35" fmla="*/ 0 h 785948"/>
              <a:gd name="connsiteX36" fmla="*/ 471713 w 812799"/>
              <a:gd name="connsiteY36" fmla="*/ 65314 h 785948"/>
              <a:gd name="connsiteX37" fmla="*/ 406399 w 812799"/>
              <a:gd name="connsiteY37" fmla="*/ 130628 h 785948"/>
              <a:gd name="connsiteX38" fmla="*/ 341085 w 812799"/>
              <a:gd name="connsiteY38" fmla="*/ 65314 h 785948"/>
              <a:gd name="connsiteX39" fmla="*/ 406399 w 812799"/>
              <a:gd name="connsiteY39" fmla="*/ 0 h 785948"/>
              <a:gd name="connsiteX40" fmla="*/ 65314 w 812799"/>
              <a:gd name="connsiteY40" fmla="*/ 0 h 785948"/>
              <a:gd name="connsiteX41" fmla="*/ 130628 w 812799"/>
              <a:gd name="connsiteY41" fmla="*/ 65314 h 785948"/>
              <a:gd name="connsiteX42" fmla="*/ 65314 w 812799"/>
              <a:gd name="connsiteY42" fmla="*/ 130628 h 785948"/>
              <a:gd name="connsiteX43" fmla="*/ 0 w 812799"/>
              <a:gd name="connsiteY43" fmla="*/ 65314 h 785948"/>
              <a:gd name="connsiteX44" fmla="*/ 65314 w 812799"/>
              <a:gd name="connsiteY44" fmla="*/ 0 h 7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12799" h="785948">
                <a:moveTo>
                  <a:pt x="747485" y="655320"/>
                </a:moveTo>
                <a:cubicBezTo>
                  <a:pt x="783557" y="655320"/>
                  <a:pt x="812799" y="684562"/>
                  <a:pt x="812799" y="720634"/>
                </a:cubicBezTo>
                <a:cubicBezTo>
                  <a:pt x="812799" y="756706"/>
                  <a:pt x="783557" y="785948"/>
                  <a:pt x="747485" y="785948"/>
                </a:cubicBezTo>
                <a:cubicBezTo>
                  <a:pt x="711413" y="785948"/>
                  <a:pt x="682171" y="756706"/>
                  <a:pt x="682171" y="720634"/>
                </a:cubicBezTo>
                <a:cubicBezTo>
                  <a:pt x="682171" y="684562"/>
                  <a:pt x="711413" y="655320"/>
                  <a:pt x="747485" y="655320"/>
                </a:cubicBezTo>
                <a:close/>
                <a:moveTo>
                  <a:pt x="406399" y="655320"/>
                </a:moveTo>
                <a:cubicBezTo>
                  <a:pt x="442471" y="655320"/>
                  <a:pt x="471713" y="684562"/>
                  <a:pt x="471713" y="720634"/>
                </a:cubicBezTo>
                <a:cubicBezTo>
                  <a:pt x="471713" y="756706"/>
                  <a:pt x="442471" y="785948"/>
                  <a:pt x="406399" y="785948"/>
                </a:cubicBezTo>
                <a:cubicBezTo>
                  <a:pt x="370327" y="785948"/>
                  <a:pt x="341085" y="756706"/>
                  <a:pt x="341085" y="720634"/>
                </a:cubicBezTo>
                <a:cubicBezTo>
                  <a:pt x="341085" y="684562"/>
                  <a:pt x="370327" y="655320"/>
                  <a:pt x="406399" y="655320"/>
                </a:cubicBezTo>
                <a:close/>
                <a:moveTo>
                  <a:pt x="65314" y="655320"/>
                </a:moveTo>
                <a:cubicBezTo>
                  <a:pt x="101386" y="655320"/>
                  <a:pt x="130628" y="684562"/>
                  <a:pt x="130628" y="720634"/>
                </a:cubicBezTo>
                <a:cubicBezTo>
                  <a:pt x="130628" y="756706"/>
                  <a:pt x="101386" y="785948"/>
                  <a:pt x="65314" y="785948"/>
                </a:cubicBezTo>
                <a:cubicBezTo>
                  <a:pt x="29242" y="785948"/>
                  <a:pt x="0" y="756706"/>
                  <a:pt x="0" y="720634"/>
                </a:cubicBezTo>
                <a:cubicBezTo>
                  <a:pt x="0" y="684562"/>
                  <a:pt x="29242" y="655320"/>
                  <a:pt x="65314" y="655320"/>
                </a:cubicBezTo>
                <a:close/>
                <a:moveTo>
                  <a:pt x="747485" y="327660"/>
                </a:moveTo>
                <a:cubicBezTo>
                  <a:pt x="783557" y="327660"/>
                  <a:pt x="812799" y="356902"/>
                  <a:pt x="812799" y="392974"/>
                </a:cubicBezTo>
                <a:cubicBezTo>
                  <a:pt x="812799" y="429046"/>
                  <a:pt x="783557" y="458288"/>
                  <a:pt x="747485" y="458288"/>
                </a:cubicBezTo>
                <a:cubicBezTo>
                  <a:pt x="711413" y="458288"/>
                  <a:pt x="682171" y="429046"/>
                  <a:pt x="682171" y="392974"/>
                </a:cubicBezTo>
                <a:cubicBezTo>
                  <a:pt x="682171" y="356902"/>
                  <a:pt x="711413" y="327660"/>
                  <a:pt x="747485" y="327660"/>
                </a:cubicBezTo>
                <a:close/>
                <a:moveTo>
                  <a:pt x="406399" y="327660"/>
                </a:moveTo>
                <a:cubicBezTo>
                  <a:pt x="442471" y="327660"/>
                  <a:pt x="471713" y="356902"/>
                  <a:pt x="471713" y="392974"/>
                </a:cubicBezTo>
                <a:cubicBezTo>
                  <a:pt x="471713" y="429046"/>
                  <a:pt x="442471" y="458288"/>
                  <a:pt x="406399" y="458288"/>
                </a:cubicBezTo>
                <a:cubicBezTo>
                  <a:pt x="370327" y="458288"/>
                  <a:pt x="341085" y="429046"/>
                  <a:pt x="341085" y="392974"/>
                </a:cubicBezTo>
                <a:cubicBezTo>
                  <a:pt x="341085" y="356902"/>
                  <a:pt x="370327" y="327660"/>
                  <a:pt x="406399" y="327660"/>
                </a:cubicBezTo>
                <a:close/>
                <a:moveTo>
                  <a:pt x="65314" y="327660"/>
                </a:moveTo>
                <a:cubicBezTo>
                  <a:pt x="101386" y="327660"/>
                  <a:pt x="130628" y="356902"/>
                  <a:pt x="130628" y="392974"/>
                </a:cubicBezTo>
                <a:cubicBezTo>
                  <a:pt x="130628" y="429046"/>
                  <a:pt x="101386" y="458288"/>
                  <a:pt x="65314" y="458288"/>
                </a:cubicBezTo>
                <a:cubicBezTo>
                  <a:pt x="29242" y="458288"/>
                  <a:pt x="0" y="429046"/>
                  <a:pt x="0" y="392974"/>
                </a:cubicBezTo>
                <a:cubicBezTo>
                  <a:pt x="0" y="356902"/>
                  <a:pt x="29242" y="327660"/>
                  <a:pt x="65314" y="327660"/>
                </a:cubicBezTo>
                <a:close/>
                <a:moveTo>
                  <a:pt x="747485" y="0"/>
                </a:moveTo>
                <a:cubicBezTo>
                  <a:pt x="783557" y="0"/>
                  <a:pt x="812799" y="29242"/>
                  <a:pt x="812799" y="65314"/>
                </a:cubicBezTo>
                <a:cubicBezTo>
                  <a:pt x="812799" y="101386"/>
                  <a:pt x="783557" y="130628"/>
                  <a:pt x="747485" y="130628"/>
                </a:cubicBezTo>
                <a:cubicBezTo>
                  <a:pt x="711413" y="130628"/>
                  <a:pt x="682171" y="101386"/>
                  <a:pt x="682171" y="65314"/>
                </a:cubicBezTo>
                <a:cubicBezTo>
                  <a:pt x="682171" y="29242"/>
                  <a:pt x="711413" y="0"/>
                  <a:pt x="747485" y="0"/>
                </a:cubicBezTo>
                <a:close/>
                <a:moveTo>
                  <a:pt x="406399" y="0"/>
                </a:moveTo>
                <a:cubicBezTo>
                  <a:pt x="442471" y="0"/>
                  <a:pt x="471713" y="29242"/>
                  <a:pt x="471713" y="65314"/>
                </a:cubicBezTo>
                <a:cubicBezTo>
                  <a:pt x="471713" y="101386"/>
                  <a:pt x="442471" y="130628"/>
                  <a:pt x="406399" y="130628"/>
                </a:cubicBezTo>
                <a:cubicBezTo>
                  <a:pt x="370327" y="130628"/>
                  <a:pt x="341085" y="101386"/>
                  <a:pt x="341085" y="65314"/>
                </a:cubicBezTo>
                <a:cubicBezTo>
                  <a:pt x="341085" y="29242"/>
                  <a:pt x="370327" y="0"/>
                  <a:pt x="406399" y="0"/>
                </a:cubicBezTo>
                <a:close/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>
            <a:alphaModFix amt="2000"/>
          </a:blip>
          <a:srcRect/>
          <a:stretch>
            <a:fillRect/>
          </a:stretch>
        </p:blipFill>
        <p:spPr>
          <a:xfrm flipH="1">
            <a:off x="6502396" y="698329"/>
            <a:ext cx="5689599" cy="6159671"/>
          </a:xfrm>
          <a:prstGeom prst="rect">
            <a:avLst/>
          </a:prstGeom>
        </p:spPr>
      </p:pic>
      <p:sp>
        <p:nvSpPr>
          <p:cNvPr id="9" name="任意多边形: 形状 8"/>
          <p:cNvSpPr/>
          <p:nvPr userDrawn="1">
            <p:custDataLst>
              <p:tags r:id="rId7"/>
            </p:custDataLst>
          </p:nvPr>
        </p:nvSpPr>
        <p:spPr>
          <a:xfrm>
            <a:off x="11112002" y="1"/>
            <a:ext cx="1079999" cy="1079999"/>
          </a:xfrm>
          <a:custGeom>
            <a:avLst/>
            <a:gdLst>
              <a:gd name="connsiteX0" fmla="*/ 0 w 1415143"/>
              <a:gd name="connsiteY0" fmla="*/ 0 h 1415143"/>
              <a:gd name="connsiteX1" fmla="*/ 602936 w 1415143"/>
              <a:gd name="connsiteY1" fmla="*/ 0 h 1415143"/>
              <a:gd name="connsiteX2" fmla="*/ 1415143 w 1415143"/>
              <a:gd name="connsiteY2" fmla="*/ 812207 h 1415143"/>
              <a:gd name="connsiteX3" fmla="*/ 1415143 w 1415143"/>
              <a:gd name="connsiteY3" fmla="*/ 1415143 h 1415143"/>
              <a:gd name="connsiteX4" fmla="*/ 0 w 1415143"/>
              <a:gd name="connsiteY4" fmla="*/ 0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143" h="1415143">
                <a:moveTo>
                  <a:pt x="0" y="0"/>
                </a:moveTo>
                <a:lnTo>
                  <a:pt x="602936" y="0"/>
                </a:lnTo>
                <a:cubicBezTo>
                  <a:pt x="602936" y="448570"/>
                  <a:pt x="966573" y="812207"/>
                  <a:pt x="1415143" y="812207"/>
                </a:cubicBezTo>
                <a:lnTo>
                  <a:pt x="1415143" y="1415143"/>
                </a:lnTo>
                <a:cubicBezTo>
                  <a:pt x="633581" y="1415143"/>
                  <a:pt x="0" y="78156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20000"/>
                  <a:lumOff val="8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8"/>
            </p:custDataLst>
          </p:nvPr>
        </p:nvSpPr>
        <p:spPr>
          <a:xfrm>
            <a:off x="11437620" y="776019"/>
            <a:ext cx="248180" cy="239981"/>
          </a:xfrm>
          <a:custGeom>
            <a:avLst/>
            <a:gdLst>
              <a:gd name="connsiteX0" fmla="*/ 747485 w 812799"/>
              <a:gd name="connsiteY0" fmla="*/ 655320 h 785948"/>
              <a:gd name="connsiteX1" fmla="*/ 812799 w 812799"/>
              <a:gd name="connsiteY1" fmla="*/ 720634 h 785948"/>
              <a:gd name="connsiteX2" fmla="*/ 747485 w 812799"/>
              <a:gd name="connsiteY2" fmla="*/ 785948 h 785948"/>
              <a:gd name="connsiteX3" fmla="*/ 682171 w 812799"/>
              <a:gd name="connsiteY3" fmla="*/ 720634 h 785948"/>
              <a:gd name="connsiteX4" fmla="*/ 747485 w 812799"/>
              <a:gd name="connsiteY4" fmla="*/ 655320 h 785948"/>
              <a:gd name="connsiteX5" fmla="*/ 406399 w 812799"/>
              <a:gd name="connsiteY5" fmla="*/ 655320 h 785948"/>
              <a:gd name="connsiteX6" fmla="*/ 471713 w 812799"/>
              <a:gd name="connsiteY6" fmla="*/ 720634 h 785948"/>
              <a:gd name="connsiteX7" fmla="*/ 406399 w 812799"/>
              <a:gd name="connsiteY7" fmla="*/ 785948 h 785948"/>
              <a:gd name="connsiteX8" fmla="*/ 341085 w 812799"/>
              <a:gd name="connsiteY8" fmla="*/ 720634 h 785948"/>
              <a:gd name="connsiteX9" fmla="*/ 406399 w 812799"/>
              <a:gd name="connsiteY9" fmla="*/ 655320 h 785948"/>
              <a:gd name="connsiteX10" fmla="*/ 65314 w 812799"/>
              <a:gd name="connsiteY10" fmla="*/ 655320 h 785948"/>
              <a:gd name="connsiteX11" fmla="*/ 130628 w 812799"/>
              <a:gd name="connsiteY11" fmla="*/ 720634 h 785948"/>
              <a:gd name="connsiteX12" fmla="*/ 65314 w 812799"/>
              <a:gd name="connsiteY12" fmla="*/ 785948 h 785948"/>
              <a:gd name="connsiteX13" fmla="*/ 0 w 812799"/>
              <a:gd name="connsiteY13" fmla="*/ 720634 h 785948"/>
              <a:gd name="connsiteX14" fmla="*/ 65314 w 812799"/>
              <a:gd name="connsiteY14" fmla="*/ 655320 h 785948"/>
              <a:gd name="connsiteX15" fmla="*/ 747485 w 812799"/>
              <a:gd name="connsiteY15" fmla="*/ 327660 h 785948"/>
              <a:gd name="connsiteX16" fmla="*/ 812799 w 812799"/>
              <a:gd name="connsiteY16" fmla="*/ 392974 h 785948"/>
              <a:gd name="connsiteX17" fmla="*/ 747485 w 812799"/>
              <a:gd name="connsiteY17" fmla="*/ 458288 h 785948"/>
              <a:gd name="connsiteX18" fmla="*/ 682171 w 812799"/>
              <a:gd name="connsiteY18" fmla="*/ 392974 h 785948"/>
              <a:gd name="connsiteX19" fmla="*/ 747485 w 812799"/>
              <a:gd name="connsiteY19" fmla="*/ 327660 h 785948"/>
              <a:gd name="connsiteX20" fmla="*/ 406399 w 812799"/>
              <a:gd name="connsiteY20" fmla="*/ 327660 h 785948"/>
              <a:gd name="connsiteX21" fmla="*/ 471713 w 812799"/>
              <a:gd name="connsiteY21" fmla="*/ 392974 h 785948"/>
              <a:gd name="connsiteX22" fmla="*/ 406399 w 812799"/>
              <a:gd name="connsiteY22" fmla="*/ 458288 h 785948"/>
              <a:gd name="connsiteX23" fmla="*/ 341085 w 812799"/>
              <a:gd name="connsiteY23" fmla="*/ 392974 h 785948"/>
              <a:gd name="connsiteX24" fmla="*/ 406399 w 812799"/>
              <a:gd name="connsiteY24" fmla="*/ 327660 h 785948"/>
              <a:gd name="connsiteX25" fmla="*/ 65314 w 812799"/>
              <a:gd name="connsiteY25" fmla="*/ 327660 h 785948"/>
              <a:gd name="connsiteX26" fmla="*/ 130628 w 812799"/>
              <a:gd name="connsiteY26" fmla="*/ 392974 h 785948"/>
              <a:gd name="connsiteX27" fmla="*/ 65314 w 812799"/>
              <a:gd name="connsiteY27" fmla="*/ 458288 h 785948"/>
              <a:gd name="connsiteX28" fmla="*/ 0 w 812799"/>
              <a:gd name="connsiteY28" fmla="*/ 392974 h 785948"/>
              <a:gd name="connsiteX29" fmla="*/ 65314 w 812799"/>
              <a:gd name="connsiteY29" fmla="*/ 327660 h 785948"/>
              <a:gd name="connsiteX30" fmla="*/ 747485 w 812799"/>
              <a:gd name="connsiteY30" fmla="*/ 0 h 785948"/>
              <a:gd name="connsiteX31" fmla="*/ 812799 w 812799"/>
              <a:gd name="connsiteY31" fmla="*/ 65314 h 785948"/>
              <a:gd name="connsiteX32" fmla="*/ 747485 w 812799"/>
              <a:gd name="connsiteY32" fmla="*/ 130628 h 785948"/>
              <a:gd name="connsiteX33" fmla="*/ 682171 w 812799"/>
              <a:gd name="connsiteY33" fmla="*/ 65314 h 785948"/>
              <a:gd name="connsiteX34" fmla="*/ 747485 w 812799"/>
              <a:gd name="connsiteY34" fmla="*/ 0 h 785948"/>
              <a:gd name="connsiteX35" fmla="*/ 406399 w 812799"/>
              <a:gd name="connsiteY35" fmla="*/ 0 h 785948"/>
              <a:gd name="connsiteX36" fmla="*/ 471713 w 812799"/>
              <a:gd name="connsiteY36" fmla="*/ 65314 h 785948"/>
              <a:gd name="connsiteX37" fmla="*/ 406399 w 812799"/>
              <a:gd name="connsiteY37" fmla="*/ 130628 h 785948"/>
              <a:gd name="connsiteX38" fmla="*/ 341085 w 812799"/>
              <a:gd name="connsiteY38" fmla="*/ 65314 h 785948"/>
              <a:gd name="connsiteX39" fmla="*/ 406399 w 812799"/>
              <a:gd name="connsiteY39" fmla="*/ 0 h 785948"/>
              <a:gd name="connsiteX40" fmla="*/ 65314 w 812799"/>
              <a:gd name="connsiteY40" fmla="*/ 0 h 785948"/>
              <a:gd name="connsiteX41" fmla="*/ 130628 w 812799"/>
              <a:gd name="connsiteY41" fmla="*/ 65314 h 785948"/>
              <a:gd name="connsiteX42" fmla="*/ 65314 w 812799"/>
              <a:gd name="connsiteY42" fmla="*/ 130628 h 785948"/>
              <a:gd name="connsiteX43" fmla="*/ 0 w 812799"/>
              <a:gd name="connsiteY43" fmla="*/ 65314 h 785948"/>
              <a:gd name="connsiteX44" fmla="*/ 65314 w 812799"/>
              <a:gd name="connsiteY44" fmla="*/ 0 h 7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12799" h="785948">
                <a:moveTo>
                  <a:pt x="747485" y="655320"/>
                </a:moveTo>
                <a:cubicBezTo>
                  <a:pt x="783557" y="655320"/>
                  <a:pt x="812799" y="684562"/>
                  <a:pt x="812799" y="720634"/>
                </a:cubicBezTo>
                <a:cubicBezTo>
                  <a:pt x="812799" y="756706"/>
                  <a:pt x="783557" y="785948"/>
                  <a:pt x="747485" y="785948"/>
                </a:cubicBezTo>
                <a:cubicBezTo>
                  <a:pt x="711413" y="785948"/>
                  <a:pt x="682171" y="756706"/>
                  <a:pt x="682171" y="720634"/>
                </a:cubicBezTo>
                <a:cubicBezTo>
                  <a:pt x="682171" y="684562"/>
                  <a:pt x="711413" y="655320"/>
                  <a:pt x="747485" y="655320"/>
                </a:cubicBezTo>
                <a:close/>
                <a:moveTo>
                  <a:pt x="406399" y="655320"/>
                </a:moveTo>
                <a:cubicBezTo>
                  <a:pt x="442471" y="655320"/>
                  <a:pt x="471713" y="684562"/>
                  <a:pt x="471713" y="720634"/>
                </a:cubicBezTo>
                <a:cubicBezTo>
                  <a:pt x="471713" y="756706"/>
                  <a:pt x="442471" y="785948"/>
                  <a:pt x="406399" y="785948"/>
                </a:cubicBezTo>
                <a:cubicBezTo>
                  <a:pt x="370327" y="785948"/>
                  <a:pt x="341085" y="756706"/>
                  <a:pt x="341085" y="720634"/>
                </a:cubicBezTo>
                <a:cubicBezTo>
                  <a:pt x="341085" y="684562"/>
                  <a:pt x="370327" y="655320"/>
                  <a:pt x="406399" y="655320"/>
                </a:cubicBezTo>
                <a:close/>
                <a:moveTo>
                  <a:pt x="65314" y="655320"/>
                </a:moveTo>
                <a:cubicBezTo>
                  <a:pt x="101386" y="655320"/>
                  <a:pt x="130628" y="684562"/>
                  <a:pt x="130628" y="720634"/>
                </a:cubicBezTo>
                <a:cubicBezTo>
                  <a:pt x="130628" y="756706"/>
                  <a:pt x="101386" y="785948"/>
                  <a:pt x="65314" y="785948"/>
                </a:cubicBezTo>
                <a:cubicBezTo>
                  <a:pt x="29242" y="785948"/>
                  <a:pt x="0" y="756706"/>
                  <a:pt x="0" y="720634"/>
                </a:cubicBezTo>
                <a:cubicBezTo>
                  <a:pt x="0" y="684562"/>
                  <a:pt x="29242" y="655320"/>
                  <a:pt x="65314" y="655320"/>
                </a:cubicBezTo>
                <a:close/>
                <a:moveTo>
                  <a:pt x="747485" y="327660"/>
                </a:moveTo>
                <a:cubicBezTo>
                  <a:pt x="783557" y="327660"/>
                  <a:pt x="812799" y="356902"/>
                  <a:pt x="812799" y="392974"/>
                </a:cubicBezTo>
                <a:cubicBezTo>
                  <a:pt x="812799" y="429046"/>
                  <a:pt x="783557" y="458288"/>
                  <a:pt x="747485" y="458288"/>
                </a:cubicBezTo>
                <a:cubicBezTo>
                  <a:pt x="711413" y="458288"/>
                  <a:pt x="682171" y="429046"/>
                  <a:pt x="682171" y="392974"/>
                </a:cubicBezTo>
                <a:cubicBezTo>
                  <a:pt x="682171" y="356902"/>
                  <a:pt x="711413" y="327660"/>
                  <a:pt x="747485" y="327660"/>
                </a:cubicBezTo>
                <a:close/>
                <a:moveTo>
                  <a:pt x="406399" y="327660"/>
                </a:moveTo>
                <a:cubicBezTo>
                  <a:pt x="442471" y="327660"/>
                  <a:pt x="471713" y="356902"/>
                  <a:pt x="471713" y="392974"/>
                </a:cubicBezTo>
                <a:cubicBezTo>
                  <a:pt x="471713" y="429046"/>
                  <a:pt x="442471" y="458288"/>
                  <a:pt x="406399" y="458288"/>
                </a:cubicBezTo>
                <a:cubicBezTo>
                  <a:pt x="370327" y="458288"/>
                  <a:pt x="341085" y="429046"/>
                  <a:pt x="341085" y="392974"/>
                </a:cubicBezTo>
                <a:cubicBezTo>
                  <a:pt x="341085" y="356902"/>
                  <a:pt x="370327" y="327660"/>
                  <a:pt x="406399" y="327660"/>
                </a:cubicBezTo>
                <a:close/>
                <a:moveTo>
                  <a:pt x="65314" y="327660"/>
                </a:moveTo>
                <a:cubicBezTo>
                  <a:pt x="101386" y="327660"/>
                  <a:pt x="130628" y="356902"/>
                  <a:pt x="130628" y="392974"/>
                </a:cubicBezTo>
                <a:cubicBezTo>
                  <a:pt x="130628" y="429046"/>
                  <a:pt x="101386" y="458288"/>
                  <a:pt x="65314" y="458288"/>
                </a:cubicBezTo>
                <a:cubicBezTo>
                  <a:pt x="29242" y="458288"/>
                  <a:pt x="0" y="429046"/>
                  <a:pt x="0" y="392974"/>
                </a:cubicBezTo>
                <a:cubicBezTo>
                  <a:pt x="0" y="356902"/>
                  <a:pt x="29242" y="327660"/>
                  <a:pt x="65314" y="327660"/>
                </a:cubicBezTo>
                <a:close/>
                <a:moveTo>
                  <a:pt x="747485" y="0"/>
                </a:moveTo>
                <a:cubicBezTo>
                  <a:pt x="783557" y="0"/>
                  <a:pt x="812799" y="29242"/>
                  <a:pt x="812799" y="65314"/>
                </a:cubicBezTo>
                <a:cubicBezTo>
                  <a:pt x="812799" y="101386"/>
                  <a:pt x="783557" y="130628"/>
                  <a:pt x="747485" y="130628"/>
                </a:cubicBezTo>
                <a:cubicBezTo>
                  <a:pt x="711413" y="130628"/>
                  <a:pt x="682171" y="101386"/>
                  <a:pt x="682171" y="65314"/>
                </a:cubicBezTo>
                <a:cubicBezTo>
                  <a:pt x="682171" y="29242"/>
                  <a:pt x="711413" y="0"/>
                  <a:pt x="747485" y="0"/>
                </a:cubicBezTo>
                <a:close/>
                <a:moveTo>
                  <a:pt x="406399" y="0"/>
                </a:moveTo>
                <a:cubicBezTo>
                  <a:pt x="442471" y="0"/>
                  <a:pt x="471713" y="29242"/>
                  <a:pt x="471713" y="65314"/>
                </a:cubicBezTo>
                <a:cubicBezTo>
                  <a:pt x="471713" y="101386"/>
                  <a:pt x="442471" y="130628"/>
                  <a:pt x="406399" y="130628"/>
                </a:cubicBezTo>
                <a:cubicBezTo>
                  <a:pt x="370327" y="130628"/>
                  <a:pt x="341085" y="101386"/>
                  <a:pt x="341085" y="65314"/>
                </a:cubicBezTo>
                <a:cubicBezTo>
                  <a:pt x="341085" y="29242"/>
                  <a:pt x="370327" y="0"/>
                  <a:pt x="406399" y="0"/>
                </a:cubicBezTo>
                <a:close/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>
            <a:alphaModFix amt="2000"/>
          </a:blip>
          <a:srcRect/>
          <a:stretch>
            <a:fillRect/>
          </a:stretch>
        </p:blipFill>
        <p:spPr>
          <a:xfrm flipH="1">
            <a:off x="6502396" y="698329"/>
            <a:ext cx="5689599" cy="6159671"/>
          </a:xfrm>
          <a:prstGeom prst="rect">
            <a:avLst/>
          </a:prstGeom>
        </p:spPr>
      </p:pic>
      <p:sp>
        <p:nvSpPr>
          <p:cNvPr id="9" name="任意多边形: 形状 8"/>
          <p:cNvSpPr/>
          <p:nvPr userDrawn="1">
            <p:custDataLst>
              <p:tags r:id="rId7"/>
            </p:custDataLst>
          </p:nvPr>
        </p:nvSpPr>
        <p:spPr>
          <a:xfrm>
            <a:off x="11112002" y="1"/>
            <a:ext cx="1079999" cy="1079999"/>
          </a:xfrm>
          <a:custGeom>
            <a:avLst/>
            <a:gdLst>
              <a:gd name="connsiteX0" fmla="*/ 0 w 1415143"/>
              <a:gd name="connsiteY0" fmla="*/ 0 h 1415143"/>
              <a:gd name="connsiteX1" fmla="*/ 602936 w 1415143"/>
              <a:gd name="connsiteY1" fmla="*/ 0 h 1415143"/>
              <a:gd name="connsiteX2" fmla="*/ 1415143 w 1415143"/>
              <a:gd name="connsiteY2" fmla="*/ 812207 h 1415143"/>
              <a:gd name="connsiteX3" fmla="*/ 1415143 w 1415143"/>
              <a:gd name="connsiteY3" fmla="*/ 1415143 h 1415143"/>
              <a:gd name="connsiteX4" fmla="*/ 0 w 1415143"/>
              <a:gd name="connsiteY4" fmla="*/ 0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143" h="1415143">
                <a:moveTo>
                  <a:pt x="0" y="0"/>
                </a:moveTo>
                <a:lnTo>
                  <a:pt x="602936" y="0"/>
                </a:lnTo>
                <a:cubicBezTo>
                  <a:pt x="602936" y="448570"/>
                  <a:pt x="966573" y="812207"/>
                  <a:pt x="1415143" y="812207"/>
                </a:cubicBezTo>
                <a:lnTo>
                  <a:pt x="1415143" y="1415143"/>
                </a:lnTo>
                <a:cubicBezTo>
                  <a:pt x="633581" y="1415143"/>
                  <a:pt x="0" y="78156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20000"/>
                  <a:lumOff val="8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8"/>
            </p:custDataLst>
          </p:nvPr>
        </p:nvSpPr>
        <p:spPr>
          <a:xfrm>
            <a:off x="11437620" y="776019"/>
            <a:ext cx="248180" cy="239981"/>
          </a:xfrm>
          <a:custGeom>
            <a:avLst/>
            <a:gdLst>
              <a:gd name="connsiteX0" fmla="*/ 747485 w 812799"/>
              <a:gd name="connsiteY0" fmla="*/ 655320 h 785948"/>
              <a:gd name="connsiteX1" fmla="*/ 812799 w 812799"/>
              <a:gd name="connsiteY1" fmla="*/ 720634 h 785948"/>
              <a:gd name="connsiteX2" fmla="*/ 747485 w 812799"/>
              <a:gd name="connsiteY2" fmla="*/ 785948 h 785948"/>
              <a:gd name="connsiteX3" fmla="*/ 682171 w 812799"/>
              <a:gd name="connsiteY3" fmla="*/ 720634 h 785948"/>
              <a:gd name="connsiteX4" fmla="*/ 747485 w 812799"/>
              <a:gd name="connsiteY4" fmla="*/ 655320 h 785948"/>
              <a:gd name="connsiteX5" fmla="*/ 406399 w 812799"/>
              <a:gd name="connsiteY5" fmla="*/ 655320 h 785948"/>
              <a:gd name="connsiteX6" fmla="*/ 471713 w 812799"/>
              <a:gd name="connsiteY6" fmla="*/ 720634 h 785948"/>
              <a:gd name="connsiteX7" fmla="*/ 406399 w 812799"/>
              <a:gd name="connsiteY7" fmla="*/ 785948 h 785948"/>
              <a:gd name="connsiteX8" fmla="*/ 341085 w 812799"/>
              <a:gd name="connsiteY8" fmla="*/ 720634 h 785948"/>
              <a:gd name="connsiteX9" fmla="*/ 406399 w 812799"/>
              <a:gd name="connsiteY9" fmla="*/ 655320 h 785948"/>
              <a:gd name="connsiteX10" fmla="*/ 65314 w 812799"/>
              <a:gd name="connsiteY10" fmla="*/ 655320 h 785948"/>
              <a:gd name="connsiteX11" fmla="*/ 130628 w 812799"/>
              <a:gd name="connsiteY11" fmla="*/ 720634 h 785948"/>
              <a:gd name="connsiteX12" fmla="*/ 65314 w 812799"/>
              <a:gd name="connsiteY12" fmla="*/ 785948 h 785948"/>
              <a:gd name="connsiteX13" fmla="*/ 0 w 812799"/>
              <a:gd name="connsiteY13" fmla="*/ 720634 h 785948"/>
              <a:gd name="connsiteX14" fmla="*/ 65314 w 812799"/>
              <a:gd name="connsiteY14" fmla="*/ 655320 h 785948"/>
              <a:gd name="connsiteX15" fmla="*/ 747485 w 812799"/>
              <a:gd name="connsiteY15" fmla="*/ 327660 h 785948"/>
              <a:gd name="connsiteX16" fmla="*/ 812799 w 812799"/>
              <a:gd name="connsiteY16" fmla="*/ 392974 h 785948"/>
              <a:gd name="connsiteX17" fmla="*/ 747485 w 812799"/>
              <a:gd name="connsiteY17" fmla="*/ 458288 h 785948"/>
              <a:gd name="connsiteX18" fmla="*/ 682171 w 812799"/>
              <a:gd name="connsiteY18" fmla="*/ 392974 h 785948"/>
              <a:gd name="connsiteX19" fmla="*/ 747485 w 812799"/>
              <a:gd name="connsiteY19" fmla="*/ 327660 h 785948"/>
              <a:gd name="connsiteX20" fmla="*/ 406399 w 812799"/>
              <a:gd name="connsiteY20" fmla="*/ 327660 h 785948"/>
              <a:gd name="connsiteX21" fmla="*/ 471713 w 812799"/>
              <a:gd name="connsiteY21" fmla="*/ 392974 h 785948"/>
              <a:gd name="connsiteX22" fmla="*/ 406399 w 812799"/>
              <a:gd name="connsiteY22" fmla="*/ 458288 h 785948"/>
              <a:gd name="connsiteX23" fmla="*/ 341085 w 812799"/>
              <a:gd name="connsiteY23" fmla="*/ 392974 h 785948"/>
              <a:gd name="connsiteX24" fmla="*/ 406399 w 812799"/>
              <a:gd name="connsiteY24" fmla="*/ 327660 h 785948"/>
              <a:gd name="connsiteX25" fmla="*/ 65314 w 812799"/>
              <a:gd name="connsiteY25" fmla="*/ 327660 h 785948"/>
              <a:gd name="connsiteX26" fmla="*/ 130628 w 812799"/>
              <a:gd name="connsiteY26" fmla="*/ 392974 h 785948"/>
              <a:gd name="connsiteX27" fmla="*/ 65314 w 812799"/>
              <a:gd name="connsiteY27" fmla="*/ 458288 h 785948"/>
              <a:gd name="connsiteX28" fmla="*/ 0 w 812799"/>
              <a:gd name="connsiteY28" fmla="*/ 392974 h 785948"/>
              <a:gd name="connsiteX29" fmla="*/ 65314 w 812799"/>
              <a:gd name="connsiteY29" fmla="*/ 327660 h 785948"/>
              <a:gd name="connsiteX30" fmla="*/ 747485 w 812799"/>
              <a:gd name="connsiteY30" fmla="*/ 0 h 785948"/>
              <a:gd name="connsiteX31" fmla="*/ 812799 w 812799"/>
              <a:gd name="connsiteY31" fmla="*/ 65314 h 785948"/>
              <a:gd name="connsiteX32" fmla="*/ 747485 w 812799"/>
              <a:gd name="connsiteY32" fmla="*/ 130628 h 785948"/>
              <a:gd name="connsiteX33" fmla="*/ 682171 w 812799"/>
              <a:gd name="connsiteY33" fmla="*/ 65314 h 785948"/>
              <a:gd name="connsiteX34" fmla="*/ 747485 w 812799"/>
              <a:gd name="connsiteY34" fmla="*/ 0 h 785948"/>
              <a:gd name="connsiteX35" fmla="*/ 406399 w 812799"/>
              <a:gd name="connsiteY35" fmla="*/ 0 h 785948"/>
              <a:gd name="connsiteX36" fmla="*/ 471713 w 812799"/>
              <a:gd name="connsiteY36" fmla="*/ 65314 h 785948"/>
              <a:gd name="connsiteX37" fmla="*/ 406399 w 812799"/>
              <a:gd name="connsiteY37" fmla="*/ 130628 h 785948"/>
              <a:gd name="connsiteX38" fmla="*/ 341085 w 812799"/>
              <a:gd name="connsiteY38" fmla="*/ 65314 h 785948"/>
              <a:gd name="connsiteX39" fmla="*/ 406399 w 812799"/>
              <a:gd name="connsiteY39" fmla="*/ 0 h 785948"/>
              <a:gd name="connsiteX40" fmla="*/ 65314 w 812799"/>
              <a:gd name="connsiteY40" fmla="*/ 0 h 785948"/>
              <a:gd name="connsiteX41" fmla="*/ 130628 w 812799"/>
              <a:gd name="connsiteY41" fmla="*/ 65314 h 785948"/>
              <a:gd name="connsiteX42" fmla="*/ 65314 w 812799"/>
              <a:gd name="connsiteY42" fmla="*/ 130628 h 785948"/>
              <a:gd name="connsiteX43" fmla="*/ 0 w 812799"/>
              <a:gd name="connsiteY43" fmla="*/ 65314 h 785948"/>
              <a:gd name="connsiteX44" fmla="*/ 65314 w 812799"/>
              <a:gd name="connsiteY44" fmla="*/ 0 h 7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12799" h="785948">
                <a:moveTo>
                  <a:pt x="747485" y="655320"/>
                </a:moveTo>
                <a:cubicBezTo>
                  <a:pt x="783557" y="655320"/>
                  <a:pt x="812799" y="684562"/>
                  <a:pt x="812799" y="720634"/>
                </a:cubicBezTo>
                <a:cubicBezTo>
                  <a:pt x="812799" y="756706"/>
                  <a:pt x="783557" y="785948"/>
                  <a:pt x="747485" y="785948"/>
                </a:cubicBezTo>
                <a:cubicBezTo>
                  <a:pt x="711413" y="785948"/>
                  <a:pt x="682171" y="756706"/>
                  <a:pt x="682171" y="720634"/>
                </a:cubicBezTo>
                <a:cubicBezTo>
                  <a:pt x="682171" y="684562"/>
                  <a:pt x="711413" y="655320"/>
                  <a:pt x="747485" y="655320"/>
                </a:cubicBezTo>
                <a:close/>
                <a:moveTo>
                  <a:pt x="406399" y="655320"/>
                </a:moveTo>
                <a:cubicBezTo>
                  <a:pt x="442471" y="655320"/>
                  <a:pt x="471713" y="684562"/>
                  <a:pt x="471713" y="720634"/>
                </a:cubicBezTo>
                <a:cubicBezTo>
                  <a:pt x="471713" y="756706"/>
                  <a:pt x="442471" y="785948"/>
                  <a:pt x="406399" y="785948"/>
                </a:cubicBezTo>
                <a:cubicBezTo>
                  <a:pt x="370327" y="785948"/>
                  <a:pt x="341085" y="756706"/>
                  <a:pt x="341085" y="720634"/>
                </a:cubicBezTo>
                <a:cubicBezTo>
                  <a:pt x="341085" y="684562"/>
                  <a:pt x="370327" y="655320"/>
                  <a:pt x="406399" y="655320"/>
                </a:cubicBezTo>
                <a:close/>
                <a:moveTo>
                  <a:pt x="65314" y="655320"/>
                </a:moveTo>
                <a:cubicBezTo>
                  <a:pt x="101386" y="655320"/>
                  <a:pt x="130628" y="684562"/>
                  <a:pt x="130628" y="720634"/>
                </a:cubicBezTo>
                <a:cubicBezTo>
                  <a:pt x="130628" y="756706"/>
                  <a:pt x="101386" y="785948"/>
                  <a:pt x="65314" y="785948"/>
                </a:cubicBezTo>
                <a:cubicBezTo>
                  <a:pt x="29242" y="785948"/>
                  <a:pt x="0" y="756706"/>
                  <a:pt x="0" y="720634"/>
                </a:cubicBezTo>
                <a:cubicBezTo>
                  <a:pt x="0" y="684562"/>
                  <a:pt x="29242" y="655320"/>
                  <a:pt x="65314" y="655320"/>
                </a:cubicBezTo>
                <a:close/>
                <a:moveTo>
                  <a:pt x="747485" y="327660"/>
                </a:moveTo>
                <a:cubicBezTo>
                  <a:pt x="783557" y="327660"/>
                  <a:pt x="812799" y="356902"/>
                  <a:pt x="812799" y="392974"/>
                </a:cubicBezTo>
                <a:cubicBezTo>
                  <a:pt x="812799" y="429046"/>
                  <a:pt x="783557" y="458288"/>
                  <a:pt x="747485" y="458288"/>
                </a:cubicBezTo>
                <a:cubicBezTo>
                  <a:pt x="711413" y="458288"/>
                  <a:pt x="682171" y="429046"/>
                  <a:pt x="682171" y="392974"/>
                </a:cubicBezTo>
                <a:cubicBezTo>
                  <a:pt x="682171" y="356902"/>
                  <a:pt x="711413" y="327660"/>
                  <a:pt x="747485" y="327660"/>
                </a:cubicBezTo>
                <a:close/>
                <a:moveTo>
                  <a:pt x="406399" y="327660"/>
                </a:moveTo>
                <a:cubicBezTo>
                  <a:pt x="442471" y="327660"/>
                  <a:pt x="471713" y="356902"/>
                  <a:pt x="471713" y="392974"/>
                </a:cubicBezTo>
                <a:cubicBezTo>
                  <a:pt x="471713" y="429046"/>
                  <a:pt x="442471" y="458288"/>
                  <a:pt x="406399" y="458288"/>
                </a:cubicBezTo>
                <a:cubicBezTo>
                  <a:pt x="370327" y="458288"/>
                  <a:pt x="341085" y="429046"/>
                  <a:pt x="341085" y="392974"/>
                </a:cubicBezTo>
                <a:cubicBezTo>
                  <a:pt x="341085" y="356902"/>
                  <a:pt x="370327" y="327660"/>
                  <a:pt x="406399" y="327660"/>
                </a:cubicBezTo>
                <a:close/>
                <a:moveTo>
                  <a:pt x="65314" y="327660"/>
                </a:moveTo>
                <a:cubicBezTo>
                  <a:pt x="101386" y="327660"/>
                  <a:pt x="130628" y="356902"/>
                  <a:pt x="130628" y="392974"/>
                </a:cubicBezTo>
                <a:cubicBezTo>
                  <a:pt x="130628" y="429046"/>
                  <a:pt x="101386" y="458288"/>
                  <a:pt x="65314" y="458288"/>
                </a:cubicBezTo>
                <a:cubicBezTo>
                  <a:pt x="29242" y="458288"/>
                  <a:pt x="0" y="429046"/>
                  <a:pt x="0" y="392974"/>
                </a:cubicBezTo>
                <a:cubicBezTo>
                  <a:pt x="0" y="356902"/>
                  <a:pt x="29242" y="327660"/>
                  <a:pt x="65314" y="327660"/>
                </a:cubicBezTo>
                <a:close/>
                <a:moveTo>
                  <a:pt x="747485" y="0"/>
                </a:moveTo>
                <a:cubicBezTo>
                  <a:pt x="783557" y="0"/>
                  <a:pt x="812799" y="29242"/>
                  <a:pt x="812799" y="65314"/>
                </a:cubicBezTo>
                <a:cubicBezTo>
                  <a:pt x="812799" y="101386"/>
                  <a:pt x="783557" y="130628"/>
                  <a:pt x="747485" y="130628"/>
                </a:cubicBezTo>
                <a:cubicBezTo>
                  <a:pt x="711413" y="130628"/>
                  <a:pt x="682171" y="101386"/>
                  <a:pt x="682171" y="65314"/>
                </a:cubicBezTo>
                <a:cubicBezTo>
                  <a:pt x="682171" y="29242"/>
                  <a:pt x="711413" y="0"/>
                  <a:pt x="747485" y="0"/>
                </a:cubicBezTo>
                <a:close/>
                <a:moveTo>
                  <a:pt x="406399" y="0"/>
                </a:moveTo>
                <a:cubicBezTo>
                  <a:pt x="442471" y="0"/>
                  <a:pt x="471713" y="29242"/>
                  <a:pt x="471713" y="65314"/>
                </a:cubicBezTo>
                <a:cubicBezTo>
                  <a:pt x="471713" y="101386"/>
                  <a:pt x="442471" y="130628"/>
                  <a:pt x="406399" y="130628"/>
                </a:cubicBezTo>
                <a:cubicBezTo>
                  <a:pt x="370327" y="130628"/>
                  <a:pt x="341085" y="101386"/>
                  <a:pt x="341085" y="65314"/>
                </a:cubicBezTo>
                <a:cubicBezTo>
                  <a:pt x="341085" y="29242"/>
                  <a:pt x="370327" y="0"/>
                  <a:pt x="406399" y="0"/>
                </a:cubicBezTo>
                <a:close/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>
            <a:alphaModFix amt="2000"/>
          </a:blip>
          <a:srcRect/>
          <a:stretch>
            <a:fillRect/>
          </a:stretch>
        </p:blipFill>
        <p:spPr>
          <a:xfrm flipH="1">
            <a:off x="6502396" y="698329"/>
            <a:ext cx="5689599" cy="6159671"/>
          </a:xfrm>
          <a:prstGeom prst="rect">
            <a:avLst/>
          </a:prstGeom>
        </p:spPr>
      </p:pic>
      <p:sp>
        <p:nvSpPr>
          <p:cNvPr id="9" name="任意多边形: 形状 8"/>
          <p:cNvSpPr/>
          <p:nvPr userDrawn="1">
            <p:custDataLst>
              <p:tags r:id="rId7"/>
            </p:custDataLst>
          </p:nvPr>
        </p:nvSpPr>
        <p:spPr>
          <a:xfrm>
            <a:off x="11112002" y="1"/>
            <a:ext cx="1079999" cy="1079999"/>
          </a:xfrm>
          <a:custGeom>
            <a:avLst/>
            <a:gdLst>
              <a:gd name="connsiteX0" fmla="*/ 0 w 1415143"/>
              <a:gd name="connsiteY0" fmla="*/ 0 h 1415143"/>
              <a:gd name="connsiteX1" fmla="*/ 602936 w 1415143"/>
              <a:gd name="connsiteY1" fmla="*/ 0 h 1415143"/>
              <a:gd name="connsiteX2" fmla="*/ 1415143 w 1415143"/>
              <a:gd name="connsiteY2" fmla="*/ 812207 h 1415143"/>
              <a:gd name="connsiteX3" fmla="*/ 1415143 w 1415143"/>
              <a:gd name="connsiteY3" fmla="*/ 1415143 h 1415143"/>
              <a:gd name="connsiteX4" fmla="*/ 0 w 1415143"/>
              <a:gd name="connsiteY4" fmla="*/ 0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143" h="1415143">
                <a:moveTo>
                  <a:pt x="0" y="0"/>
                </a:moveTo>
                <a:lnTo>
                  <a:pt x="602936" y="0"/>
                </a:lnTo>
                <a:cubicBezTo>
                  <a:pt x="602936" y="448570"/>
                  <a:pt x="966573" y="812207"/>
                  <a:pt x="1415143" y="812207"/>
                </a:cubicBezTo>
                <a:lnTo>
                  <a:pt x="1415143" y="1415143"/>
                </a:lnTo>
                <a:cubicBezTo>
                  <a:pt x="633581" y="1415143"/>
                  <a:pt x="0" y="78156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20000"/>
                  <a:lumOff val="8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8"/>
            </p:custDataLst>
          </p:nvPr>
        </p:nvSpPr>
        <p:spPr>
          <a:xfrm>
            <a:off x="11437620" y="776019"/>
            <a:ext cx="248180" cy="239981"/>
          </a:xfrm>
          <a:custGeom>
            <a:avLst/>
            <a:gdLst>
              <a:gd name="connsiteX0" fmla="*/ 747485 w 812799"/>
              <a:gd name="connsiteY0" fmla="*/ 655320 h 785948"/>
              <a:gd name="connsiteX1" fmla="*/ 812799 w 812799"/>
              <a:gd name="connsiteY1" fmla="*/ 720634 h 785948"/>
              <a:gd name="connsiteX2" fmla="*/ 747485 w 812799"/>
              <a:gd name="connsiteY2" fmla="*/ 785948 h 785948"/>
              <a:gd name="connsiteX3" fmla="*/ 682171 w 812799"/>
              <a:gd name="connsiteY3" fmla="*/ 720634 h 785948"/>
              <a:gd name="connsiteX4" fmla="*/ 747485 w 812799"/>
              <a:gd name="connsiteY4" fmla="*/ 655320 h 785948"/>
              <a:gd name="connsiteX5" fmla="*/ 406399 w 812799"/>
              <a:gd name="connsiteY5" fmla="*/ 655320 h 785948"/>
              <a:gd name="connsiteX6" fmla="*/ 471713 w 812799"/>
              <a:gd name="connsiteY6" fmla="*/ 720634 h 785948"/>
              <a:gd name="connsiteX7" fmla="*/ 406399 w 812799"/>
              <a:gd name="connsiteY7" fmla="*/ 785948 h 785948"/>
              <a:gd name="connsiteX8" fmla="*/ 341085 w 812799"/>
              <a:gd name="connsiteY8" fmla="*/ 720634 h 785948"/>
              <a:gd name="connsiteX9" fmla="*/ 406399 w 812799"/>
              <a:gd name="connsiteY9" fmla="*/ 655320 h 785948"/>
              <a:gd name="connsiteX10" fmla="*/ 65314 w 812799"/>
              <a:gd name="connsiteY10" fmla="*/ 655320 h 785948"/>
              <a:gd name="connsiteX11" fmla="*/ 130628 w 812799"/>
              <a:gd name="connsiteY11" fmla="*/ 720634 h 785948"/>
              <a:gd name="connsiteX12" fmla="*/ 65314 w 812799"/>
              <a:gd name="connsiteY12" fmla="*/ 785948 h 785948"/>
              <a:gd name="connsiteX13" fmla="*/ 0 w 812799"/>
              <a:gd name="connsiteY13" fmla="*/ 720634 h 785948"/>
              <a:gd name="connsiteX14" fmla="*/ 65314 w 812799"/>
              <a:gd name="connsiteY14" fmla="*/ 655320 h 785948"/>
              <a:gd name="connsiteX15" fmla="*/ 747485 w 812799"/>
              <a:gd name="connsiteY15" fmla="*/ 327660 h 785948"/>
              <a:gd name="connsiteX16" fmla="*/ 812799 w 812799"/>
              <a:gd name="connsiteY16" fmla="*/ 392974 h 785948"/>
              <a:gd name="connsiteX17" fmla="*/ 747485 w 812799"/>
              <a:gd name="connsiteY17" fmla="*/ 458288 h 785948"/>
              <a:gd name="connsiteX18" fmla="*/ 682171 w 812799"/>
              <a:gd name="connsiteY18" fmla="*/ 392974 h 785948"/>
              <a:gd name="connsiteX19" fmla="*/ 747485 w 812799"/>
              <a:gd name="connsiteY19" fmla="*/ 327660 h 785948"/>
              <a:gd name="connsiteX20" fmla="*/ 406399 w 812799"/>
              <a:gd name="connsiteY20" fmla="*/ 327660 h 785948"/>
              <a:gd name="connsiteX21" fmla="*/ 471713 w 812799"/>
              <a:gd name="connsiteY21" fmla="*/ 392974 h 785948"/>
              <a:gd name="connsiteX22" fmla="*/ 406399 w 812799"/>
              <a:gd name="connsiteY22" fmla="*/ 458288 h 785948"/>
              <a:gd name="connsiteX23" fmla="*/ 341085 w 812799"/>
              <a:gd name="connsiteY23" fmla="*/ 392974 h 785948"/>
              <a:gd name="connsiteX24" fmla="*/ 406399 w 812799"/>
              <a:gd name="connsiteY24" fmla="*/ 327660 h 785948"/>
              <a:gd name="connsiteX25" fmla="*/ 65314 w 812799"/>
              <a:gd name="connsiteY25" fmla="*/ 327660 h 785948"/>
              <a:gd name="connsiteX26" fmla="*/ 130628 w 812799"/>
              <a:gd name="connsiteY26" fmla="*/ 392974 h 785948"/>
              <a:gd name="connsiteX27" fmla="*/ 65314 w 812799"/>
              <a:gd name="connsiteY27" fmla="*/ 458288 h 785948"/>
              <a:gd name="connsiteX28" fmla="*/ 0 w 812799"/>
              <a:gd name="connsiteY28" fmla="*/ 392974 h 785948"/>
              <a:gd name="connsiteX29" fmla="*/ 65314 w 812799"/>
              <a:gd name="connsiteY29" fmla="*/ 327660 h 785948"/>
              <a:gd name="connsiteX30" fmla="*/ 747485 w 812799"/>
              <a:gd name="connsiteY30" fmla="*/ 0 h 785948"/>
              <a:gd name="connsiteX31" fmla="*/ 812799 w 812799"/>
              <a:gd name="connsiteY31" fmla="*/ 65314 h 785948"/>
              <a:gd name="connsiteX32" fmla="*/ 747485 w 812799"/>
              <a:gd name="connsiteY32" fmla="*/ 130628 h 785948"/>
              <a:gd name="connsiteX33" fmla="*/ 682171 w 812799"/>
              <a:gd name="connsiteY33" fmla="*/ 65314 h 785948"/>
              <a:gd name="connsiteX34" fmla="*/ 747485 w 812799"/>
              <a:gd name="connsiteY34" fmla="*/ 0 h 785948"/>
              <a:gd name="connsiteX35" fmla="*/ 406399 w 812799"/>
              <a:gd name="connsiteY35" fmla="*/ 0 h 785948"/>
              <a:gd name="connsiteX36" fmla="*/ 471713 w 812799"/>
              <a:gd name="connsiteY36" fmla="*/ 65314 h 785948"/>
              <a:gd name="connsiteX37" fmla="*/ 406399 w 812799"/>
              <a:gd name="connsiteY37" fmla="*/ 130628 h 785948"/>
              <a:gd name="connsiteX38" fmla="*/ 341085 w 812799"/>
              <a:gd name="connsiteY38" fmla="*/ 65314 h 785948"/>
              <a:gd name="connsiteX39" fmla="*/ 406399 w 812799"/>
              <a:gd name="connsiteY39" fmla="*/ 0 h 785948"/>
              <a:gd name="connsiteX40" fmla="*/ 65314 w 812799"/>
              <a:gd name="connsiteY40" fmla="*/ 0 h 785948"/>
              <a:gd name="connsiteX41" fmla="*/ 130628 w 812799"/>
              <a:gd name="connsiteY41" fmla="*/ 65314 h 785948"/>
              <a:gd name="connsiteX42" fmla="*/ 65314 w 812799"/>
              <a:gd name="connsiteY42" fmla="*/ 130628 h 785948"/>
              <a:gd name="connsiteX43" fmla="*/ 0 w 812799"/>
              <a:gd name="connsiteY43" fmla="*/ 65314 h 785948"/>
              <a:gd name="connsiteX44" fmla="*/ 65314 w 812799"/>
              <a:gd name="connsiteY44" fmla="*/ 0 h 7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12799" h="785948">
                <a:moveTo>
                  <a:pt x="747485" y="655320"/>
                </a:moveTo>
                <a:cubicBezTo>
                  <a:pt x="783557" y="655320"/>
                  <a:pt x="812799" y="684562"/>
                  <a:pt x="812799" y="720634"/>
                </a:cubicBezTo>
                <a:cubicBezTo>
                  <a:pt x="812799" y="756706"/>
                  <a:pt x="783557" y="785948"/>
                  <a:pt x="747485" y="785948"/>
                </a:cubicBezTo>
                <a:cubicBezTo>
                  <a:pt x="711413" y="785948"/>
                  <a:pt x="682171" y="756706"/>
                  <a:pt x="682171" y="720634"/>
                </a:cubicBezTo>
                <a:cubicBezTo>
                  <a:pt x="682171" y="684562"/>
                  <a:pt x="711413" y="655320"/>
                  <a:pt x="747485" y="655320"/>
                </a:cubicBezTo>
                <a:close/>
                <a:moveTo>
                  <a:pt x="406399" y="655320"/>
                </a:moveTo>
                <a:cubicBezTo>
                  <a:pt x="442471" y="655320"/>
                  <a:pt x="471713" y="684562"/>
                  <a:pt x="471713" y="720634"/>
                </a:cubicBezTo>
                <a:cubicBezTo>
                  <a:pt x="471713" y="756706"/>
                  <a:pt x="442471" y="785948"/>
                  <a:pt x="406399" y="785948"/>
                </a:cubicBezTo>
                <a:cubicBezTo>
                  <a:pt x="370327" y="785948"/>
                  <a:pt x="341085" y="756706"/>
                  <a:pt x="341085" y="720634"/>
                </a:cubicBezTo>
                <a:cubicBezTo>
                  <a:pt x="341085" y="684562"/>
                  <a:pt x="370327" y="655320"/>
                  <a:pt x="406399" y="655320"/>
                </a:cubicBezTo>
                <a:close/>
                <a:moveTo>
                  <a:pt x="65314" y="655320"/>
                </a:moveTo>
                <a:cubicBezTo>
                  <a:pt x="101386" y="655320"/>
                  <a:pt x="130628" y="684562"/>
                  <a:pt x="130628" y="720634"/>
                </a:cubicBezTo>
                <a:cubicBezTo>
                  <a:pt x="130628" y="756706"/>
                  <a:pt x="101386" y="785948"/>
                  <a:pt x="65314" y="785948"/>
                </a:cubicBezTo>
                <a:cubicBezTo>
                  <a:pt x="29242" y="785948"/>
                  <a:pt x="0" y="756706"/>
                  <a:pt x="0" y="720634"/>
                </a:cubicBezTo>
                <a:cubicBezTo>
                  <a:pt x="0" y="684562"/>
                  <a:pt x="29242" y="655320"/>
                  <a:pt x="65314" y="655320"/>
                </a:cubicBezTo>
                <a:close/>
                <a:moveTo>
                  <a:pt x="747485" y="327660"/>
                </a:moveTo>
                <a:cubicBezTo>
                  <a:pt x="783557" y="327660"/>
                  <a:pt x="812799" y="356902"/>
                  <a:pt x="812799" y="392974"/>
                </a:cubicBezTo>
                <a:cubicBezTo>
                  <a:pt x="812799" y="429046"/>
                  <a:pt x="783557" y="458288"/>
                  <a:pt x="747485" y="458288"/>
                </a:cubicBezTo>
                <a:cubicBezTo>
                  <a:pt x="711413" y="458288"/>
                  <a:pt x="682171" y="429046"/>
                  <a:pt x="682171" y="392974"/>
                </a:cubicBezTo>
                <a:cubicBezTo>
                  <a:pt x="682171" y="356902"/>
                  <a:pt x="711413" y="327660"/>
                  <a:pt x="747485" y="327660"/>
                </a:cubicBezTo>
                <a:close/>
                <a:moveTo>
                  <a:pt x="406399" y="327660"/>
                </a:moveTo>
                <a:cubicBezTo>
                  <a:pt x="442471" y="327660"/>
                  <a:pt x="471713" y="356902"/>
                  <a:pt x="471713" y="392974"/>
                </a:cubicBezTo>
                <a:cubicBezTo>
                  <a:pt x="471713" y="429046"/>
                  <a:pt x="442471" y="458288"/>
                  <a:pt x="406399" y="458288"/>
                </a:cubicBezTo>
                <a:cubicBezTo>
                  <a:pt x="370327" y="458288"/>
                  <a:pt x="341085" y="429046"/>
                  <a:pt x="341085" y="392974"/>
                </a:cubicBezTo>
                <a:cubicBezTo>
                  <a:pt x="341085" y="356902"/>
                  <a:pt x="370327" y="327660"/>
                  <a:pt x="406399" y="327660"/>
                </a:cubicBezTo>
                <a:close/>
                <a:moveTo>
                  <a:pt x="65314" y="327660"/>
                </a:moveTo>
                <a:cubicBezTo>
                  <a:pt x="101386" y="327660"/>
                  <a:pt x="130628" y="356902"/>
                  <a:pt x="130628" y="392974"/>
                </a:cubicBezTo>
                <a:cubicBezTo>
                  <a:pt x="130628" y="429046"/>
                  <a:pt x="101386" y="458288"/>
                  <a:pt x="65314" y="458288"/>
                </a:cubicBezTo>
                <a:cubicBezTo>
                  <a:pt x="29242" y="458288"/>
                  <a:pt x="0" y="429046"/>
                  <a:pt x="0" y="392974"/>
                </a:cubicBezTo>
                <a:cubicBezTo>
                  <a:pt x="0" y="356902"/>
                  <a:pt x="29242" y="327660"/>
                  <a:pt x="65314" y="327660"/>
                </a:cubicBezTo>
                <a:close/>
                <a:moveTo>
                  <a:pt x="747485" y="0"/>
                </a:moveTo>
                <a:cubicBezTo>
                  <a:pt x="783557" y="0"/>
                  <a:pt x="812799" y="29242"/>
                  <a:pt x="812799" y="65314"/>
                </a:cubicBezTo>
                <a:cubicBezTo>
                  <a:pt x="812799" y="101386"/>
                  <a:pt x="783557" y="130628"/>
                  <a:pt x="747485" y="130628"/>
                </a:cubicBezTo>
                <a:cubicBezTo>
                  <a:pt x="711413" y="130628"/>
                  <a:pt x="682171" y="101386"/>
                  <a:pt x="682171" y="65314"/>
                </a:cubicBezTo>
                <a:cubicBezTo>
                  <a:pt x="682171" y="29242"/>
                  <a:pt x="711413" y="0"/>
                  <a:pt x="747485" y="0"/>
                </a:cubicBezTo>
                <a:close/>
                <a:moveTo>
                  <a:pt x="406399" y="0"/>
                </a:moveTo>
                <a:cubicBezTo>
                  <a:pt x="442471" y="0"/>
                  <a:pt x="471713" y="29242"/>
                  <a:pt x="471713" y="65314"/>
                </a:cubicBezTo>
                <a:cubicBezTo>
                  <a:pt x="471713" y="101386"/>
                  <a:pt x="442471" y="130628"/>
                  <a:pt x="406399" y="130628"/>
                </a:cubicBezTo>
                <a:cubicBezTo>
                  <a:pt x="370327" y="130628"/>
                  <a:pt x="341085" y="101386"/>
                  <a:pt x="341085" y="65314"/>
                </a:cubicBezTo>
                <a:cubicBezTo>
                  <a:pt x="341085" y="29242"/>
                  <a:pt x="370327" y="0"/>
                  <a:pt x="406399" y="0"/>
                </a:cubicBezTo>
                <a:close/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2"/>
            </p:custDataLst>
          </p:nvPr>
        </p:nvSpPr>
        <p:spPr>
          <a:xfrm flipV="1">
            <a:off x="6298413" y="0"/>
            <a:ext cx="5893586" cy="6858000"/>
          </a:xfrm>
          <a:custGeom>
            <a:avLst/>
            <a:gdLst>
              <a:gd name="connsiteX0" fmla="*/ 3803699 w 5893586"/>
              <a:gd name="connsiteY0" fmla="*/ 6858000 h 6858000"/>
              <a:gd name="connsiteX1" fmla="*/ 5893586 w 5893586"/>
              <a:gd name="connsiteY1" fmla="*/ 6858000 h 6858000"/>
              <a:gd name="connsiteX2" fmla="*/ 5893586 w 5893586"/>
              <a:gd name="connsiteY2" fmla="*/ 0 h 6858000"/>
              <a:gd name="connsiteX3" fmla="*/ 3054301 w 5893586"/>
              <a:gd name="connsiteY3" fmla="*/ 0 h 6858000"/>
              <a:gd name="connsiteX4" fmla="*/ 3051563 w 5893586"/>
              <a:gd name="connsiteY4" fmla="*/ 2738 h 6858000"/>
              <a:gd name="connsiteX5" fmla="*/ 1695331 w 5893586"/>
              <a:gd name="connsiteY5" fmla="*/ 2738 h 6858000"/>
              <a:gd name="connsiteX6" fmla="*/ 2373447 w 5893586"/>
              <a:gd name="connsiteY6" fmla="*/ 680854 h 6858000"/>
              <a:gd name="connsiteX7" fmla="*/ 0 w 5893586"/>
              <a:gd name="connsiteY7" fmla="*/ 305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3586" h="6858000">
                <a:moveTo>
                  <a:pt x="3803699" y="6858000"/>
                </a:moveTo>
                <a:lnTo>
                  <a:pt x="5893586" y="6858000"/>
                </a:lnTo>
                <a:lnTo>
                  <a:pt x="5893586" y="0"/>
                </a:lnTo>
                <a:lnTo>
                  <a:pt x="3054301" y="0"/>
                </a:lnTo>
                <a:lnTo>
                  <a:pt x="3051563" y="2738"/>
                </a:lnTo>
                <a:lnTo>
                  <a:pt x="1695331" y="2738"/>
                </a:lnTo>
                <a:lnTo>
                  <a:pt x="2373447" y="680854"/>
                </a:lnTo>
                <a:lnTo>
                  <a:pt x="0" y="3054301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0" dist="127000" dir="8100000" algn="t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>
            <a:off x="8625978" y="1152698"/>
            <a:ext cx="3566022" cy="5705300"/>
          </a:xfrm>
          <a:custGeom>
            <a:avLst/>
            <a:gdLst>
              <a:gd name="connsiteX0" fmla="*/ 2290726 w 2674517"/>
              <a:gd name="connsiteY0" fmla="*/ 0 h 4278976"/>
              <a:gd name="connsiteX1" fmla="*/ 2674517 w 2674517"/>
              <a:gd name="connsiteY1" fmla="*/ 0 h 4278976"/>
              <a:gd name="connsiteX2" fmla="*/ 2674517 w 2674517"/>
              <a:gd name="connsiteY2" fmla="*/ 4278976 h 4278976"/>
              <a:gd name="connsiteX3" fmla="*/ 1988250 w 2674517"/>
              <a:gd name="connsiteY3" fmla="*/ 4278976 h 4278976"/>
              <a:gd name="connsiteX4" fmla="*/ 0 w 2674517"/>
              <a:gd name="connsiteY4" fmla="*/ 2290726 h 42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517" h="4278976">
                <a:moveTo>
                  <a:pt x="2290726" y="0"/>
                </a:moveTo>
                <a:lnTo>
                  <a:pt x="2674517" y="0"/>
                </a:lnTo>
                <a:lnTo>
                  <a:pt x="2674517" y="4278976"/>
                </a:lnTo>
                <a:lnTo>
                  <a:pt x="1988250" y="4278976"/>
                </a:lnTo>
                <a:lnTo>
                  <a:pt x="0" y="2290726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100000"/>
                  <a:lumMod val="99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10800000" algn="r" rotWithShape="0">
              <a:schemeClr val="tx1">
                <a:alpha val="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10408987" y="2933834"/>
            <a:ext cx="1783012" cy="3566023"/>
          </a:xfrm>
          <a:custGeom>
            <a:avLst/>
            <a:gdLst>
              <a:gd name="connsiteX0" fmla="*/ 1337259 w 1337259"/>
              <a:gd name="connsiteY0" fmla="*/ 0 h 2674518"/>
              <a:gd name="connsiteX1" fmla="*/ 1337259 w 1337259"/>
              <a:gd name="connsiteY1" fmla="*/ 2674518 h 2674518"/>
              <a:gd name="connsiteX2" fmla="*/ 0 w 1337259"/>
              <a:gd name="connsiteY2" fmla="*/ 1337259 h 26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259" h="2674518">
                <a:moveTo>
                  <a:pt x="1337259" y="0"/>
                </a:moveTo>
                <a:lnTo>
                  <a:pt x="1337259" y="2674518"/>
                </a:lnTo>
                <a:lnTo>
                  <a:pt x="0" y="1337259"/>
                </a:lnTo>
                <a:close/>
              </a:path>
            </a:pathLst>
          </a:custGeom>
          <a:gradFill flip="none" rotWithShape="1">
            <a:gsLst>
              <a:gs pos="57000">
                <a:schemeClr val="bg2">
                  <a:alpha val="100000"/>
                  <a:lumMod val="99000"/>
                </a:schemeClr>
              </a:gs>
              <a:gs pos="0">
                <a:schemeClr val="bg2"/>
              </a:gs>
              <a:gs pos="100000">
                <a:schemeClr val="bg2">
                  <a:alpha val="70000"/>
                  <a:lumMod val="98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0" dist="38100" dir="10800000" algn="r" rotWithShape="0">
              <a:schemeClr val="tx1">
                <a:alpha val="2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bg2"/>
              </a:gs>
              <a:gs pos="58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直角三角形 12"/>
          <p:cNvSpPr/>
          <p:nvPr userDrawn="1">
            <p:custDataLst>
              <p:tags r:id="rId16"/>
            </p:custDataLst>
          </p:nvPr>
        </p:nvSpPr>
        <p:spPr>
          <a:xfrm rot="5400000">
            <a:off x="0" y="0"/>
            <a:ext cx="1233714" cy="1233714"/>
          </a:xfrm>
          <a:prstGeom prst="rtTriangle">
            <a:avLst/>
          </a:prstGeom>
          <a:gradFill flip="none" rotWithShape="1">
            <a:gsLst>
              <a:gs pos="10000">
                <a:schemeClr val="accent1"/>
              </a:gs>
              <a:gs pos="95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4.xml"/><Relationship Id="rId4" Type="http://schemas.openxmlformats.org/officeDocument/2006/relationships/tags" Target="../tags/tag375.xml"/><Relationship Id="rId3" Type="http://schemas.openxmlformats.org/officeDocument/2006/relationships/image" Target="../media/image4.png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54.xml"/><Relationship Id="rId8" Type="http://schemas.openxmlformats.org/officeDocument/2006/relationships/tags" Target="../tags/tag453.xml"/><Relationship Id="rId7" Type="http://schemas.openxmlformats.org/officeDocument/2006/relationships/tags" Target="../tags/tag452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4" Type="http://schemas.openxmlformats.org/officeDocument/2006/relationships/tags" Target="../tags/tag449.xml"/><Relationship Id="rId3" Type="http://schemas.openxmlformats.org/officeDocument/2006/relationships/tags" Target="../tags/tag448.xml"/><Relationship Id="rId22" Type="http://schemas.openxmlformats.org/officeDocument/2006/relationships/notesSlide" Target="../notesSlides/notesSlide6.xml"/><Relationship Id="rId21" Type="http://schemas.openxmlformats.org/officeDocument/2006/relationships/slideLayout" Target="../slideLayouts/slideLayout70.xml"/><Relationship Id="rId20" Type="http://schemas.openxmlformats.org/officeDocument/2006/relationships/tags" Target="../tags/tag460.xml"/><Relationship Id="rId2" Type="http://schemas.openxmlformats.org/officeDocument/2006/relationships/tags" Target="../tags/tag447.xml"/><Relationship Id="rId19" Type="http://schemas.openxmlformats.org/officeDocument/2006/relationships/image" Target="../media/image47.png"/><Relationship Id="rId18" Type="http://schemas.openxmlformats.org/officeDocument/2006/relationships/tags" Target="../tags/tag459.xml"/><Relationship Id="rId17" Type="http://schemas.openxmlformats.org/officeDocument/2006/relationships/image" Target="../media/image46.png"/><Relationship Id="rId16" Type="http://schemas.openxmlformats.org/officeDocument/2006/relationships/image" Target="../media/image45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3" Type="http://schemas.openxmlformats.org/officeDocument/2006/relationships/tags" Target="../tags/tag458.xml"/><Relationship Id="rId12" Type="http://schemas.openxmlformats.org/officeDocument/2006/relationships/tags" Target="../tags/tag457.xml"/><Relationship Id="rId11" Type="http://schemas.openxmlformats.org/officeDocument/2006/relationships/tags" Target="../tags/tag456.xml"/><Relationship Id="rId10" Type="http://schemas.openxmlformats.org/officeDocument/2006/relationships/tags" Target="../tags/tag455.xml"/><Relationship Id="rId1" Type="http://schemas.openxmlformats.org/officeDocument/2006/relationships/tags" Target="../tags/tag4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6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70.xml"/><Relationship Id="rId8" Type="http://schemas.openxmlformats.org/officeDocument/2006/relationships/tags" Target="../tags/tag469.xml"/><Relationship Id="rId7" Type="http://schemas.openxmlformats.org/officeDocument/2006/relationships/tags" Target="../tags/tag468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tags" Target="../tags/tag464.xml"/><Relationship Id="rId29" Type="http://schemas.openxmlformats.org/officeDocument/2006/relationships/slideLayout" Target="../slideLayouts/slideLayout70.xml"/><Relationship Id="rId28" Type="http://schemas.openxmlformats.org/officeDocument/2006/relationships/tags" Target="../tags/tag486.xml"/><Relationship Id="rId27" Type="http://schemas.openxmlformats.org/officeDocument/2006/relationships/image" Target="../media/image50.png"/><Relationship Id="rId26" Type="http://schemas.openxmlformats.org/officeDocument/2006/relationships/tags" Target="../tags/tag485.xml"/><Relationship Id="rId25" Type="http://schemas.openxmlformats.org/officeDocument/2006/relationships/image" Target="../media/image49.png"/><Relationship Id="rId24" Type="http://schemas.openxmlformats.org/officeDocument/2006/relationships/image" Target="../media/image48.png"/><Relationship Id="rId23" Type="http://schemas.openxmlformats.org/officeDocument/2006/relationships/tags" Target="../tags/tag484.xml"/><Relationship Id="rId22" Type="http://schemas.openxmlformats.org/officeDocument/2006/relationships/tags" Target="../tags/tag483.xml"/><Relationship Id="rId21" Type="http://schemas.openxmlformats.org/officeDocument/2006/relationships/tags" Target="../tags/tag482.xml"/><Relationship Id="rId20" Type="http://schemas.openxmlformats.org/officeDocument/2006/relationships/tags" Target="../tags/tag481.xml"/><Relationship Id="rId2" Type="http://schemas.openxmlformats.org/officeDocument/2006/relationships/tags" Target="../tags/tag463.xml"/><Relationship Id="rId19" Type="http://schemas.openxmlformats.org/officeDocument/2006/relationships/tags" Target="../tags/tag480.xml"/><Relationship Id="rId18" Type="http://schemas.openxmlformats.org/officeDocument/2006/relationships/tags" Target="../tags/tag479.xml"/><Relationship Id="rId17" Type="http://schemas.openxmlformats.org/officeDocument/2006/relationships/tags" Target="../tags/tag478.xml"/><Relationship Id="rId16" Type="http://schemas.openxmlformats.org/officeDocument/2006/relationships/tags" Target="../tags/tag477.xml"/><Relationship Id="rId15" Type="http://schemas.openxmlformats.org/officeDocument/2006/relationships/tags" Target="../tags/tag476.xml"/><Relationship Id="rId14" Type="http://schemas.openxmlformats.org/officeDocument/2006/relationships/tags" Target="../tags/tag475.xml"/><Relationship Id="rId13" Type="http://schemas.openxmlformats.org/officeDocument/2006/relationships/tags" Target="../tags/tag474.xml"/><Relationship Id="rId12" Type="http://schemas.openxmlformats.org/officeDocument/2006/relationships/tags" Target="../tags/tag473.xml"/><Relationship Id="rId11" Type="http://schemas.openxmlformats.org/officeDocument/2006/relationships/tags" Target="../tags/tag472.xml"/><Relationship Id="rId10" Type="http://schemas.openxmlformats.org/officeDocument/2006/relationships/tags" Target="../tags/tag471.xml"/><Relationship Id="rId1" Type="http://schemas.openxmlformats.org/officeDocument/2006/relationships/tags" Target="../tags/tag4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8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96.xml"/><Relationship Id="rId8" Type="http://schemas.openxmlformats.org/officeDocument/2006/relationships/tags" Target="../tags/tag495.xml"/><Relationship Id="rId7" Type="http://schemas.openxmlformats.org/officeDocument/2006/relationships/tags" Target="../tags/tag494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7" Type="http://schemas.openxmlformats.org/officeDocument/2006/relationships/slideLayout" Target="../slideLayouts/slideLayout70.xml"/><Relationship Id="rId16" Type="http://schemas.openxmlformats.org/officeDocument/2006/relationships/tags" Target="../tags/tag501.xml"/><Relationship Id="rId15" Type="http://schemas.openxmlformats.org/officeDocument/2006/relationships/image" Target="../media/image42.png"/><Relationship Id="rId14" Type="http://schemas.openxmlformats.org/officeDocument/2006/relationships/image" Target="../media/image51.png"/><Relationship Id="rId13" Type="http://schemas.openxmlformats.org/officeDocument/2006/relationships/tags" Target="../tags/tag500.xml"/><Relationship Id="rId12" Type="http://schemas.openxmlformats.org/officeDocument/2006/relationships/tags" Target="../tags/tag499.xml"/><Relationship Id="rId11" Type="http://schemas.openxmlformats.org/officeDocument/2006/relationships/tags" Target="../tags/tag498.xml"/><Relationship Id="rId10" Type="http://schemas.openxmlformats.org/officeDocument/2006/relationships/tags" Target="../tags/tag497.xml"/><Relationship Id="rId1" Type="http://schemas.openxmlformats.org/officeDocument/2006/relationships/tags" Target="../tags/tag48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10.xml"/><Relationship Id="rId8" Type="http://schemas.openxmlformats.org/officeDocument/2006/relationships/tags" Target="../tags/tag509.xml"/><Relationship Id="rId7" Type="http://schemas.openxmlformats.org/officeDocument/2006/relationships/tags" Target="../tags/tag508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5" Type="http://schemas.openxmlformats.org/officeDocument/2006/relationships/slideLayout" Target="../slideLayouts/slideLayout61.xml"/><Relationship Id="rId14" Type="http://schemas.openxmlformats.org/officeDocument/2006/relationships/tags" Target="../tags/tag515.xml"/><Relationship Id="rId13" Type="http://schemas.openxmlformats.org/officeDocument/2006/relationships/tags" Target="../tags/tag514.xml"/><Relationship Id="rId12" Type="http://schemas.openxmlformats.org/officeDocument/2006/relationships/tags" Target="../tags/tag513.xml"/><Relationship Id="rId11" Type="http://schemas.openxmlformats.org/officeDocument/2006/relationships/tags" Target="../tags/tag512.xml"/><Relationship Id="rId10" Type="http://schemas.openxmlformats.org/officeDocument/2006/relationships/tags" Target="../tags/tag511.xml"/><Relationship Id="rId1" Type="http://schemas.openxmlformats.org/officeDocument/2006/relationships/tags" Target="../tags/tag50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0.xml"/><Relationship Id="rId4" Type="http://schemas.openxmlformats.org/officeDocument/2006/relationships/tags" Target="../tags/tag517.xml"/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tags" Target="../tags/tag51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0.xml"/><Relationship Id="rId4" Type="http://schemas.openxmlformats.org/officeDocument/2006/relationships/tags" Target="../tags/tag519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tags" Target="../tags/tag51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0.xml"/><Relationship Id="rId4" Type="http://schemas.openxmlformats.org/officeDocument/2006/relationships/tags" Target="../tags/tag521.xml"/><Relationship Id="rId3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tags" Target="../tags/tag52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0.xml"/><Relationship Id="rId5" Type="http://schemas.openxmlformats.org/officeDocument/2006/relationships/tags" Target="../tags/tag524.xml"/><Relationship Id="rId4" Type="http://schemas.openxmlformats.org/officeDocument/2006/relationships/image" Target="../media/image50.png"/><Relationship Id="rId3" Type="http://schemas.openxmlformats.org/officeDocument/2006/relationships/tags" Target="../tags/tag523.xml"/><Relationship Id="rId2" Type="http://schemas.openxmlformats.org/officeDocument/2006/relationships/image" Target="../media/image56.png"/><Relationship Id="rId1" Type="http://schemas.openxmlformats.org/officeDocument/2006/relationships/tags" Target="../tags/tag52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5" Type="http://schemas.openxmlformats.org/officeDocument/2006/relationships/slideLayout" Target="../slideLayouts/slideLayout61.xml"/><Relationship Id="rId14" Type="http://schemas.openxmlformats.org/officeDocument/2006/relationships/tags" Target="../tags/tag389.xml"/><Relationship Id="rId13" Type="http://schemas.openxmlformats.org/officeDocument/2006/relationships/tags" Target="../tags/tag388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tags" Target="../tags/tag385.xml"/><Relationship Id="rId1" Type="http://schemas.openxmlformats.org/officeDocument/2006/relationships/tags" Target="../tags/tag376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0.xml"/><Relationship Id="rId4" Type="http://schemas.openxmlformats.org/officeDocument/2006/relationships/tags" Target="../tags/tag526.xml"/><Relationship Id="rId3" Type="http://schemas.openxmlformats.org/officeDocument/2006/relationships/image" Target="../media/image44.png"/><Relationship Id="rId2" Type="http://schemas.openxmlformats.org/officeDocument/2006/relationships/image" Target="../media/image57.png"/><Relationship Id="rId1" Type="http://schemas.openxmlformats.org/officeDocument/2006/relationships/tags" Target="../tags/tag52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0.xml"/><Relationship Id="rId4" Type="http://schemas.openxmlformats.org/officeDocument/2006/relationships/tags" Target="../tags/tag528.xml"/><Relationship Id="rId3" Type="http://schemas.openxmlformats.org/officeDocument/2006/relationships/image" Target="../media/image49.png"/><Relationship Id="rId2" Type="http://schemas.openxmlformats.org/officeDocument/2006/relationships/image" Target="../media/image58.png"/><Relationship Id="rId1" Type="http://schemas.openxmlformats.org/officeDocument/2006/relationships/tags" Target="../tags/tag52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0.xml"/><Relationship Id="rId4" Type="http://schemas.openxmlformats.org/officeDocument/2006/relationships/tags" Target="../tags/tag530.xml"/><Relationship Id="rId3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tags" Target="../tags/tag529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4.xml"/><Relationship Id="rId4" Type="http://schemas.openxmlformats.org/officeDocument/2006/relationships/tags" Target="../tags/tag533.xml"/><Relationship Id="rId3" Type="http://schemas.openxmlformats.org/officeDocument/2006/relationships/image" Target="../media/image4.png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96.xml"/><Relationship Id="rId7" Type="http://schemas.openxmlformats.org/officeDocument/2006/relationships/tags" Target="../tags/tag395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3" Type="http://schemas.openxmlformats.org/officeDocument/2006/relationships/image" Target="../media/image5.png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70.xml"/><Relationship Id="rId2" Type="http://schemas.openxmlformats.org/officeDocument/2006/relationships/tags" Target="../tags/tag391.xml"/><Relationship Id="rId19" Type="http://schemas.openxmlformats.org/officeDocument/2006/relationships/tags" Target="../tags/tag397.xml"/><Relationship Id="rId18" Type="http://schemas.openxmlformats.org/officeDocument/2006/relationships/image" Target="../media/image15.svg"/><Relationship Id="rId17" Type="http://schemas.openxmlformats.org/officeDocument/2006/relationships/image" Target="../media/image14.png"/><Relationship Id="rId16" Type="http://schemas.openxmlformats.org/officeDocument/2006/relationships/image" Target="../media/image13.svg"/><Relationship Id="rId15" Type="http://schemas.openxmlformats.org/officeDocument/2006/relationships/image" Target="../media/image12.png"/><Relationship Id="rId14" Type="http://schemas.openxmlformats.org/officeDocument/2006/relationships/image" Target="../media/image11.svg"/><Relationship Id="rId13" Type="http://schemas.openxmlformats.org/officeDocument/2006/relationships/image" Target="../media/image10.png"/><Relationship Id="rId12" Type="http://schemas.openxmlformats.org/officeDocument/2006/relationships/image" Target="../media/image9.svg"/><Relationship Id="rId11" Type="http://schemas.openxmlformats.org/officeDocument/2006/relationships/image" Target="../media/image8.png"/><Relationship Id="rId10" Type="http://schemas.openxmlformats.org/officeDocument/2006/relationships/image" Target="../media/image7.svg"/><Relationship Id="rId1" Type="http://schemas.openxmlformats.org/officeDocument/2006/relationships/tags" Target="../tags/tag39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svg"/><Relationship Id="rId8" Type="http://schemas.openxmlformats.org/officeDocument/2006/relationships/image" Target="../media/image22.svg"/><Relationship Id="rId7" Type="http://schemas.openxmlformats.org/officeDocument/2006/relationships/image" Target="../media/image21.png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70.xml"/><Relationship Id="rId15" Type="http://schemas.openxmlformats.org/officeDocument/2006/relationships/themeOverride" Target="../theme/themeOverride1.xml"/><Relationship Id="rId14" Type="http://schemas.openxmlformats.org/officeDocument/2006/relationships/tags" Target="../tags/tag399.xml"/><Relationship Id="rId13" Type="http://schemas.openxmlformats.org/officeDocument/2006/relationships/image" Target="../media/image27.svg"/><Relationship Id="rId12" Type="http://schemas.openxmlformats.org/officeDocument/2006/relationships/image" Target="../media/image26.svg"/><Relationship Id="rId11" Type="http://schemas.openxmlformats.org/officeDocument/2006/relationships/image" Target="../media/image25.png"/><Relationship Id="rId10" Type="http://schemas.openxmlformats.org/officeDocument/2006/relationships/image" Target="../media/image24.svg"/><Relationship Id="rId1" Type="http://schemas.openxmlformats.org/officeDocument/2006/relationships/tags" Target="../tags/tag39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08.xml"/><Relationship Id="rId8" Type="http://schemas.openxmlformats.org/officeDocument/2006/relationships/tags" Target="../tags/tag407.xml"/><Relationship Id="rId7" Type="http://schemas.openxmlformats.org/officeDocument/2006/relationships/tags" Target="../tags/tag406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5" Type="http://schemas.openxmlformats.org/officeDocument/2006/relationships/slideLayout" Target="../slideLayouts/slideLayout61.xml"/><Relationship Id="rId14" Type="http://schemas.openxmlformats.org/officeDocument/2006/relationships/tags" Target="../tags/tag413.xml"/><Relationship Id="rId13" Type="http://schemas.openxmlformats.org/officeDocument/2006/relationships/tags" Target="../tags/tag412.xml"/><Relationship Id="rId12" Type="http://schemas.openxmlformats.org/officeDocument/2006/relationships/tags" Target="../tags/tag411.xml"/><Relationship Id="rId11" Type="http://schemas.openxmlformats.org/officeDocument/2006/relationships/tags" Target="../tags/tag410.xml"/><Relationship Id="rId10" Type="http://schemas.openxmlformats.org/officeDocument/2006/relationships/tags" Target="../tags/tag409.xml"/><Relationship Id="rId1" Type="http://schemas.openxmlformats.org/officeDocument/2006/relationships/tags" Target="../tags/tag40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svg"/><Relationship Id="rId8" Type="http://schemas.openxmlformats.org/officeDocument/2006/relationships/image" Target="../media/image34.svg"/><Relationship Id="rId7" Type="http://schemas.openxmlformats.org/officeDocument/2006/relationships/image" Target="../media/image33.sv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70.xml"/><Relationship Id="rId11" Type="http://schemas.openxmlformats.org/officeDocument/2006/relationships/tags" Target="../tags/tag415.xml"/><Relationship Id="rId10" Type="http://schemas.openxmlformats.org/officeDocument/2006/relationships/image" Target="../media/image36.svg"/><Relationship Id="rId1" Type="http://schemas.openxmlformats.org/officeDocument/2006/relationships/tags" Target="../tags/tag4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24.xml"/><Relationship Id="rId8" Type="http://schemas.openxmlformats.org/officeDocument/2006/relationships/tags" Target="../tags/tag423.xml"/><Relationship Id="rId7" Type="http://schemas.openxmlformats.org/officeDocument/2006/relationships/tags" Target="../tags/tag422.xml"/><Relationship Id="rId6" Type="http://schemas.openxmlformats.org/officeDocument/2006/relationships/image" Target="../media/image37.jpeg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6" Type="http://schemas.openxmlformats.org/officeDocument/2006/relationships/notesSlide" Target="../notesSlides/notesSlide5.xml"/><Relationship Id="rId35" Type="http://schemas.openxmlformats.org/officeDocument/2006/relationships/slideLayout" Target="../slideLayouts/slideLayout70.xml"/><Relationship Id="rId34" Type="http://schemas.openxmlformats.org/officeDocument/2006/relationships/tags" Target="../tags/tag444.xml"/><Relationship Id="rId33" Type="http://schemas.openxmlformats.org/officeDocument/2006/relationships/image" Target="../media/image42.png"/><Relationship Id="rId32" Type="http://schemas.openxmlformats.org/officeDocument/2006/relationships/image" Target="../media/image41.png"/><Relationship Id="rId31" Type="http://schemas.openxmlformats.org/officeDocument/2006/relationships/tags" Target="../tags/tag443.xml"/><Relationship Id="rId30" Type="http://schemas.openxmlformats.org/officeDocument/2006/relationships/tags" Target="../tags/tag442.xml"/><Relationship Id="rId3" Type="http://schemas.openxmlformats.org/officeDocument/2006/relationships/tags" Target="../tags/tag419.xml"/><Relationship Id="rId29" Type="http://schemas.openxmlformats.org/officeDocument/2006/relationships/tags" Target="../tags/tag441.xml"/><Relationship Id="rId28" Type="http://schemas.openxmlformats.org/officeDocument/2006/relationships/tags" Target="../tags/tag440.xml"/><Relationship Id="rId27" Type="http://schemas.openxmlformats.org/officeDocument/2006/relationships/tags" Target="../tags/tag439.xml"/><Relationship Id="rId26" Type="http://schemas.openxmlformats.org/officeDocument/2006/relationships/tags" Target="../tags/tag438.xml"/><Relationship Id="rId25" Type="http://schemas.openxmlformats.org/officeDocument/2006/relationships/tags" Target="../tags/tag437.xml"/><Relationship Id="rId24" Type="http://schemas.openxmlformats.org/officeDocument/2006/relationships/tags" Target="../tags/tag436.xml"/><Relationship Id="rId23" Type="http://schemas.openxmlformats.org/officeDocument/2006/relationships/tags" Target="../tags/tag435.xml"/><Relationship Id="rId22" Type="http://schemas.openxmlformats.org/officeDocument/2006/relationships/tags" Target="../tags/tag434.xml"/><Relationship Id="rId21" Type="http://schemas.openxmlformats.org/officeDocument/2006/relationships/tags" Target="../tags/tag433.xml"/><Relationship Id="rId20" Type="http://schemas.openxmlformats.org/officeDocument/2006/relationships/image" Target="../media/image40.jpeg"/><Relationship Id="rId2" Type="http://schemas.openxmlformats.org/officeDocument/2006/relationships/tags" Target="../tags/tag418.xml"/><Relationship Id="rId19" Type="http://schemas.openxmlformats.org/officeDocument/2006/relationships/tags" Target="../tags/tag432.xml"/><Relationship Id="rId18" Type="http://schemas.openxmlformats.org/officeDocument/2006/relationships/image" Target="../media/image39.jpeg"/><Relationship Id="rId17" Type="http://schemas.openxmlformats.org/officeDocument/2006/relationships/tags" Target="../tags/tag431.xml"/><Relationship Id="rId16" Type="http://schemas.openxmlformats.org/officeDocument/2006/relationships/tags" Target="../tags/tag430.xml"/><Relationship Id="rId15" Type="http://schemas.openxmlformats.org/officeDocument/2006/relationships/tags" Target="../tags/tag429.xml"/><Relationship Id="rId14" Type="http://schemas.openxmlformats.org/officeDocument/2006/relationships/tags" Target="../tags/tag428.xml"/><Relationship Id="rId13" Type="http://schemas.openxmlformats.org/officeDocument/2006/relationships/image" Target="../media/image38.jpeg"/><Relationship Id="rId12" Type="http://schemas.openxmlformats.org/officeDocument/2006/relationships/tags" Target="../tags/tag427.xml"/><Relationship Id="rId11" Type="http://schemas.openxmlformats.org/officeDocument/2006/relationships/tags" Target="../tags/tag426.xml"/><Relationship Id="rId10" Type="http://schemas.openxmlformats.org/officeDocument/2006/relationships/tags" Target="../tags/tag425.xml"/><Relationship Id="rId1" Type="http://schemas.openxmlformats.org/officeDocument/2006/relationships/tags" Target="../tags/tag4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4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19630" y="1358265"/>
            <a:ext cx="8004810" cy="1596390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br>
              <a:rPr lang="zh-CN" altLang="en-US" sz="5555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5555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银辉科技</a:t>
            </a:r>
            <a:br>
              <a:rPr lang="zh-CN" altLang="en-US" sz="5555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金融科技解决方案</a:t>
            </a:r>
            <a:endParaRPr lang="zh-CN" altLang="en-US" sz="40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2119630" y="5161280"/>
            <a:ext cx="2063750" cy="539750"/>
          </a:xfrm>
          <a:prstGeom prst="roundRect">
            <a:avLst>
              <a:gd name="adj" fmla="val 50000"/>
            </a:avLst>
          </a:prstGeom>
          <a:solidFill>
            <a:schemeClr val="tx2">
              <a:lumMod val="90000"/>
              <a:lumOff val="1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zh-CN" altLang="en-US">
                <a:latin typeface="+mj-lt"/>
                <a:cs typeface="+mj-lt"/>
              </a:rPr>
              <a:t>香港银辉科技</a:t>
            </a:r>
            <a:endParaRPr lang="zh-CN" altLang="en-US">
              <a:latin typeface="+mj-lt"/>
              <a:cs typeface="+mj-lt"/>
            </a:endParaRPr>
          </a:p>
        </p:txBody>
      </p:sp>
      <p:pic>
        <p:nvPicPr>
          <p:cNvPr id="2" name="图片 1" descr="GifPay logo"/>
          <p:cNvPicPr>
            <a:picLocks noChangeAspect="1"/>
          </p:cNvPicPr>
          <p:nvPr/>
        </p:nvPicPr>
        <p:blipFill>
          <a:blip r:embed="rId3"/>
          <a:srcRect t="30698" b="31854"/>
          <a:stretch>
            <a:fillRect/>
          </a:stretch>
        </p:blipFill>
        <p:spPr>
          <a:xfrm>
            <a:off x="9636125" y="397510"/>
            <a:ext cx="2153920" cy="806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87880" y="3082925"/>
            <a:ext cx="686117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融合传统金融与</a:t>
            </a:r>
            <a:r>
              <a:rPr lang="en-US" altLang="zh-CN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的全球化数字金融服务提供商</a:t>
            </a:r>
            <a:endParaRPr lang="zh-CN" altLang="en-US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9315" y="125730"/>
            <a:ext cx="10799445" cy="54546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支付与钱包服务方案优势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900891" y="2829792"/>
            <a:ext cx="2879997" cy="875958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marL="285750" indent="-285750" algn="l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整合多渠道收单，实现商户结算、交易处理、多币种兑换一体化；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自建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VCC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虚拟卡体系，支持虚拟卡开立、调拨、实时清算，形成交易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清算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发卡协同网络，提升结算效率，降低对接与运营成本，助力全球支付拓展。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901065" y="2148840"/>
            <a:ext cx="3319145" cy="3606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全面覆盖收单与发卡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打造高效支付闭环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900892" y="951105"/>
            <a:ext cx="1325208" cy="99163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01</a:t>
            </a:r>
            <a:endParaRPr lang="en-US" altLang="zh-CN" sz="28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7" name="矩形 26"/>
          <p:cNvSpPr/>
          <p:nvPr>
            <p:custDataLst>
              <p:tags r:id="rId5"/>
            </p:custDataLst>
          </p:nvPr>
        </p:nvSpPr>
        <p:spPr>
          <a:xfrm>
            <a:off x="4758446" y="2829792"/>
            <a:ext cx="2879997" cy="875958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marL="285750" indent="-285750" algn="l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分层账户架构支持多法币/加密币子账户隔离，复式记账可追溯资金全链路；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内置账户冻结、查询、权限管控等安全措施，满足合规审计要求，支撑跨币种理财、资金归集等创新业务。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6"/>
            </p:custDataLst>
          </p:nvPr>
        </p:nvSpPr>
        <p:spPr>
          <a:xfrm>
            <a:off x="4758446" y="1918048"/>
            <a:ext cx="2879995" cy="59111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lnSpc>
                <a:spcPct val="110000"/>
              </a:lnSpc>
              <a:buClrTx/>
              <a:buSzTx/>
              <a:buFontTx/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银行级安全与合规的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  <a:buClrTx/>
              <a:buSzTx/>
              <a:buFontTx/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金融账户系统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4758447" y="951105"/>
            <a:ext cx="1325208" cy="99163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02</a:t>
            </a:r>
            <a:endParaRPr lang="en-US" altLang="zh-CN" sz="2800" b="1" ker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0" name="矩形 29"/>
          <p:cNvSpPr/>
          <p:nvPr>
            <p:custDataLst>
              <p:tags r:id="rId8"/>
            </p:custDataLst>
          </p:nvPr>
        </p:nvSpPr>
        <p:spPr>
          <a:xfrm>
            <a:off x="8616000" y="2829792"/>
            <a:ext cx="2879997" cy="875958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marL="285750" indent="-285750" algn="l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双轨融合架构保留成熟银行业务与风控，集成链上钱包托管、法币/数币兑换及开放API，支持加密资产接入；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通过合规账户与灵活接口，助力切入Web3生态，抢占数字金融高地，满足未来多元场景需求。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9"/>
            </p:custDataLst>
          </p:nvPr>
        </p:nvSpPr>
        <p:spPr>
          <a:xfrm>
            <a:off x="8616000" y="1918048"/>
            <a:ext cx="2879994" cy="59111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传统金融与Web3深度融合赋能未来金融创新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10"/>
            </p:custDataLst>
          </p:nvPr>
        </p:nvSpPr>
        <p:spPr>
          <a:xfrm>
            <a:off x="8616001" y="951105"/>
            <a:ext cx="1325208" cy="99163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03</a:t>
            </a:r>
            <a:endParaRPr lang="en-US" altLang="zh-CN" sz="2800" b="1" kern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11"/>
            </p:custDataLst>
          </p:nvPr>
        </p:nvCxnSpPr>
        <p:spPr>
          <a:xfrm>
            <a:off x="695960" y="1274955"/>
            <a:ext cx="10795" cy="307213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12"/>
            </p:custDataLst>
          </p:nvPr>
        </p:nvCxnSpPr>
        <p:spPr>
          <a:xfrm>
            <a:off x="4559935" y="1276225"/>
            <a:ext cx="10795" cy="307213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3"/>
            </p:custDataLst>
          </p:nvPr>
        </p:nvCxnSpPr>
        <p:spPr>
          <a:xfrm>
            <a:off x="8430895" y="1277495"/>
            <a:ext cx="10795" cy="307213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 descr="card market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2620" y="5756910"/>
            <a:ext cx="854710" cy="854710"/>
          </a:xfrm>
          <a:prstGeom prst="rect">
            <a:avLst/>
          </a:prstGeom>
        </p:spPr>
      </p:pic>
      <p:pic>
        <p:nvPicPr>
          <p:cNvPr id="39" name="图片 38" descr="Silink(1)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31055" y="5877560"/>
            <a:ext cx="1580515" cy="546735"/>
          </a:xfrm>
          <a:prstGeom prst="rect">
            <a:avLst/>
          </a:prstGeom>
        </p:spPr>
      </p:pic>
      <p:pic>
        <p:nvPicPr>
          <p:cNvPr id="40" name="图片 39" descr="8f5f361f9d707228ad08477c44566ab(1)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80225" y="5982970"/>
            <a:ext cx="1478915" cy="36639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73175" y="5982970"/>
            <a:ext cx="969645" cy="441325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18"/>
            </p:custDataLst>
          </p:nvPr>
        </p:nvSpPr>
        <p:spPr>
          <a:xfrm>
            <a:off x="902970" y="5020310"/>
            <a:ext cx="1674495" cy="372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成功案例</a:t>
            </a:r>
            <a:endParaRPr lang="zh-CN" altLang="en-US" sz="20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0e3fdccedc17158d25fa0d38cbea9429(1)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1100" y="5868670"/>
            <a:ext cx="1752600" cy="562610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3484057" y="3400834"/>
            <a:ext cx="2432685" cy="1374775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987197" y="3521077"/>
            <a:ext cx="1595755" cy="288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金融账户系统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667889" y="3848849"/>
            <a:ext cx="2065020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核心账务系统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0051" y="3387725"/>
            <a:ext cx="2475487" cy="1355090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6424" y="3516370"/>
            <a:ext cx="2059940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客户认证体系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36424" y="3871595"/>
            <a:ext cx="2059940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客户合规管理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CCMS</a:t>
            </a:r>
            <a:endParaRPr lang="en-US" altLang="zh-CN" sz="1400" b="1" kern="1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66463" y="3387725"/>
            <a:ext cx="2319722" cy="1355090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78009" y="3500755"/>
            <a:ext cx="1421130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出入金通道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248775" y="3871595"/>
            <a:ext cx="1993899" cy="754380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资金渠道管理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FCMS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占位符 1"/>
          <p:cNvSpPr txBox="1"/>
          <p:nvPr/>
        </p:nvSpPr>
        <p:spPr>
          <a:xfrm>
            <a:off x="595630" y="224155"/>
            <a:ext cx="11198225" cy="465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三、加密资产服务（</a:t>
            </a:r>
            <a:r>
              <a:rPr lang="en-US" altLang="zh-CN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VASP</a:t>
            </a:r>
            <a:r>
              <a:rPr lang="zh-CN" alt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75260" y="3400834"/>
            <a:ext cx="2432685" cy="1374775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45025" y="3512571"/>
            <a:ext cx="2199641" cy="288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支付系统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圆角矩形 27"/>
          <p:cNvSpPr/>
          <p:nvPr/>
        </p:nvSpPr>
        <p:spPr>
          <a:xfrm>
            <a:off x="6378129" y="3853589"/>
            <a:ext cx="2199641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虚拟资产收单系统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VAAS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0052" y="5152436"/>
            <a:ext cx="10736580" cy="1476964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4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4035" y="5124450"/>
            <a:ext cx="351853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 </a:t>
            </a:r>
            <a:r>
              <a:rPr lang="zh-CN" altLang="en-US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基础设施</a:t>
            </a:r>
            <a:endParaRPr lang="zh-CN" altLang="en-US" sz="16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圆角矩形 30"/>
          <p:cNvSpPr/>
          <p:nvPr/>
        </p:nvSpPr>
        <p:spPr>
          <a:xfrm>
            <a:off x="6095177" y="5496866"/>
            <a:ext cx="5088255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虚拟资产托管系统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VACS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圆角矩形 32"/>
          <p:cNvSpPr/>
          <p:nvPr/>
        </p:nvSpPr>
        <p:spPr>
          <a:xfrm>
            <a:off x="828487" y="5496866"/>
            <a:ext cx="5088255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虚拟资产发行系统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VAIS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687" y="1281126"/>
            <a:ext cx="10735945" cy="1651209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50130" y="1246505"/>
            <a:ext cx="240601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客户渠道</a:t>
            </a:r>
            <a:endParaRPr lang="zh-CN" altLang="en-US" sz="16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1" name="圆角矩形 2"/>
          <p:cNvSpPr/>
          <p:nvPr/>
        </p:nvSpPr>
        <p:spPr>
          <a:xfrm>
            <a:off x="770883" y="165097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开放金融平台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OFA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圆角矩形 23"/>
          <p:cNvSpPr/>
          <p:nvPr/>
        </p:nvSpPr>
        <p:spPr>
          <a:xfrm>
            <a:off x="4344028" y="165097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移动金融平台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MFP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圆角矩形 24"/>
          <p:cNvSpPr/>
          <p:nvPr/>
        </p:nvSpPr>
        <p:spPr>
          <a:xfrm>
            <a:off x="7917173" y="165105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网上金融平台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OFP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706120" y="1010285"/>
            <a:ext cx="3455035" cy="3580130"/>
          </a:xfrm>
          <a:prstGeom prst="rect">
            <a:avLst/>
          </a:prstGeom>
          <a:ln w="3175">
            <a:noFill/>
          </a:ln>
          <a:effectLst>
            <a:outerShdw blurRad="215900" dist="50800" dir="5400000" sx="102000" sy="102000" algn="ctr" rotWithShape="0">
              <a:schemeClr val="accent1">
                <a:alpha val="15000"/>
              </a:schemeClr>
            </a:outerShdw>
          </a:effectLst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706120" y="1010285"/>
            <a:ext cx="3455035" cy="3579495"/>
          </a:xfrm>
          <a:prstGeom prst="rect">
            <a:avLst/>
          </a:prstGeom>
          <a:solidFill>
            <a:srgbClr val="FFFFFF">
              <a:alpha val="20000"/>
            </a:srgbClr>
          </a:solidFill>
          <a:ln w="3175">
            <a:noFill/>
          </a:ln>
          <a:effectLst/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圆角矩形 22"/>
          <p:cNvSpPr/>
          <p:nvPr>
            <p:custDataLst>
              <p:tags r:id="rId3"/>
            </p:custDataLst>
          </p:nvPr>
        </p:nvSpPr>
        <p:spPr>
          <a:xfrm>
            <a:off x="1533525" y="4498975"/>
            <a:ext cx="1800225" cy="9017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71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134745" y="2118995"/>
            <a:ext cx="2894330" cy="2421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HSM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加密机存储密钥，冷热钱包分离架构，符合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FATF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等国际监管要求；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集成链上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KYA/KYT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风控，交易全流程可追溯，降低私钥自主管理风险，助力高效应对反洗钱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反恐融资审查，保障资产安全合规。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>
          <a:xfrm>
            <a:off x="841375" y="845185"/>
            <a:ext cx="627380" cy="78295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13" h="1429">
                <a:moveTo>
                  <a:pt x="1113" y="201"/>
                </a:moveTo>
                <a:lnTo>
                  <a:pt x="996" y="201"/>
                </a:lnTo>
                <a:lnTo>
                  <a:pt x="1113" y="201"/>
                </a:lnTo>
                <a:close/>
                <a:moveTo>
                  <a:pt x="173" y="0"/>
                </a:moveTo>
                <a:lnTo>
                  <a:pt x="183" y="0"/>
                </a:lnTo>
                <a:lnTo>
                  <a:pt x="1113" y="0"/>
                </a:lnTo>
                <a:lnTo>
                  <a:pt x="1113" y="1"/>
                </a:lnTo>
                <a:lnTo>
                  <a:pt x="1108" y="1"/>
                </a:lnTo>
                <a:cubicBezTo>
                  <a:pt x="1045" y="6"/>
                  <a:pt x="995" y="82"/>
                  <a:pt x="995" y="174"/>
                </a:cubicBezTo>
                <a:cubicBezTo>
                  <a:pt x="995" y="183"/>
                  <a:pt x="995" y="192"/>
                  <a:pt x="996" y="200"/>
                </a:cubicBezTo>
                <a:lnTo>
                  <a:pt x="996" y="201"/>
                </a:lnTo>
                <a:lnTo>
                  <a:pt x="989" y="201"/>
                </a:lnTo>
                <a:lnTo>
                  <a:pt x="989" y="904"/>
                </a:lnTo>
                <a:lnTo>
                  <a:pt x="989" y="909"/>
                </a:lnTo>
                <a:cubicBezTo>
                  <a:pt x="990" y="917"/>
                  <a:pt x="990" y="925"/>
                  <a:pt x="990" y="934"/>
                </a:cubicBezTo>
                <a:cubicBezTo>
                  <a:pt x="990" y="943"/>
                  <a:pt x="990" y="951"/>
                  <a:pt x="989" y="959"/>
                </a:cubicBezTo>
                <a:lnTo>
                  <a:pt x="989" y="964"/>
                </a:lnTo>
                <a:lnTo>
                  <a:pt x="989" y="971"/>
                </a:lnTo>
                <a:lnTo>
                  <a:pt x="989" y="973"/>
                </a:lnTo>
                <a:cubicBezTo>
                  <a:pt x="988" y="999"/>
                  <a:pt x="984" y="1025"/>
                  <a:pt x="977" y="1050"/>
                </a:cubicBezTo>
                <a:lnTo>
                  <a:pt x="975" y="1055"/>
                </a:lnTo>
                <a:lnTo>
                  <a:pt x="974" y="1058"/>
                </a:lnTo>
                <a:cubicBezTo>
                  <a:pt x="919" y="1271"/>
                  <a:pt x="726" y="1429"/>
                  <a:pt x="495" y="1429"/>
                </a:cubicBezTo>
                <a:cubicBezTo>
                  <a:pt x="264" y="1429"/>
                  <a:pt x="71" y="1271"/>
                  <a:pt x="16" y="1058"/>
                </a:cubicBezTo>
                <a:lnTo>
                  <a:pt x="15" y="1055"/>
                </a:lnTo>
                <a:lnTo>
                  <a:pt x="13" y="1050"/>
                </a:lnTo>
                <a:cubicBezTo>
                  <a:pt x="6" y="1025"/>
                  <a:pt x="2" y="999"/>
                  <a:pt x="1" y="973"/>
                </a:cubicBezTo>
                <a:lnTo>
                  <a:pt x="1" y="971"/>
                </a:lnTo>
                <a:lnTo>
                  <a:pt x="1" y="964"/>
                </a:lnTo>
                <a:lnTo>
                  <a:pt x="1" y="959"/>
                </a:lnTo>
                <a:cubicBezTo>
                  <a:pt x="0" y="951"/>
                  <a:pt x="0" y="943"/>
                  <a:pt x="0" y="934"/>
                </a:cubicBezTo>
                <a:cubicBezTo>
                  <a:pt x="0" y="925"/>
                  <a:pt x="0" y="917"/>
                  <a:pt x="1" y="909"/>
                </a:cubicBezTo>
                <a:lnTo>
                  <a:pt x="1" y="904"/>
                </a:lnTo>
                <a:lnTo>
                  <a:pt x="1" y="185"/>
                </a:lnTo>
                <a:lnTo>
                  <a:pt x="1" y="185"/>
                </a:lnTo>
                <a:lnTo>
                  <a:pt x="1" y="183"/>
                </a:lnTo>
                <a:cubicBezTo>
                  <a:pt x="1" y="181"/>
                  <a:pt x="1" y="178"/>
                  <a:pt x="1" y="175"/>
                </a:cubicBezTo>
                <a:cubicBezTo>
                  <a:pt x="1" y="84"/>
                  <a:pt x="72" y="10"/>
                  <a:pt x="164" y="1"/>
                </a:cubicBezTo>
                <a:lnTo>
                  <a:pt x="164" y="1"/>
                </a:lnTo>
                <a:lnTo>
                  <a:pt x="167" y="0"/>
                </a:lnTo>
                <a:cubicBezTo>
                  <a:pt x="169" y="0"/>
                  <a:pt x="171" y="0"/>
                  <a:pt x="1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71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25400" dir="5400000" sx="103000" sy="103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rIns="17970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500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500" b="1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任意多边形 6"/>
          <p:cNvSpPr/>
          <p:nvPr>
            <p:custDataLst>
              <p:tags r:id="rId6"/>
            </p:custDataLst>
          </p:nvPr>
        </p:nvSpPr>
        <p:spPr>
          <a:xfrm>
            <a:off x="1379855" y="844550"/>
            <a:ext cx="153670" cy="1657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" h="253">
                <a:moveTo>
                  <a:pt x="170" y="0"/>
                </a:moveTo>
                <a:cubicBezTo>
                  <a:pt x="264" y="0"/>
                  <a:pt x="340" y="98"/>
                  <a:pt x="340" y="220"/>
                </a:cubicBezTo>
                <a:cubicBezTo>
                  <a:pt x="340" y="231"/>
                  <a:pt x="339" y="242"/>
                  <a:pt x="338" y="253"/>
                </a:cubicBezTo>
                <a:lnTo>
                  <a:pt x="338" y="253"/>
                </a:lnTo>
                <a:lnTo>
                  <a:pt x="2" y="253"/>
                </a:lnTo>
                <a:lnTo>
                  <a:pt x="2" y="253"/>
                </a:lnTo>
                <a:cubicBezTo>
                  <a:pt x="1" y="242"/>
                  <a:pt x="0" y="231"/>
                  <a:pt x="0" y="220"/>
                </a:cubicBezTo>
                <a:cubicBezTo>
                  <a:pt x="0" y="98"/>
                  <a:pt x="76" y="0"/>
                  <a:pt x="17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680845" y="1250950"/>
            <a:ext cx="2080260" cy="7797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10000"/>
              </a:lnSpc>
              <a:buClrTx/>
              <a:buSzTx/>
              <a:buNone/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中心化钱包托管平台：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  <a:buClrTx/>
              <a:buSzTx/>
              <a:buNone/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极致安全与合规​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 useBgFill="1">
        <p:nvSpPr>
          <p:cNvPr id="35" name="矩形 34"/>
          <p:cNvSpPr/>
          <p:nvPr>
            <p:custDataLst>
              <p:tags r:id="rId8"/>
            </p:custDataLst>
          </p:nvPr>
        </p:nvSpPr>
        <p:spPr>
          <a:xfrm>
            <a:off x="4364990" y="1010285"/>
            <a:ext cx="3455035" cy="3580130"/>
          </a:xfrm>
          <a:prstGeom prst="rect">
            <a:avLst/>
          </a:prstGeom>
          <a:ln w="3175">
            <a:noFill/>
          </a:ln>
          <a:effectLst>
            <a:outerShdw blurRad="215900" dist="50800" dir="5400000" sx="102000" sy="102000" algn="ctr" rotWithShape="0">
              <a:schemeClr val="accent2">
                <a:alpha val="15000"/>
              </a:schemeClr>
            </a:outerShdw>
          </a:effectLst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9"/>
            </p:custDataLst>
          </p:nvPr>
        </p:nvSpPr>
        <p:spPr>
          <a:xfrm>
            <a:off x="4364990" y="1010285"/>
            <a:ext cx="3455035" cy="3579495"/>
          </a:xfrm>
          <a:prstGeom prst="rect">
            <a:avLst/>
          </a:prstGeom>
          <a:solidFill>
            <a:srgbClr val="FFFFFF">
              <a:alpha val="20000"/>
            </a:srgbClr>
          </a:solidFill>
          <a:ln w="3175">
            <a:noFill/>
          </a:ln>
          <a:effectLst/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1" name="圆角矩形 50"/>
          <p:cNvSpPr/>
          <p:nvPr>
            <p:custDataLst>
              <p:tags r:id="rId10"/>
            </p:custDataLst>
          </p:nvPr>
        </p:nvSpPr>
        <p:spPr>
          <a:xfrm>
            <a:off x="5192395" y="4498975"/>
            <a:ext cx="1800225" cy="9017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00000"/>
                </a:schemeClr>
              </a:gs>
              <a:gs pos="71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52" name="矩形 51"/>
          <p:cNvSpPr/>
          <p:nvPr>
            <p:custDataLst>
              <p:tags r:id="rId11"/>
            </p:custDataLst>
          </p:nvPr>
        </p:nvSpPr>
        <p:spPr>
          <a:xfrm>
            <a:off x="4793615" y="2118995"/>
            <a:ext cx="2894330" cy="2421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支持法币与稳定币双向兑换、多币种流转；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采用不可透支虚拟账户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实时贸易审核，资金安全、合规性与透明度达银行级；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提供一站式账户管理，满足跨境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跨币种复杂业务需求。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任意多边形 52"/>
          <p:cNvSpPr/>
          <p:nvPr>
            <p:custDataLst>
              <p:tags r:id="rId12"/>
            </p:custDataLst>
          </p:nvPr>
        </p:nvSpPr>
        <p:spPr>
          <a:xfrm>
            <a:off x="4500245" y="845185"/>
            <a:ext cx="627380" cy="78295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13" h="1429">
                <a:moveTo>
                  <a:pt x="1113" y="201"/>
                </a:moveTo>
                <a:lnTo>
                  <a:pt x="996" y="201"/>
                </a:lnTo>
                <a:lnTo>
                  <a:pt x="1113" y="201"/>
                </a:lnTo>
                <a:close/>
                <a:moveTo>
                  <a:pt x="173" y="0"/>
                </a:moveTo>
                <a:lnTo>
                  <a:pt x="183" y="0"/>
                </a:lnTo>
                <a:lnTo>
                  <a:pt x="1113" y="0"/>
                </a:lnTo>
                <a:lnTo>
                  <a:pt x="1113" y="1"/>
                </a:lnTo>
                <a:lnTo>
                  <a:pt x="1108" y="1"/>
                </a:lnTo>
                <a:cubicBezTo>
                  <a:pt x="1045" y="6"/>
                  <a:pt x="995" y="82"/>
                  <a:pt x="995" y="174"/>
                </a:cubicBezTo>
                <a:cubicBezTo>
                  <a:pt x="995" y="183"/>
                  <a:pt x="995" y="192"/>
                  <a:pt x="996" y="200"/>
                </a:cubicBezTo>
                <a:lnTo>
                  <a:pt x="996" y="201"/>
                </a:lnTo>
                <a:lnTo>
                  <a:pt x="989" y="201"/>
                </a:lnTo>
                <a:lnTo>
                  <a:pt x="989" y="904"/>
                </a:lnTo>
                <a:lnTo>
                  <a:pt x="989" y="909"/>
                </a:lnTo>
                <a:cubicBezTo>
                  <a:pt x="990" y="917"/>
                  <a:pt x="990" y="925"/>
                  <a:pt x="990" y="934"/>
                </a:cubicBezTo>
                <a:cubicBezTo>
                  <a:pt x="990" y="943"/>
                  <a:pt x="990" y="951"/>
                  <a:pt x="989" y="959"/>
                </a:cubicBezTo>
                <a:lnTo>
                  <a:pt x="989" y="964"/>
                </a:lnTo>
                <a:lnTo>
                  <a:pt x="989" y="971"/>
                </a:lnTo>
                <a:lnTo>
                  <a:pt x="989" y="973"/>
                </a:lnTo>
                <a:cubicBezTo>
                  <a:pt x="988" y="999"/>
                  <a:pt x="984" y="1025"/>
                  <a:pt x="977" y="1050"/>
                </a:cubicBezTo>
                <a:lnTo>
                  <a:pt x="975" y="1055"/>
                </a:lnTo>
                <a:lnTo>
                  <a:pt x="974" y="1058"/>
                </a:lnTo>
                <a:cubicBezTo>
                  <a:pt x="919" y="1271"/>
                  <a:pt x="726" y="1429"/>
                  <a:pt x="495" y="1429"/>
                </a:cubicBezTo>
                <a:cubicBezTo>
                  <a:pt x="264" y="1429"/>
                  <a:pt x="71" y="1271"/>
                  <a:pt x="16" y="1058"/>
                </a:cubicBezTo>
                <a:lnTo>
                  <a:pt x="15" y="1055"/>
                </a:lnTo>
                <a:lnTo>
                  <a:pt x="13" y="1050"/>
                </a:lnTo>
                <a:cubicBezTo>
                  <a:pt x="6" y="1025"/>
                  <a:pt x="2" y="999"/>
                  <a:pt x="1" y="973"/>
                </a:cubicBezTo>
                <a:lnTo>
                  <a:pt x="1" y="971"/>
                </a:lnTo>
                <a:lnTo>
                  <a:pt x="1" y="964"/>
                </a:lnTo>
                <a:lnTo>
                  <a:pt x="1" y="959"/>
                </a:lnTo>
                <a:cubicBezTo>
                  <a:pt x="0" y="951"/>
                  <a:pt x="0" y="943"/>
                  <a:pt x="0" y="934"/>
                </a:cubicBezTo>
                <a:cubicBezTo>
                  <a:pt x="0" y="925"/>
                  <a:pt x="0" y="917"/>
                  <a:pt x="1" y="909"/>
                </a:cubicBezTo>
                <a:lnTo>
                  <a:pt x="1" y="904"/>
                </a:lnTo>
                <a:lnTo>
                  <a:pt x="1" y="185"/>
                </a:lnTo>
                <a:lnTo>
                  <a:pt x="1" y="185"/>
                </a:lnTo>
                <a:lnTo>
                  <a:pt x="1" y="183"/>
                </a:lnTo>
                <a:cubicBezTo>
                  <a:pt x="1" y="181"/>
                  <a:pt x="1" y="178"/>
                  <a:pt x="1" y="175"/>
                </a:cubicBezTo>
                <a:cubicBezTo>
                  <a:pt x="1" y="84"/>
                  <a:pt x="72" y="10"/>
                  <a:pt x="164" y="1"/>
                </a:cubicBezTo>
                <a:lnTo>
                  <a:pt x="164" y="1"/>
                </a:lnTo>
                <a:lnTo>
                  <a:pt x="167" y="0"/>
                </a:lnTo>
                <a:cubicBezTo>
                  <a:pt x="169" y="0"/>
                  <a:pt x="171" y="0"/>
                  <a:pt x="17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0"/>
                </a:schemeClr>
              </a:gs>
              <a:gs pos="71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25400" dir="5400000" sx="103000" sy="103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rIns="17970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500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500" b="1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4" name="任意多边形 53"/>
          <p:cNvSpPr/>
          <p:nvPr>
            <p:custDataLst>
              <p:tags r:id="rId13"/>
            </p:custDataLst>
          </p:nvPr>
        </p:nvSpPr>
        <p:spPr>
          <a:xfrm>
            <a:off x="5038725" y="844550"/>
            <a:ext cx="153670" cy="1657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" h="253">
                <a:moveTo>
                  <a:pt x="170" y="0"/>
                </a:moveTo>
                <a:cubicBezTo>
                  <a:pt x="264" y="0"/>
                  <a:pt x="340" y="98"/>
                  <a:pt x="340" y="220"/>
                </a:cubicBezTo>
                <a:cubicBezTo>
                  <a:pt x="340" y="231"/>
                  <a:pt x="339" y="242"/>
                  <a:pt x="338" y="253"/>
                </a:cubicBezTo>
                <a:lnTo>
                  <a:pt x="338" y="253"/>
                </a:lnTo>
                <a:lnTo>
                  <a:pt x="2" y="253"/>
                </a:lnTo>
                <a:lnTo>
                  <a:pt x="2" y="253"/>
                </a:lnTo>
                <a:cubicBezTo>
                  <a:pt x="1" y="242"/>
                  <a:pt x="0" y="231"/>
                  <a:pt x="0" y="220"/>
                </a:cubicBezTo>
                <a:cubicBezTo>
                  <a:pt x="0" y="98"/>
                  <a:pt x="76" y="0"/>
                  <a:pt x="1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5" name="矩形 54"/>
          <p:cNvSpPr/>
          <p:nvPr>
            <p:custDataLst>
              <p:tags r:id="rId14"/>
            </p:custDataLst>
          </p:nvPr>
        </p:nvSpPr>
        <p:spPr>
          <a:xfrm>
            <a:off x="4948555" y="1250950"/>
            <a:ext cx="2830830" cy="7797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10000"/>
              </a:lnSpc>
              <a:buClrTx/>
              <a:buSzTx/>
              <a:buNone/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银行级金融账户系统：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10000"/>
              </a:lnSpc>
              <a:buClrTx/>
              <a:buSzTx/>
              <a:buNone/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高标准资金安全与灵活兑换​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 useBgFill="1">
        <p:nvSpPr>
          <p:cNvPr id="57" name="矩形 56"/>
          <p:cNvSpPr/>
          <p:nvPr>
            <p:custDataLst>
              <p:tags r:id="rId15"/>
            </p:custDataLst>
          </p:nvPr>
        </p:nvSpPr>
        <p:spPr>
          <a:xfrm>
            <a:off x="8023860" y="1010285"/>
            <a:ext cx="3455035" cy="3580130"/>
          </a:xfrm>
          <a:prstGeom prst="rect">
            <a:avLst/>
          </a:prstGeom>
          <a:ln w="3175">
            <a:noFill/>
          </a:ln>
          <a:effectLst>
            <a:outerShdw blurRad="215900" dist="50800" dir="5400000" sx="102000" sy="102000" algn="ctr" rotWithShape="0">
              <a:schemeClr val="accent3">
                <a:alpha val="15000"/>
              </a:schemeClr>
            </a:outerShdw>
          </a:effectLst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8" name="矩形 57"/>
          <p:cNvSpPr/>
          <p:nvPr>
            <p:custDataLst>
              <p:tags r:id="rId16"/>
            </p:custDataLst>
          </p:nvPr>
        </p:nvSpPr>
        <p:spPr>
          <a:xfrm>
            <a:off x="8023860" y="1010285"/>
            <a:ext cx="3455035" cy="3579495"/>
          </a:xfrm>
          <a:prstGeom prst="rect">
            <a:avLst/>
          </a:prstGeom>
          <a:solidFill>
            <a:srgbClr val="FFFFFF">
              <a:alpha val="20000"/>
            </a:srgbClr>
          </a:solidFill>
          <a:ln w="3175">
            <a:noFill/>
          </a:ln>
          <a:effectLst/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9" name="圆角矩形 58"/>
          <p:cNvSpPr/>
          <p:nvPr>
            <p:custDataLst>
              <p:tags r:id="rId17"/>
            </p:custDataLst>
          </p:nvPr>
        </p:nvSpPr>
        <p:spPr>
          <a:xfrm>
            <a:off x="8851265" y="4498975"/>
            <a:ext cx="1800225" cy="90170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100000"/>
                </a:schemeClr>
              </a:gs>
              <a:gs pos="71000">
                <a:schemeClr val="accent3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60" name="矩形 59"/>
          <p:cNvSpPr/>
          <p:nvPr>
            <p:custDataLst>
              <p:tags r:id="rId18"/>
            </p:custDataLst>
          </p:nvPr>
        </p:nvSpPr>
        <p:spPr>
          <a:xfrm>
            <a:off x="8452485" y="2118995"/>
            <a:ext cx="2894330" cy="2421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融合传统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KYC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流程与区块链匿名性，严格遵循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FATF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合规（身份审查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反洗钱），兼顾用户隐私保护；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助力客户合规接入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生态，拓展多元数字金融场景。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任意多边形 60"/>
          <p:cNvSpPr/>
          <p:nvPr>
            <p:custDataLst>
              <p:tags r:id="rId19"/>
            </p:custDataLst>
          </p:nvPr>
        </p:nvSpPr>
        <p:spPr>
          <a:xfrm>
            <a:off x="8159115" y="845185"/>
            <a:ext cx="627380" cy="78295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13" h="1429">
                <a:moveTo>
                  <a:pt x="1113" y="201"/>
                </a:moveTo>
                <a:lnTo>
                  <a:pt x="996" y="201"/>
                </a:lnTo>
                <a:lnTo>
                  <a:pt x="1113" y="201"/>
                </a:lnTo>
                <a:close/>
                <a:moveTo>
                  <a:pt x="173" y="0"/>
                </a:moveTo>
                <a:lnTo>
                  <a:pt x="183" y="0"/>
                </a:lnTo>
                <a:lnTo>
                  <a:pt x="1113" y="0"/>
                </a:lnTo>
                <a:lnTo>
                  <a:pt x="1113" y="1"/>
                </a:lnTo>
                <a:lnTo>
                  <a:pt x="1108" y="1"/>
                </a:lnTo>
                <a:cubicBezTo>
                  <a:pt x="1045" y="6"/>
                  <a:pt x="995" y="82"/>
                  <a:pt x="995" y="174"/>
                </a:cubicBezTo>
                <a:cubicBezTo>
                  <a:pt x="995" y="183"/>
                  <a:pt x="995" y="192"/>
                  <a:pt x="996" y="200"/>
                </a:cubicBezTo>
                <a:lnTo>
                  <a:pt x="996" y="201"/>
                </a:lnTo>
                <a:lnTo>
                  <a:pt x="989" y="201"/>
                </a:lnTo>
                <a:lnTo>
                  <a:pt x="989" y="904"/>
                </a:lnTo>
                <a:lnTo>
                  <a:pt x="989" y="909"/>
                </a:lnTo>
                <a:cubicBezTo>
                  <a:pt x="990" y="917"/>
                  <a:pt x="990" y="925"/>
                  <a:pt x="990" y="934"/>
                </a:cubicBezTo>
                <a:cubicBezTo>
                  <a:pt x="990" y="943"/>
                  <a:pt x="990" y="951"/>
                  <a:pt x="989" y="959"/>
                </a:cubicBezTo>
                <a:lnTo>
                  <a:pt x="989" y="964"/>
                </a:lnTo>
                <a:lnTo>
                  <a:pt x="989" y="971"/>
                </a:lnTo>
                <a:lnTo>
                  <a:pt x="989" y="973"/>
                </a:lnTo>
                <a:cubicBezTo>
                  <a:pt x="988" y="999"/>
                  <a:pt x="984" y="1025"/>
                  <a:pt x="977" y="1050"/>
                </a:cubicBezTo>
                <a:lnTo>
                  <a:pt x="975" y="1055"/>
                </a:lnTo>
                <a:lnTo>
                  <a:pt x="974" y="1058"/>
                </a:lnTo>
                <a:cubicBezTo>
                  <a:pt x="919" y="1271"/>
                  <a:pt x="726" y="1429"/>
                  <a:pt x="495" y="1429"/>
                </a:cubicBezTo>
                <a:cubicBezTo>
                  <a:pt x="264" y="1429"/>
                  <a:pt x="71" y="1271"/>
                  <a:pt x="16" y="1058"/>
                </a:cubicBezTo>
                <a:lnTo>
                  <a:pt x="15" y="1055"/>
                </a:lnTo>
                <a:lnTo>
                  <a:pt x="13" y="1050"/>
                </a:lnTo>
                <a:cubicBezTo>
                  <a:pt x="6" y="1025"/>
                  <a:pt x="2" y="999"/>
                  <a:pt x="1" y="973"/>
                </a:cubicBezTo>
                <a:lnTo>
                  <a:pt x="1" y="971"/>
                </a:lnTo>
                <a:lnTo>
                  <a:pt x="1" y="964"/>
                </a:lnTo>
                <a:lnTo>
                  <a:pt x="1" y="959"/>
                </a:lnTo>
                <a:cubicBezTo>
                  <a:pt x="0" y="951"/>
                  <a:pt x="0" y="943"/>
                  <a:pt x="0" y="934"/>
                </a:cubicBezTo>
                <a:cubicBezTo>
                  <a:pt x="0" y="925"/>
                  <a:pt x="0" y="917"/>
                  <a:pt x="1" y="909"/>
                </a:cubicBezTo>
                <a:lnTo>
                  <a:pt x="1" y="904"/>
                </a:lnTo>
                <a:lnTo>
                  <a:pt x="1" y="185"/>
                </a:lnTo>
                <a:lnTo>
                  <a:pt x="1" y="185"/>
                </a:lnTo>
                <a:lnTo>
                  <a:pt x="1" y="183"/>
                </a:lnTo>
                <a:cubicBezTo>
                  <a:pt x="1" y="181"/>
                  <a:pt x="1" y="178"/>
                  <a:pt x="1" y="175"/>
                </a:cubicBezTo>
                <a:cubicBezTo>
                  <a:pt x="1" y="84"/>
                  <a:pt x="72" y="10"/>
                  <a:pt x="164" y="1"/>
                </a:cubicBezTo>
                <a:lnTo>
                  <a:pt x="164" y="1"/>
                </a:lnTo>
                <a:lnTo>
                  <a:pt x="167" y="0"/>
                </a:lnTo>
                <a:cubicBezTo>
                  <a:pt x="169" y="0"/>
                  <a:pt x="171" y="0"/>
                  <a:pt x="173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  <a:alpha val="100000"/>
                </a:schemeClr>
              </a:gs>
              <a:gs pos="71000">
                <a:schemeClr val="accent3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25400" dir="5400000" sx="103000" sy="103000" algn="t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rIns="17970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500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500" b="1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2" name="任意多边形 61"/>
          <p:cNvSpPr/>
          <p:nvPr>
            <p:custDataLst>
              <p:tags r:id="rId20"/>
            </p:custDataLst>
          </p:nvPr>
        </p:nvSpPr>
        <p:spPr>
          <a:xfrm>
            <a:off x="8697595" y="844550"/>
            <a:ext cx="153670" cy="1657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" h="253">
                <a:moveTo>
                  <a:pt x="170" y="0"/>
                </a:moveTo>
                <a:cubicBezTo>
                  <a:pt x="264" y="0"/>
                  <a:pt x="340" y="98"/>
                  <a:pt x="340" y="220"/>
                </a:cubicBezTo>
                <a:cubicBezTo>
                  <a:pt x="340" y="231"/>
                  <a:pt x="339" y="242"/>
                  <a:pt x="338" y="253"/>
                </a:cubicBezTo>
                <a:lnTo>
                  <a:pt x="338" y="253"/>
                </a:lnTo>
                <a:lnTo>
                  <a:pt x="2" y="253"/>
                </a:lnTo>
                <a:lnTo>
                  <a:pt x="2" y="253"/>
                </a:lnTo>
                <a:cubicBezTo>
                  <a:pt x="1" y="242"/>
                  <a:pt x="0" y="231"/>
                  <a:pt x="0" y="220"/>
                </a:cubicBezTo>
                <a:cubicBezTo>
                  <a:pt x="0" y="98"/>
                  <a:pt x="76" y="0"/>
                  <a:pt x="17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3" name="矩形 62"/>
          <p:cNvSpPr/>
          <p:nvPr>
            <p:custDataLst>
              <p:tags r:id="rId21"/>
            </p:custDataLst>
          </p:nvPr>
        </p:nvSpPr>
        <p:spPr>
          <a:xfrm>
            <a:off x="8719820" y="1250950"/>
            <a:ext cx="2679065" cy="7797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传统金融与Web3融合：</a:t>
            </a:r>
            <a:endParaRPr lang="zh-CN" altLang="en-US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创新合规与隐私保护并重</a:t>
            </a:r>
            <a:endParaRPr lang="zh-CN" altLang="en-US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64515" y="59690"/>
            <a:ext cx="11318875" cy="54546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加密资产服务方案优势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2" name="矩形 41"/>
          <p:cNvSpPr/>
          <p:nvPr>
            <p:custDataLst>
              <p:tags r:id="rId23"/>
            </p:custDataLst>
          </p:nvPr>
        </p:nvSpPr>
        <p:spPr>
          <a:xfrm>
            <a:off x="902970" y="5058410"/>
            <a:ext cx="1674495" cy="372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成功案例</a:t>
            </a:r>
            <a:endParaRPr lang="zh-CN" altLang="en-US" sz="20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8" name="图片 107" descr="Uniark"/>
          <p:cNvPicPr>
            <a:picLocks noChangeAspect="1"/>
          </p:cNvPicPr>
          <p:nvPr/>
        </p:nvPicPr>
        <p:blipFill>
          <a:blip r:embed="rId24"/>
          <a:srcRect t="47626" r="7638" b="30636"/>
          <a:stretch>
            <a:fillRect/>
          </a:stretch>
        </p:blipFill>
        <p:spPr>
          <a:xfrm>
            <a:off x="1136015" y="5845810"/>
            <a:ext cx="2163445" cy="509270"/>
          </a:xfrm>
          <a:prstGeom prst="rect">
            <a:avLst/>
          </a:prstGeom>
        </p:spPr>
      </p:pic>
      <p:pic>
        <p:nvPicPr>
          <p:cNvPr id="2" name="图片 1" descr="11(1)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61155" y="5716270"/>
            <a:ext cx="1226820" cy="63881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70" y="5732780"/>
            <a:ext cx="958850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3444240" y="3379470"/>
            <a:ext cx="4487545" cy="1374775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910455" y="3465195"/>
            <a:ext cx="1595755" cy="288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金融账户系统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643630" y="3871595"/>
            <a:ext cx="1945005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核心账务系统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220" y="3368040"/>
            <a:ext cx="2564130" cy="1355090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33805" y="3468370"/>
            <a:ext cx="1421765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客户认证体系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78510" y="3871595"/>
            <a:ext cx="2268220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客户合规管理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CCMS</a:t>
            </a:r>
            <a:endParaRPr lang="en-US" altLang="zh-CN" sz="1400" b="1" kern="1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93405" y="3387725"/>
            <a:ext cx="3192780" cy="1355090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95105" y="3484880"/>
            <a:ext cx="1421130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出入金通道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440420" y="3871595"/>
            <a:ext cx="2802255" cy="754380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资金渠道管理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FCMS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占位符 1"/>
          <p:cNvSpPr txBox="1"/>
          <p:nvPr/>
        </p:nvSpPr>
        <p:spPr>
          <a:xfrm>
            <a:off x="595630" y="224155"/>
            <a:ext cx="11198225" cy="465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四、投行与资管</a:t>
            </a:r>
            <a:endParaRPr lang="zh-CN" altLang="en-US" sz="2400" b="1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784215" y="3871595"/>
            <a:ext cx="1945005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投资账户系统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0687" y="1281126"/>
            <a:ext cx="10735945" cy="1651209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50130" y="1246505"/>
            <a:ext cx="240601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客户渠道</a:t>
            </a:r>
            <a:endParaRPr lang="zh-CN" altLang="en-US" sz="16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圆角矩形 2"/>
          <p:cNvSpPr/>
          <p:nvPr/>
        </p:nvSpPr>
        <p:spPr>
          <a:xfrm>
            <a:off x="770883" y="165097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开放金融平台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OFA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圆角矩形 23"/>
          <p:cNvSpPr/>
          <p:nvPr/>
        </p:nvSpPr>
        <p:spPr>
          <a:xfrm>
            <a:off x="4344028" y="165097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移动金融平台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MFP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圆角矩形 24"/>
          <p:cNvSpPr/>
          <p:nvPr/>
        </p:nvSpPr>
        <p:spPr>
          <a:xfrm>
            <a:off x="7917173" y="165105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网上金融平台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OFP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0052" y="5152436"/>
            <a:ext cx="10736580" cy="1476964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4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4035" y="5124450"/>
            <a:ext cx="351853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 </a:t>
            </a:r>
            <a:r>
              <a:rPr lang="zh-CN" altLang="en-US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基础设施</a:t>
            </a:r>
            <a:endParaRPr lang="zh-CN" altLang="en-US" sz="16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圆角矩形 30"/>
          <p:cNvSpPr/>
          <p:nvPr/>
        </p:nvSpPr>
        <p:spPr>
          <a:xfrm>
            <a:off x="6095177" y="5496866"/>
            <a:ext cx="5088255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虚拟资产托管系统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VACS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圆角矩形 32"/>
          <p:cNvSpPr/>
          <p:nvPr/>
        </p:nvSpPr>
        <p:spPr>
          <a:xfrm>
            <a:off x="828487" y="5496866"/>
            <a:ext cx="5088255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虚拟资产发行系统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VAIS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矩形: 圆角 2"/>
          <p:cNvSpPr/>
          <p:nvPr>
            <p:custDataLst>
              <p:tags r:id="rId1"/>
            </p:custDataLst>
          </p:nvPr>
        </p:nvSpPr>
        <p:spPr>
          <a:xfrm>
            <a:off x="6301105" y="1023620"/>
            <a:ext cx="5193030" cy="3751580"/>
          </a:xfrm>
          <a:prstGeom prst="roundRect">
            <a:avLst>
              <a:gd name="adj" fmla="val 7930"/>
            </a:avLst>
          </a:prstGeom>
          <a:ln w="3175" cap="flat" cmpd="sng" algn="ctr">
            <a:solidFill>
              <a:schemeClr val="accent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50800" dir="5400000" algn="ctr" rotWithShape="0">
              <a:schemeClr val="accent2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: 圆角 25"/>
          <p:cNvSpPr/>
          <p:nvPr>
            <p:custDataLst>
              <p:tags r:id="rId2"/>
            </p:custDataLst>
          </p:nvPr>
        </p:nvSpPr>
        <p:spPr>
          <a:xfrm>
            <a:off x="6301105" y="1023620"/>
            <a:ext cx="5193030" cy="3752215"/>
          </a:xfrm>
          <a:prstGeom prst="roundRect">
            <a:avLst>
              <a:gd name="adj" fmla="val 8081"/>
            </a:avLst>
          </a:prstGeom>
          <a:solidFill>
            <a:schemeClr val="lt1">
              <a:lumMod val="100000"/>
              <a:alpha val="20000"/>
            </a:schemeClr>
          </a:solidFill>
          <a:ln w="3175" cap="flat" cmpd="sng" algn="ctr">
            <a:solidFill>
              <a:schemeClr val="accent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5" name="矩形: 圆角 25"/>
          <p:cNvSpPr/>
          <p:nvPr>
            <p:custDataLst>
              <p:tags r:id="rId3"/>
            </p:custDataLst>
          </p:nvPr>
        </p:nvSpPr>
        <p:spPr>
          <a:xfrm>
            <a:off x="691515" y="1023620"/>
            <a:ext cx="5193030" cy="3751580"/>
          </a:xfrm>
          <a:prstGeom prst="roundRect">
            <a:avLst>
              <a:gd name="adj" fmla="val 8081"/>
            </a:avLst>
          </a:prstGeom>
          <a:ln w="317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50800" dir="5400000" algn="ctr" rotWithShape="0">
              <a:schemeClr val="accent1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6710816" y="1178916"/>
            <a:ext cx="576000" cy="576000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lumMod val="75000"/>
                  <a:alpha val="100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02</a:t>
            </a:r>
            <a:endParaRPr lang="en-US" altLang="zh-CN" sz="2000" b="1">
              <a:solidFill>
                <a:schemeClr val="lt1">
                  <a:lumMod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" name="矩形: 圆角 25"/>
          <p:cNvSpPr/>
          <p:nvPr>
            <p:custDataLst>
              <p:tags r:id="rId5"/>
            </p:custDataLst>
          </p:nvPr>
        </p:nvSpPr>
        <p:spPr>
          <a:xfrm>
            <a:off x="691515" y="1023620"/>
            <a:ext cx="5193030" cy="3752215"/>
          </a:xfrm>
          <a:prstGeom prst="roundRect">
            <a:avLst>
              <a:gd name="adj" fmla="val 8081"/>
            </a:avLst>
          </a:prstGeom>
          <a:solidFill>
            <a:schemeClr val="lt1">
              <a:lumMod val="100000"/>
              <a:alpha val="20000"/>
            </a:schemeClr>
          </a:solidFill>
          <a:ln w="317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1101861" y="1178916"/>
            <a:ext cx="576000" cy="5760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75000"/>
                  <a:alpha val="100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01</a:t>
            </a:r>
            <a:endParaRPr lang="en-US" altLang="zh-CN" sz="2000" b="1">
              <a:solidFill>
                <a:schemeClr val="lt1">
                  <a:lumMod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6710816" y="1909445"/>
            <a:ext cx="4491219" cy="25577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支持债券、股票等传统资产区块链映射，实现</a:t>
            </a:r>
            <a:r>
              <a:rPr lang="en-US" altLang="zh-CN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T+0</a:t>
            </a: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结算、碎片化交易，提升流动性与交易效率；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内置法币出入金通道，支持多币种资金流转，满足机构及</a:t>
            </a:r>
            <a:r>
              <a:rPr lang="en-US" altLang="zh-CN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用户多元需求；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智能合约自动执行股息分配、收益结算，提升透明度与自动化水平，兼顾</a:t>
            </a:r>
            <a:r>
              <a:rPr lang="en-US" altLang="zh-CN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创新与传统合规；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平台设计符合监管要求，保障创新业务安全落地，助力抢占数字证券创新高地。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7573010" y="1291590"/>
            <a:ext cx="3627755" cy="4591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传统金融与Web3深度融合：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创新RWA资产通证化平台​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1101861" y="1909445"/>
            <a:ext cx="4489949" cy="25577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智能投资账户系统统一管理持仓、交易结算、分红派息，解决传统证券账户分散问题；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支持自动化份额登记、资产确权及分红分配，符合</a:t>
            </a:r>
            <a:r>
              <a:rPr lang="en-US" altLang="zh-CN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一人一户</a:t>
            </a:r>
            <a:r>
              <a:rPr lang="en-US" altLang="zh-CN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合规要求，提升效率并降低人工风险；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3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通过双因子认证、权限分级等机制保障账户与资金安全，满足金融机构高合规风控需求。</a:t>
            </a:r>
            <a:endParaRPr lang="zh-CN" altLang="en-US" sz="13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1873885" y="1291590"/>
            <a:ext cx="3716655" cy="4591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智能化投资账户：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极致合规与高效托管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标题 4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564515" y="59690"/>
            <a:ext cx="11318875" cy="5454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投行与资管方案优势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2" name="矩形 41"/>
          <p:cNvSpPr/>
          <p:nvPr>
            <p:custDataLst>
              <p:tags r:id="rId12"/>
            </p:custDataLst>
          </p:nvPr>
        </p:nvSpPr>
        <p:spPr>
          <a:xfrm>
            <a:off x="902970" y="5240020"/>
            <a:ext cx="1674495" cy="372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成功案例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05" y="5965190"/>
            <a:ext cx="1226820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 descr="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2640" y="6012815"/>
            <a:ext cx="3084830" cy="54737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4670" y="928370"/>
            <a:ext cx="2926715" cy="1081405"/>
          </a:xfrm>
        </p:spPr>
        <p:txBody>
          <a:bodyPr>
            <a:normAutofit/>
          </a:bodyPr>
          <a:lstStyle/>
          <a:p>
            <a:r>
              <a:rPr lang="zh-CN" altLang="en-US" sz="4445">
                <a:latin typeface="Arial" panose="020B0604020202020204" pitchFamily="34" charset="0"/>
                <a:cs typeface="Arial" panose="020B0604020202020204" pitchFamily="34" charset="0"/>
              </a:rPr>
              <a:t>目</a:t>
            </a:r>
            <a:r>
              <a:rPr lang="en-US" altLang="zh-CN" sz="4445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4445">
                <a:latin typeface="Arial" panose="020B0604020202020204" pitchFamily="34" charset="0"/>
                <a:cs typeface="Arial" panose="020B0604020202020204" pitchFamily="34" charset="0"/>
              </a:rPr>
              <a:t>录</a:t>
            </a:r>
            <a:endParaRPr lang="zh-CN" altLang="en-US" sz="444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4"/>
          <p:cNvSpPr/>
          <p:nvPr>
            <p:custDataLst>
              <p:tags r:id="rId2"/>
            </p:custDataLst>
          </p:nvPr>
        </p:nvSpPr>
        <p:spPr>
          <a:xfrm>
            <a:off x="4354977" y="1626705"/>
            <a:ext cx="206631" cy="2066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6071339" y="1398043"/>
            <a:ext cx="818468" cy="6967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7475392" y="1398043"/>
            <a:ext cx="4100347" cy="6967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zh-CN" altLang="en-US" sz="2000" spc="3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公司概览及行业背景</a:t>
            </a:r>
            <a:endParaRPr lang="zh-CN" altLang="en-US" sz="2000" spc="3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8" name="直接连接符 14"/>
          <p:cNvCxnSpPr/>
          <p:nvPr>
            <p:custDataLst>
              <p:tags r:id="rId5"/>
            </p:custDataLst>
          </p:nvPr>
        </p:nvCxnSpPr>
        <p:spPr>
          <a:xfrm>
            <a:off x="7031748" y="1643215"/>
            <a:ext cx="0" cy="2066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9"/>
          <p:cNvSpPr/>
          <p:nvPr>
            <p:custDataLst>
              <p:tags r:id="rId6"/>
            </p:custDataLst>
          </p:nvPr>
        </p:nvSpPr>
        <p:spPr>
          <a:xfrm>
            <a:off x="4278815" y="2770139"/>
            <a:ext cx="206631" cy="2066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序号"/>
          <p:cNvSpPr txBox="1"/>
          <p:nvPr>
            <p:custDataLst>
              <p:tags r:id="rId7"/>
            </p:custDataLst>
          </p:nvPr>
        </p:nvSpPr>
        <p:spPr>
          <a:xfrm>
            <a:off x="5824244" y="2543383"/>
            <a:ext cx="818468" cy="6967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项标题"/>
          <p:cNvSpPr txBox="1"/>
          <p:nvPr>
            <p:custDataLst>
              <p:tags r:id="rId8"/>
            </p:custDataLst>
          </p:nvPr>
        </p:nvSpPr>
        <p:spPr>
          <a:xfrm>
            <a:off x="7228205" y="2543175"/>
            <a:ext cx="4585335" cy="696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zh-CN" altLang="en-US" sz="2000" spc="3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行业解决方案</a:t>
            </a:r>
            <a:endParaRPr lang="zh-CN" altLang="en-US" sz="2000" spc="3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7" name="直接连接符 17"/>
          <p:cNvCxnSpPr/>
          <p:nvPr>
            <p:custDataLst>
              <p:tags r:id="rId9"/>
            </p:custDataLst>
          </p:nvPr>
        </p:nvCxnSpPr>
        <p:spPr>
          <a:xfrm>
            <a:off x="6784038" y="2788554"/>
            <a:ext cx="0" cy="2066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10"/>
          <p:cNvSpPr/>
          <p:nvPr>
            <p:custDataLst>
              <p:tags r:id="rId10"/>
            </p:custDataLst>
          </p:nvPr>
        </p:nvSpPr>
        <p:spPr>
          <a:xfrm>
            <a:off x="4022386" y="3818323"/>
            <a:ext cx="206631" cy="2066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序号"/>
          <p:cNvSpPr txBox="1"/>
          <p:nvPr>
            <p:custDataLst>
              <p:tags r:id="rId11"/>
            </p:custDataLst>
          </p:nvPr>
        </p:nvSpPr>
        <p:spPr>
          <a:xfrm>
            <a:off x="5403901" y="3605537"/>
            <a:ext cx="818468" cy="6967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连接符 20"/>
          <p:cNvCxnSpPr/>
          <p:nvPr>
            <p:custDataLst>
              <p:tags r:id="rId12"/>
            </p:custDataLst>
          </p:nvPr>
        </p:nvCxnSpPr>
        <p:spPr>
          <a:xfrm>
            <a:off x="6364310" y="3850708"/>
            <a:ext cx="0" cy="2066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项标题"/>
          <p:cNvSpPr txBox="1"/>
          <p:nvPr>
            <p:custDataLst>
              <p:tags r:id="rId13"/>
            </p:custDataLst>
          </p:nvPr>
        </p:nvSpPr>
        <p:spPr>
          <a:xfrm>
            <a:off x="6753979" y="3612522"/>
            <a:ext cx="4100347" cy="6967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成功案例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6920" y="123825"/>
            <a:ext cx="10279380" cy="46164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3.1 Bongloy - 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金融机构发卡</a:t>
            </a:r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收单</a:t>
            </a:r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SaaS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700405" y="1586865"/>
            <a:ext cx="6412865" cy="12014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BONGLOY Payments Plc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是拥有柬埔寨央行独立支付牌照的第三方支付公司；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具有银联国际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Principal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会员资质，拥有在柬埔寨发行银联国际预付卡、收单等业务的授权，计划在当地做发卡和收单业务。</a:t>
            </a:r>
            <a:b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340" y="1094105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项目背景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420" y="3899535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项目成果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5485" y="4412615"/>
            <a:ext cx="6412865" cy="12014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项目于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完成系统上线；完成发卡、收单功能配置及银联接口接入；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在预算有限的情况下，采用全球发卡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收单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（软件即服务）系统，降本增效，免去硬件采购，零成本开发，以按月付费的方式降低现金流压力。同时快速上线业务，获得在当地市场的先发优势。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" name="图片 39" descr="8f5f361f9d707228ad08477c44566ab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470" y="238125"/>
            <a:ext cx="2045970" cy="506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720" y="1586865"/>
            <a:ext cx="4394835" cy="2626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6920" y="123825"/>
            <a:ext cx="10279380" cy="46164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3.2 Bakong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国家二维码与银联跨境二维码互联互通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700405" y="1586865"/>
            <a:ext cx="6412865" cy="943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银联国际近年来重点通过本土化来拓展东盟市场。柬埔寨年接待中国游客超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万人次（疫情前），急需解决中国游客支付痛点；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通过互联互通，直接吸引银联体系内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亿持卡人消费流量。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340" y="1094105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项目背景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420" y="3068320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项目成果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5485" y="3581400"/>
            <a:ext cx="6412865" cy="21310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项目于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月正式上线，完成银联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Bakong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系统的直连对接，实现本地商户受理跨境二维码支付；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跨境支付效率提升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90%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，并将货币转换成本从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压缩至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1.5%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以内；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截止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年第一季度，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Bakong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钱包用户可通过银联全球二维码网络在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46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个国家和地区的超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万商户扫码支付，包括中国境内银联受理商户；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云闪付及境内银联合作钱包在柬埔寨的二维码交易金额同比增长超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倍，创历史新高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685" y="1793240"/>
            <a:ext cx="4116070" cy="2853690"/>
          </a:xfrm>
          <a:prstGeom prst="rect">
            <a:avLst/>
          </a:prstGeom>
        </p:spPr>
      </p:pic>
      <p:pic>
        <p:nvPicPr>
          <p:cNvPr id="7" name="图片 6" descr="Bak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905" y="214630"/>
            <a:ext cx="648970" cy="6489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6920" y="123825"/>
            <a:ext cx="10279380" cy="46164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3.3 </a:t>
            </a:r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CardMarket - 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全球聚合发卡系统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700405" y="2049145"/>
            <a:ext cx="6412865" cy="8661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MSB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（货币服务业务）机构，计划拓展全球发卡业务，覆盖实体卡与虚拟卡（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VCC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）发行，并逐步接入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Visa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Mastercard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等国际卡组织，打造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卡产品超市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，为全球用户提供灵活、合规的支付工具。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340" y="1556385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项目背景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420" y="3530600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项目成果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5485" y="4043680"/>
            <a:ext cx="6412865" cy="12014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系统于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月正式上线，完成万事达卡虚拟卡和银联实体卡的同步发行能力部署。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帮助客户在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个月内实现发卡量上万张，覆盖柬埔寨、中国、韩国、沙特阿拉伯、中国台湾等国家和地区。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905" y="1952625"/>
            <a:ext cx="3862705" cy="2816225"/>
          </a:xfrm>
          <a:prstGeom prst="rect">
            <a:avLst/>
          </a:prstGeom>
        </p:spPr>
      </p:pic>
      <p:pic>
        <p:nvPicPr>
          <p:cNvPr id="104" name="图片 103" descr="card mark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200" y="123825"/>
            <a:ext cx="867410" cy="8674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6920" y="123825"/>
            <a:ext cx="10279380" cy="46164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3.4 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亚数行</a:t>
            </a:r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- 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数字银行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700405" y="2164715"/>
            <a:ext cx="6162034" cy="148400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亚洲数字银行（纳闽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IBFC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持牌机构）致力于打造加密友好型数字银行，依托纳闽国际商业金融中心（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Labuan IBFC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）的离岸监管优势，为全球客户提供合规的数字银行账户服务，并支持加密货币相关金融业务。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340" y="1671955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项目背景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420" y="4413885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项目成果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5485" y="4926965"/>
            <a:ext cx="10833100" cy="685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- 2022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年，成功上线银行核心系统、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TA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系统和手机银行应用，支持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种法币账户开立与多种数字资产存取。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日均交易流水：合作银行通过其核心系统实现的日均交易流水超过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260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亿元人民币（基于银辉科技托管运营数据）。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620" y="1750695"/>
            <a:ext cx="4060825" cy="2414905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245" y="123825"/>
            <a:ext cx="1092200" cy="5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4670" y="928370"/>
            <a:ext cx="2926715" cy="1081405"/>
          </a:xfrm>
        </p:spPr>
        <p:txBody>
          <a:bodyPr>
            <a:normAutofit/>
          </a:bodyPr>
          <a:lstStyle/>
          <a:p>
            <a:r>
              <a:rPr lang="zh-CN" altLang="en-US" sz="4445">
                <a:latin typeface="Arial" panose="020B0604020202020204" pitchFamily="34" charset="0"/>
                <a:cs typeface="Arial" panose="020B0604020202020204" pitchFamily="34" charset="0"/>
              </a:rPr>
              <a:t>目</a:t>
            </a:r>
            <a:r>
              <a:rPr lang="en-US" altLang="zh-CN" sz="4445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4445">
                <a:latin typeface="Arial" panose="020B0604020202020204" pitchFamily="34" charset="0"/>
                <a:cs typeface="Arial" panose="020B0604020202020204" pitchFamily="34" charset="0"/>
              </a:rPr>
              <a:t>录</a:t>
            </a:r>
            <a:endParaRPr lang="zh-CN" altLang="en-US" sz="444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4"/>
          <p:cNvSpPr/>
          <p:nvPr>
            <p:custDataLst>
              <p:tags r:id="rId2"/>
            </p:custDataLst>
          </p:nvPr>
        </p:nvSpPr>
        <p:spPr>
          <a:xfrm>
            <a:off x="4354977" y="1626705"/>
            <a:ext cx="206631" cy="2066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6071339" y="1398043"/>
            <a:ext cx="818468" cy="6967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7475392" y="1398043"/>
            <a:ext cx="4100347" cy="6967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公司概览及行业背景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8" name="直接连接符 14"/>
          <p:cNvCxnSpPr/>
          <p:nvPr>
            <p:custDataLst>
              <p:tags r:id="rId5"/>
            </p:custDataLst>
          </p:nvPr>
        </p:nvCxnSpPr>
        <p:spPr>
          <a:xfrm>
            <a:off x="7031748" y="1643215"/>
            <a:ext cx="0" cy="2066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9"/>
          <p:cNvSpPr/>
          <p:nvPr>
            <p:custDataLst>
              <p:tags r:id="rId6"/>
            </p:custDataLst>
          </p:nvPr>
        </p:nvSpPr>
        <p:spPr>
          <a:xfrm>
            <a:off x="4278815" y="2770139"/>
            <a:ext cx="206631" cy="2066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序号"/>
          <p:cNvSpPr txBox="1"/>
          <p:nvPr>
            <p:custDataLst>
              <p:tags r:id="rId7"/>
            </p:custDataLst>
          </p:nvPr>
        </p:nvSpPr>
        <p:spPr>
          <a:xfrm>
            <a:off x="5824244" y="2543383"/>
            <a:ext cx="818468" cy="6967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项标题"/>
          <p:cNvSpPr txBox="1"/>
          <p:nvPr>
            <p:custDataLst>
              <p:tags r:id="rId8"/>
            </p:custDataLst>
          </p:nvPr>
        </p:nvSpPr>
        <p:spPr>
          <a:xfrm>
            <a:off x="7228205" y="2543175"/>
            <a:ext cx="4585335" cy="696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zh-CN" altLang="en-US" sz="2000" spc="3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行业解决方案</a:t>
            </a:r>
            <a:endParaRPr lang="zh-CN" altLang="en-US" sz="2000" spc="3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7" name="直接连接符 17"/>
          <p:cNvCxnSpPr/>
          <p:nvPr>
            <p:custDataLst>
              <p:tags r:id="rId9"/>
            </p:custDataLst>
          </p:nvPr>
        </p:nvCxnSpPr>
        <p:spPr>
          <a:xfrm>
            <a:off x="6784038" y="2788554"/>
            <a:ext cx="0" cy="2066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10"/>
          <p:cNvSpPr/>
          <p:nvPr>
            <p:custDataLst>
              <p:tags r:id="rId10"/>
            </p:custDataLst>
          </p:nvPr>
        </p:nvSpPr>
        <p:spPr>
          <a:xfrm>
            <a:off x="4022386" y="3818323"/>
            <a:ext cx="206631" cy="2066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序号"/>
          <p:cNvSpPr txBox="1"/>
          <p:nvPr>
            <p:custDataLst>
              <p:tags r:id="rId11"/>
            </p:custDataLst>
          </p:nvPr>
        </p:nvSpPr>
        <p:spPr>
          <a:xfrm>
            <a:off x="5403901" y="3605537"/>
            <a:ext cx="818468" cy="6967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连接符 20"/>
          <p:cNvCxnSpPr/>
          <p:nvPr>
            <p:custDataLst>
              <p:tags r:id="rId12"/>
            </p:custDataLst>
          </p:nvPr>
        </p:nvCxnSpPr>
        <p:spPr>
          <a:xfrm>
            <a:off x="6364310" y="3850708"/>
            <a:ext cx="0" cy="2066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项标题"/>
          <p:cNvSpPr txBox="1"/>
          <p:nvPr>
            <p:custDataLst>
              <p:tags r:id="rId13"/>
            </p:custDataLst>
          </p:nvPr>
        </p:nvSpPr>
        <p:spPr>
          <a:xfrm>
            <a:off x="6753979" y="3612522"/>
            <a:ext cx="4100347" cy="6967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成功案例</a:t>
            </a:r>
            <a:endParaRPr lang="zh-CN" altLang="en-US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6920" y="123825"/>
            <a:ext cx="10279380" cy="46164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3.5 </a:t>
            </a:r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Silink - 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数字银行系统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700405" y="1793240"/>
            <a:ext cx="5396230" cy="19767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Silicon Silk LTD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是一家位于伦敦的英国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EMI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（电子货币）持牌机构，专注于移动电子钱包解决方案。其业务涵盖在线支付、线下支付及电子钱包服务，为商户和个人用户提供便捷的支付体验。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Silicon Silk LTD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已获得英国金融行为监管局（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FCA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）的授权（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FCA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编号：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901011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）。目前，公司已接入贝森（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Bison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iFast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等支付网络，并计划进一步扩展全球资金通道，同时整合加密资产服务，打造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“Wise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的多币种支付及加密金融平台。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340" y="1300480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项目背景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340" y="4526915"/>
            <a:ext cx="419481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项目成果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8340" y="4977765"/>
            <a:ext cx="5925524" cy="5874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月，上线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Silink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数字银行平台，包括核心账户系统、聚合发卡模块、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账户体系、客户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KYC/KYT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系统与资金通道管理功能。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85" y="1544955"/>
            <a:ext cx="4313555" cy="2901950"/>
          </a:xfrm>
          <a:prstGeom prst="rect">
            <a:avLst/>
          </a:prstGeom>
        </p:spPr>
      </p:pic>
      <p:pic>
        <p:nvPicPr>
          <p:cNvPr id="9" name="图片 8" descr="Silink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180" y="123825"/>
            <a:ext cx="2039620" cy="7061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6920" y="123825"/>
            <a:ext cx="10279380" cy="46164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3.6 </a:t>
            </a:r>
            <a:r>
              <a:rPr lang="en-US" altLang="zh-C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资产</a:t>
            </a:r>
            <a:r>
              <a:rPr lang="en-US" altLang="zh-C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储备行</a:t>
            </a:r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- 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虚拟资产托管平台</a:t>
            </a:r>
            <a:endParaRPr lang="en-US" altLang="zh-CN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700405" y="2336165"/>
            <a:ext cx="5518785" cy="12966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香港一家持牌信托及公司服务提供商（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TCSP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），开创性地将传统信托服务与区块链技术深度融合，构建合规的数字资产托管新范式，提供传统资产信托及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数字资产创新托管服务。该机构引入专业的加密资产托管系统，以增强数字资产服务能力。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340" y="1843405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项目背景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420" y="4789170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项目成果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5485" y="5302250"/>
            <a:ext cx="10913745" cy="3612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月完成系统上线，部署冷热钱包架构、支持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BTC/ETH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等主流币种托管，并实现多签机制与审计系统集成。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185" y="1827530"/>
            <a:ext cx="4109720" cy="2353945"/>
          </a:xfrm>
          <a:prstGeom prst="rect">
            <a:avLst/>
          </a:prstGeom>
        </p:spPr>
      </p:pic>
      <p:pic>
        <p:nvPicPr>
          <p:cNvPr id="7" name="图片 6" descr="11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450" y="240665"/>
            <a:ext cx="1649730" cy="8591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6920" y="123825"/>
            <a:ext cx="10279380" cy="46164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3.7 Uniark - </a:t>
            </a: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虚拟资产托管平台</a:t>
            </a:r>
            <a:endParaRPr lang="en-US" altLang="zh-CN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700405" y="2257425"/>
            <a:ext cx="6864350" cy="6628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UniarkPay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成立于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日，持有波兰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VASP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全额许可，确保在加密货币和金融服务运营中的合规性与安全性。希望搭建完整的数字银行系统和虚拟资产托管平台。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340" y="1764665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项目背景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420" y="3964305"/>
            <a:ext cx="248793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项目成果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5485" y="4477385"/>
            <a:ext cx="6864350" cy="10718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- 2025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月完成系统部署，上线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VASP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客户身份合规系统、虚拟资产托管平台、聚合发卡系统及资金渠道管理模块。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50+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加密币种托管，成功与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家金融机构建立资金通道合作。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" name="图片 37" descr="Uniark"/>
          <p:cNvPicPr>
            <a:picLocks noChangeAspect="1"/>
          </p:cNvPicPr>
          <p:nvPr/>
        </p:nvPicPr>
        <p:blipFill>
          <a:blip r:embed="rId2"/>
          <a:srcRect t="47626" r="7638" b="30636"/>
          <a:stretch>
            <a:fillRect/>
          </a:stretch>
        </p:blipFill>
        <p:spPr>
          <a:xfrm>
            <a:off x="9031605" y="262255"/>
            <a:ext cx="2722880" cy="641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410" y="2445385"/>
            <a:ext cx="3889375" cy="22358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7200" dirty="0"/>
              <a:t>感谢观看</a:t>
            </a:r>
            <a:endParaRPr lang="zh-CN" sz="7200" dirty="0"/>
          </a:p>
        </p:txBody>
      </p:sp>
      <p:sp>
        <p:nvSpPr>
          <p:cNvPr id="12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6780530" y="5089525"/>
            <a:ext cx="1647825" cy="5397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27000" dist="177800" dir="2400000" algn="tl" rotWithShape="0">
              <a:schemeClr val="accent1"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zh-CN" altLang="en-US" dirty="0"/>
              <a:t>香港银辉科技</a:t>
            </a:r>
            <a:endParaRPr lang="zh-CN" altLang="en-US" dirty="0"/>
          </a:p>
        </p:txBody>
      </p:sp>
      <p:pic>
        <p:nvPicPr>
          <p:cNvPr id="2" name="图片 1" descr="GifPay logo"/>
          <p:cNvPicPr>
            <a:picLocks noChangeAspect="1"/>
          </p:cNvPicPr>
          <p:nvPr/>
        </p:nvPicPr>
        <p:blipFill>
          <a:blip r:embed="rId3"/>
          <a:srcRect t="30698" b="31854"/>
          <a:stretch>
            <a:fillRect/>
          </a:stretch>
        </p:blipFill>
        <p:spPr>
          <a:xfrm>
            <a:off x="9920605" y="0"/>
            <a:ext cx="2014220" cy="73850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6851650" y="4497705"/>
            <a:ext cx="4197985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05000"/>
              </a:lnSpc>
            </a:pPr>
            <a:r>
              <a:rPr lang="zh-CN" altLang="en-US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联系我们：</a:t>
            </a:r>
            <a:endParaRPr lang="zh-CN" altLang="en-US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  <a:p>
            <a:pPr algn="l">
              <a:lnSpc>
                <a:spcPct val="105000"/>
              </a:lnSpc>
            </a:pPr>
            <a:r>
              <a:rPr lang="en-US" altLang="zh-CN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marketing@gifpay.com</a:t>
            </a:r>
            <a:endParaRPr lang="en-US" altLang="zh-CN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7355840" y="3123565"/>
            <a:ext cx="4208145" cy="205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4515" y="59690"/>
            <a:ext cx="11318875" cy="54546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公司概览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935" y="1152525"/>
            <a:ext cx="4271010" cy="24422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78815" y="1610360"/>
            <a:ext cx="4904105" cy="1170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致力于打通传统金融与区块链世界的桥梁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为金融机构提供一站式数字化转型服务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7715" y="3793490"/>
            <a:ext cx="240601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核心能力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78815" y="1095375"/>
            <a:ext cx="6229350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全球领先的数字银行与</a:t>
            </a:r>
            <a:r>
              <a:rPr lang="en-US" altLang="zh-CN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融合金融科技解决方案提供商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标题"/>
          <p:cNvSpPr txBox="1"/>
          <p:nvPr>
            <p:custDataLst>
              <p:tags r:id="rId4"/>
            </p:custDataLst>
          </p:nvPr>
        </p:nvSpPr>
        <p:spPr>
          <a:xfrm>
            <a:off x="591185" y="4427220"/>
            <a:ext cx="2367915" cy="45656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0" lang="zh-CN" alt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金融行业实施经验</a:t>
            </a:r>
            <a:endParaRPr kumimoji="0" lang="zh-CN" altLang="en-US" sz="1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标题"/>
          <p:cNvSpPr txBox="1"/>
          <p:nvPr>
            <p:custDataLst>
              <p:tags r:id="rId5"/>
            </p:custDataLst>
          </p:nvPr>
        </p:nvSpPr>
        <p:spPr>
          <a:xfrm>
            <a:off x="3333750" y="4427220"/>
            <a:ext cx="2367915" cy="4565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  <a:alpha val="100000"/>
                </a:schemeClr>
              </a:gs>
              <a:gs pos="97902">
                <a:schemeClr val="accent2">
                  <a:lumMod val="60000"/>
                  <a:lumOff val="40000"/>
                  <a:alpha val="100000"/>
                </a:schemeClr>
              </a:gs>
              <a:gs pos="47000">
                <a:schemeClr val="accent2">
                  <a:alpha val="100000"/>
                </a:schemeClr>
              </a:gs>
            </a:gsLst>
            <a:lin ang="13500000" scaled="1"/>
            <a:tileRect/>
          </a:gradFill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1" i="0" u="none" strike="noStrike" cap="none" spc="3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r"/>
            <a:r>
              <a:rPr lang="en-US" altLang="zh-CN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开放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生态</a:t>
            </a:r>
            <a:endParaRPr lang="zh-CN" altLang="en-US" sz="1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1" name="标题"/>
          <p:cNvSpPr txBox="1"/>
          <p:nvPr>
            <p:custDataLst>
              <p:tags r:id="rId6"/>
            </p:custDataLst>
          </p:nvPr>
        </p:nvSpPr>
        <p:spPr>
          <a:xfrm>
            <a:off x="6043295" y="4438650"/>
            <a:ext cx="2367915" cy="45656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schemeClr val="accent3"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1" i="0" u="none" strike="noStrike" cap="none" spc="3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r"/>
            <a:r>
              <a:rPr lang="en-US" altLang="zh-CN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全球合规框架</a:t>
            </a:r>
            <a:endParaRPr lang="zh-CN" altLang="en-US" sz="1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标题"/>
          <p:cNvSpPr txBox="1"/>
          <p:nvPr>
            <p:custDataLst>
              <p:tags r:id="rId7"/>
            </p:custDataLst>
          </p:nvPr>
        </p:nvSpPr>
        <p:spPr>
          <a:xfrm>
            <a:off x="591185" y="5151120"/>
            <a:ext cx="2367915" cy="4565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  <a:alpha val="100000"/>
                </a:schemeClr>
              </a:gs>
              <a:gs pos="97902">
                <a:schemeClr val="accent2">
                  <a:lumMod val="60000"/>
                  <a:lumOff val="40000"/>
                  <a:alpha val="100000"/>
                </a:schemeClr>
              </a:gs>
              <a:gs pos="47000">
                <a:schemeClr val="accent2">
                  <a:alpha val="100000"/>
                </a:schemeClr>
              </a:gs>
            </a:gsLst>
            <a:lin ang="13500000" scaled="1"/>
            <a:tileRect/>
          </a:gradFill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1" i="0" u="none" strike="noStrike" cap="none" spc="3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r"/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Web3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技术融合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6" name="标题"/>
          <p:cNvSpPr txBox="1"/>
          <p:nvPr>
            <p:custDataLst>
              <p:tags r:id="rId8"/>
            </p:custDataLst>
          </p:nvPr>
        </p:nvSpPr>
        <p:spPr>
          <a:xfrm>
            <a:off x="3333750" y="5151120"/>
            <a:ext cx="2367915" cy="45656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schemeClr val="accent5"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1" i="0" u="none" strike="noStrike" cap="none" spc="3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r"/>
            <a:r>
              <a:rPr lang="en-US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全球化落地实践</a:t>
            </a:r>
            <a:endParaRPr lang="zh-CN" altLang="en-US" sz="1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2" name="图片 41" descr="银行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3420" y="4512945"/>
            <a:ext cx="302260" cy="268605"/>
          </a:xfrm>
          <a:prstGeom prst="rect">
            <a:avLst/>
          </a:prstGeom>
        </p:spPr>
      </p:pic>
      <p:pic>
        <p:nvPicPr>
          <p:cNvPr id="49" name="图片 48" descr="箭头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28695" y="4516755"/>
            <a:ext cx="316865" cy="281305"/>
          </a:xfrm>
          <a:prstGeom prst="rect">
            <a:avLst/>
          </a:prstGeom>
        </p:spPr>
      </p:pic>
      <p:pic>
        <p:nvPicPr>
          <p:cNvPr id="44" name="图片 43" descr="工作证胸牌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17920" y="4529455"/>
            <a:ext cx="302260" cy="268605"/>
          </a:xfrm>
          <a:prstGeom prst="rect">
            <a:avLst/>
          </a:prstGeom>
        </p:spPr>
      </p:pic>
      <p:pic>
        <p:nvPicPr>
          <p:cNvPr id="48" name="图片 47" descr="比特币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8815" y="5213350"/>
            <a:ext cx="316865" cy="281305"/>
          </a:xfrm>
          <a:prstGeom prst="rect">
            <a:avLst/>
          </a:prstGeom>
        </p:spPr>
      </p:pic>
      <p:pic>
        <p:nvPicPr>
          <p:cNvPr id="12" name="图片 11" descr="32303230323037333b32303230333233343bc8abc7f2babdd4cb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29330" y="5195570"/>
            <a:ext cx="316230" cy="31686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同侧圆角矩形 4"/>
          <p:cNvSpPr/>
          <p:nvPr/>
        </p:nvSpPr>
        <p:spPr>
          <a:xfrm>
            <a:off x="977900" y="3397250"/>
            <a:ext cx="3256280" cy="290195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977265" y="3022600"/>
            <a:ext cx="3258185" cy="290195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同侧圆角矩形 1"/>
          <p:cNvSpPr/>
          <p:nvPr/>
        </p:nvSpPr>
        <p:spPr>
          <a:xfrm>
            <a:off x="977265" y="2637155"/>
            <a:ext cx="3256915" cy="290195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4515" y="59690"/>
            <a:ext cx="11318875" cy="54546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行业背景与趋势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8815" y="1610360"/>
            <a:ext cx="4904105" cy="1170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随着技术创新驱动，数字银</a:t>
            </a:r>
            <a:r>
              <a:rPr lang="en-US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⾏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⾦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融科技正经历前所未有的变</a:t>
            </a:r>
            <a:r>
              <a:rPr lang="en-US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⾰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，到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年，全球</a:t>
            </a:r>
            <a:r>
              <a:rPr lang="en-US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⾦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融科技市场规模预计突破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万亿美元。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52895" y="1085850"/>
            <a:ext cx="323278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Web3</a:t>
            </a:r>
            <a:r>
              <a:rPr lang="zh-CN" altLang="en-US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与传统金融融合加速</a:t>
            </a:r>
            <a:endParaRPr lang="zh-CN" altLang="en-US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78815" y="1095375"/>
            <a:ext cx="411797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数字银行与金融科技发展趋势</a:t>
            </a:r>
            <a:endParaRPr lang="zh-CN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4400" y="2543175"/>
            <a:ext cx="5053330" cy="1146810"/>
          </a:xfrm>
          <a:prstGeom prst="rect">
            <a:avLst/>
          </a:prstGeom>
        </p:spPr>
        <p:txBody>
          <a:bodyPr vert="horz" wrap="square" lIns="0" tIns="14604" rIns="0" bIns="0" rtlCol="0">
            <a:noAutofit/>
          </a:bodyPr>
          <a:lstStyle/>
          <a:p>
            <a:pPr marL="335915" marR="1578610" indent="-69215">
              <a:lnSpc>
                <a:spcPct val="178000"/>
              </a:lnSpc>
              <a:spcBef>
                <a:spcPts val="345"/>
              </a:spcBef>
              <a:tabLst>
                <a:tab pos="2870200" algn="l"/>
              </a:tabLst>
            </a:pPr>
            <a:r>
              <a:rPr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0%+</a:t>
            </a:r>
            <a:r>
              <a:rPr lang="zh-CN" altLang="en-US"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银行</a:t>
            </a:r>
            <a:r>
              <a:rPr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交易将通过数字</a:t>
            </a:r>
            <a:r>
              <a:rPr lang="zh-CN"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银行</a:t>
            </a:r>
            <a:r>
              <a:rPr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 </a:t>
            </a:r>
            <a:endParaRPr sz="1300" b="1" dirty="0">
              <a:solidFill>
                <a:srgbClr val="0C4A6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5915" marR="1578610" indent="-69215">
              <a:lnSpc>
                <a:spcPct val="178000"/>
              </a:lnSpc>
              <a:spcBef>
                <a:spcPts val="345"/>
              </a:spcBef>
              <a:tabLst>
                <a:tab pos="2870200" algn="l"/>
              </a:tabLst>
            </a:pPr>
            <a:r>
              <a:rPr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DeFi市场规模达52亿美元</a:t>
            </a:r>
            <a:endParaRPr sz="1300" b="1" dirty="0">
              <a:solidFill>
                <a:srgbClr val="0C4A6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5915" marR="1578610" indent="-69215">
              <a:lnSpc>
                <a:spcPct val="178000"/>
              </a:lnSpc>
              <a:spcBef>
                <a:spcPts val="345"/>
              </a:spcBef>
              <a:tabLst>
                <a:tab pos="2870200" algn="l"/>
              </a:tabLst>
            </a:pPr>
            <a:r>
              <a:rPr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</a:t>
            </a:r>
            <a:r>
              <a:rPr lang="zh-CN"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银行用户年增长率</a:t>
            </a:r>
            <a:r>
              <a:rPr sz="1300" b="1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超35%</a:t>
            </a:r>
            <a:endParaRPr sz="1300" b="1" dirty="0">
              <a:solidFill>
                <a:srgbClr val="0C4A6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12585" y="1581785"/>
            <a:ext cx="4904105" cy="1170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2025年，随着监管框架逐步明朗，传统⾦融与Web3⽣态正迅速靠拢，重塑全球⾦融格局。实现RWA资产链上化、跨境⽀付创新、数字资产合规化成为⾦融机构的战略焦点。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16065" y="2752090"/>
            <a:ext cx="5878195" cy="653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9715" marR="800100">
              <a:lnSpc>
                <a:spcPct val="148000"/>
              </a:lnSpc>
              <a:spcBef>
                <a:spcPts val="380"/>
              </a:spcBef>
              <a:tabLst>
                <a:tab pos="3303270" algn="l"/>
              </a:tabLst>
            </a:pPr>
            <a:r>
              <a:rPr lang="en-US" altLang="zh-CN" sz="13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RWA通证化规模翻倍⾄220亿+       </a:t>
            </a:r>
            <a:r>
              <a:rPr lang="en-US" altLang="zh-CN" sz="13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机构级加密资产托管需求猛增</a:t>
            </a:r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9715" marR="800100">
              <a:lnSpc>
                <a:spcPct val="148000"/>
              </a:lnSpc>
              <a:spcBef>
                <a:spcPts val="380"/>
              </a:spcBef>
              <a:tabLst>
                <a:tab pos="3303270" algn="l"/>
              </a:tabLst>
            </a:pPr>
            <a:r>
              <a:rPr lang="en-US" altLang="zh-CN" sz="13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跨境⽀付效率提升90%                   </a:t>
            </a:r>
            <a:r>
              <a:rPr lang="en-US" sz="1300" spc="-125" dirty="0">
                <a:solidFill>
                  <a:srgbClr val="0C4A6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3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开放银⾏API⽣态扩张</a:t>
            </a:r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343435383138303b333634393939373bbcfdcdb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040000" flipH="1">
            <a:off x="6553200" y="2823210"/>
            <a:ext cx="219075" cy="266700"/>
          </a:xfrm>
          <a:prstGeom prst="rect">
            <a:avLst/>
          </a:prstGeom>
        </p:spPr>
      </p:pic>
      <p:pic>
        <p:nvPicPr>
          <p:cNvPr id="10" name="图片 9" descr="343435383138303b333634393939373bbcfdcdb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040000" flipH="1">
            <a:off x="6553835" y="3197225"/>
            <a:ext cx="219075" cy="266700"/>
          </a:xfrm>
          <a:prstGeom prst="rect">
            <a:avLst/>
          </a:prstGeom>
        </p:spPr>
      </p:pic>
      <p:pic>
        <p:nvPicPr>
          <p:cNvPr id="11" name="图片 10" descr="343435383138303b333634393939373bbcfdcdb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040000" flipH="1">
            <a:off x="9194800" y="2823845"/>
            <a:ext cx="219075" cy="266700"/>
          </a:xfrm>
          <a:prstGeom prst="rect">
            <a:avLst/>
          </a:prstGeom>
        </p:spPr>
      </p:pic>
      <p:pic>
        <p:nvPicPr>
          <p:cNvPr id="13" name="图片 12" descr="343435383138303b333634393939373bbcfdcdb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040000" flipH="1">
            <a:off x="9195435" y="3197860"/>
            <a:ext cx="219075" cy="2667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78815" y="4205605"/>
            <a:ext cx="411797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市场机遇与挑战</a:t>
            </a:r>
            <a:endParaRPr lang="zh-CN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7080" y="4686300"/>
            <a:ext cx="2566670" cy="426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l"/>
            </a:pP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市场机遇</a:t>
            </a:r>
            <a:endParaRPr 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27150" y="5135880"/>
            <a:ext cx="2781935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575"/>
              </a:spcBef>
            </a:pPr>
            <a:r>
              <a:rPr lang="en-US" altLang="zh-CN" sz="13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合规的VASP业务⻜速增</a:t>
            </a:r>
            <a:r>
              <a:rPr lang="en-US" altLang="zh-CN" sz="13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⻓</a:t>
            </a:r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  <a:spcBef>
                <a:spcPts val="480"/>
              </a:spcBef>
            </a:pPr>
            <a:r>
              <a:rPr lang="en-US" altLang="zh-CN" sz="13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数字资产与传统⾦融⽆缝连接</a:t>
            </a:r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  <a:spcBef>
                <a:spcPts val="480"/>
              </a:spcBef>
            </a:pPr>
            <a:r>
              <a:rPr lang="en-US" altLang="zh-CN" sz="13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Web3银⾏业务模式创新</a:t>
            </a:r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22495" y="4686300"/>
            <a:ext cx="2566670" cy="426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l"/>
            </a:pP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市场挑战</a:t>
            </a:r>
            <a:endParaRPr 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49545" y="5135880"/>
            <a:ext cx="2814955" cy="1052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ts val="575"/>
              </a:spcBef>
            </a:pPr>
            <a:r>
              <a:rPr lang="en-US" altLang="zh-CN" sz="13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全球监管合规复杂性</a:t>
            </a:r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5080">
              <a:lnSpc>
                <a:spcPct val="160000"/>
              </a:lnSpc>
              <a:spcBef>
                <a:spcPts val="5"/>
              </a:spcBef>
            </a:pPr>
            <a:r>
              <a:rPr lang="en-US" altLang="zh-CN" sz="13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技术融合与安全管控平衡</a:t>
            </a:r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5080">
              <a:lnSpc>
                <a:spcPct val="160000"/>
              </a:lnSpc>
              <a:spcBef>
                <a:spcPts val="5"/>
              </a:spcBef>
            </a:pPr>
            <a:r>
              <a:rPr lang="en-US" altLang="zh-CN" sz="13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业务创新与⻛险控制并重</a:t>
            </a:r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 descr="31393935333139383b343639323330393bd5fdc8b7b9b4bac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5261610"/>
            <a:ext cx="190500" cy="190500"/>
          </a:xfrm>
          <a:prstGeom prst="rect">
            <a:avLst/>
          </a:prstGeom>
        </p:spPr>
      </p:pic>
      <p:pic>
        <p:nvPicPr>
          <p:cNvPr id="31" name="图片 30" descr="31393935333139383b343639323330393bd5fdc8b7b9b4bac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175" y="5607685"/>
            <a:ext cx="190500" cy="190500"/>
          </a:xfrm>
          <a:prstGeom prst="rect">
            <a:avLst/>
          </a:prstGeom>
        </p:spPr>
      </p:pic>
      <p:pic>
        <p:nvPicPr>
          <p:cNvPr id="33" name="图片 32" descr="31393935333139383b343639323330393bd5fdc8b7b9b4bac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875" y="5915660"/>
            <a:ext cx="190500" cy="190500"/>
          </a:xfrm>
          <a:prstGeom prst="rect">
            <a:avLst/>
          </a:prstGeom>
        </p:spPr>
      </p:pic>
      <p:pic>
        <p:nvPicPr>
          <p:cNvPr id="35" name="图片 34" descr="空心圆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27600" y="5321935"/>
            <a:ext cx="168910" cy="168910"/>
          </a:xfrm>
          <a:prstGeom prst="rect">
            <a:avLst/>
          </a:prstGeom>
        </p:spPr>
      </p:pic>
      <p:pic>
        <p:nvPicPr>
          <p:cNvPr id="36" name="图片 35" descr="空心圆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30775" y="5601335"/>
            <a:ext cx="168910" cy="168910"/>
          </a:xfrm>
          <a:prstGeom prst="rect">
            <a:avLst/>
          </a:prstGeom>
        </p:spPr>
      </p:pic>
      <p:pic>
        <p:nvPicPr>
          <p:cNvPr id="37" name="图片 36" descr="空心圆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33950" y="5899785"/>
            <a:ext cx="168910" cy="168910"/>
          </a:xfrm>
          <a:prstGeom prst="rect">
            <a:avLst/>
          </a:prstGeom>
        </p:spPr>
      </p:pic>
    </p:spTree>
    <p:custDataLst>
      <p:tags r:id="rId1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4670" y="928370"/>
            <a:ext cx="2926715" cy="1081405"/>
          </a:xfrm>
        </p:spPr>
        <p:txBody>
          <a:bodyPr>
            <a:normAutofit/>
          </a:bodyPr>
          <a:lstStyle/>
          <a:p>
            <a:r>
              <a:rPr lang="zh-CN" altLang="en-US" sz="4445">
                <a:latin typeface="Arial" panose="020B0604020202020204" pitchFamily="34" charset="0"/>
                <a:cs typeface="Arial" panose="020B0604020202020204" pitchFamily="34" charset="0"/>
              </a:rPr>
              <a:t>目</a:t>
            </a:r>
            <a:r>
              <a:rPr lang="en-US" altLang="zh-CN" sz="4445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4445">
                <a:latin typeface="Arial" panose="020B0604020202020204" pitchFamily="34" charset="0"/>
                <a:cs typeface="Arial" panose="020B0604020202020204" pitchFamily="34" charset="0"/>
              </a:rPr>
              <a:t>录</a:t>
            </a:r>
            <a:endParaRPr lang="zh-CN" altLang="en-US" sz="444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4"/>
          <p:cNvSpPr/>
          <p:nvPr>
            <p:custDataLst>
              <p:tags r:id="rId2"/>
            </p:custDataLst>
          </p:nvPr>
        </p:nvSpPr>
        <p:spPr>
          <a:xfrm>
            <a:off x="4354977" y="1626705"/>
            <a:ext cx="206631" cy="2066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6071339" y="1398043"/>
            <a:ext cx="818468" cy="6967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7475392" y="1398043"/>
            <a:ext cx="4100347" cy="6967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zh-CN" altLang="en-US" sz="2000" spc="3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公司概览及行业背景</a:t>
            </a:r>
            <a:endParaRPr lang="zh-CN" altLang="en-US" sz="2000" spc="3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8" name="直接连接符 14"/>
          <p:cNvCxnSpPr/>
          <p:nvPr>
            <p:custDataLst>
              <p:tags r:id="rId5"/>
            </p:custDataLst>
          </p:nvPr>
        </p:nvCxnSpPr>
        <p:spPr>
          <a:xfrm>
            <a:off x="7031748" y="1643215"/>
            <a:ext cx="0" cy="2066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9"/>
          <p:cNvSpPr/>
          <p:nvPr>
            <p:custDataLst>
              <p:tags r:id="rId6"/>
            </p:custDataLst>
          </p:nvPr>
        </p:nvSpPr>
        <p:spPr>
          <a:xfrm>
            <a:off x="4278815" y="2770139"/>
            <a:ext cx="206631" cy="2066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序号"/>
          <p:cNvSpPr txBox="1"/>
          <p:nvPr>
            <p:custDataLst>
              <p:tags r:id="rId7"/>
            </p:custDataLst>
          </p:nvPr>
        </p:nvSpPr>
        <p:spPr>
          <a:xfrm>
            <a:off x="5824244" y="2543383"/>
            <a:ext cx="818468" cy="6967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项标题"/>
          <p:cNvSpPr txBox="1"/>
          <p:nvPr>
            <p:custDataLst>
              <p:tags r:id="rId8"/>
            </p:custDataLst>
          </p:nvPr>
        </p:nvSpPr>
        <p:spPr>
          <a:xfrm>
            <a:off x="7228205" y="2543175"/>
            <a:ext cx="4585335" cy="696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行业解决方案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7" name="直接连接符 17"/>
          <p:cNvCxnSpPr/>
          <p:nvPr>
            <p:custDataLst>
              <p:tags r:id="rId9"/>
            </p:custDataLst>
          </p:nvPr>
        </p:nvCxnSpPr>
        <p:spPr>
          <a:xfrm>
            <a:off x="6784038" y="2788554"/>
            <a:ext cx="0" cy="2066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10"/>
          <p:cNvSpPr/>
          <p:nvPr>
            <p:custDataLst>
              <p:tags r:id="rId10"/>
            </p:custDataLst>
          </p:nvPr>
        </p:nvSpPr>
        <p:spPr>
          <a:xfrm>
            <a:off x="4022386" y="3818323"/>
            <a:ext cx="206631" cy="2066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序号"/>
          <p:cNvSpPr txBox="1"/>
          <p:nvPr>
            <p:custDataLst>
              <p:tags r:id="rId11"/>
            </p:custDataLst>
          </p:nvPr>
        </p:nvSpPr>
        <p:spPr>
          <a:xfrm>
            <a:off x="5403901" y="3605537"/>
            <a:ext cx="818468" cy="6967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连接符 20"/>
          <p:cNvCxnSpPr/>
          <p:nvPr>
            <p:custDataLst>
              <p:tags r:id="rId12"/>
            </p:custDataLst>
          </p:nvPr>
        </p:nvCxnSpPr>
        <p:spPr>
          <a:xfrm>
            <a:off x="6364310" y="3850708"/>
            <a:ext cx="0" cy="20663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项标题"/>
          <p:cNvSpPr txBox="1"/>
          <p:nvPr>
            <p:custDataLst>
              <p:tags r:id="rId13"/>
            </p:custDataLst>
          </p:nvPr>
        </p:nvSpPr>
        <p:spPr>
          <a:xfrm>
            <a:off x="6753979" y="3612522"/>
            <a:ext cx="4100347" cy="6967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000" spc="300" dirty="0">
                <a:latin typeface="Arial" panose="020B0604020202020204" pitchFamily="34" charset="0"/>
                <a:cs typeface="Arial" panose="020B0604020202020204" pitchFamily="34" charset="0"/>
              </a:rPr>
              <a:t>成功案例</a:t>
            </a:r>
            <a:endParaRPr lang="zh-CN" altLang="en-US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4515" y="59690"/>
            <a:ext cx="11318875" cy="54546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行业解决方案概览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8" name="object 8"/>
          <p:cNvSpPr/>
          <p:nvPr/>
        </p:nvSpPr>
        <p:spPr>
          <a:xfrm>
            <a:off x="603250" y="1076325"/>
            <a:ext cx="5353050" cy="2493010"/>
          </a:xfrm>
          <a:custGeom>
            <a:avLst/>
            <a:gdLst/>
            <a:ahLst/>
            <a:cxnLst/>
            <a:rect l="l" t="t" r="r" b="b"/>
            <a:pathLst>
              <a:path w="5353050" h="3390900">
                <a:moveTo>
                  <a:pt x="5264053" y="3390899"/>
                </a:moveTo>
                <a:lnTo>
                  <a:pt x="71196" y="3390899"/>
                </a:lnTo>
                <a:lnTo>
                  <a:pt x="66241" y="3390289"/>
                </a:lnTo>
                <a:lnTo>
                  <a:pt x="29705" y="3371371"/>
                </a:lnTo>
                <a:lnTo>
                  <a:pt x="7715" y="3337877"/>
                </a:lnTo>
                <a:lnTo>
                  <a:pt x="0" y="3301904"/>
                </a:lnTo>
                <a:lnTo>
                  <a:pt x="0" y="3295649"/>
                </a:lnTo>
                <a:lnTo>
                  <a:pt x="0" y="88995"/>
                </a:lnTo>
                <a:lnTo>
                  <a:pt x="10062" y="47531"/>
                </a:lnTo>
                <a:lnTo>
                  <a:pt x="38025" y="12577"/>
                </a:lnTo>
                <a:lnTo>
                  <a:pt x="71196" y="0"/>
                </a:lnTo>
                <a:lnTo>
                  <a:pt x="5264053" y="0"/>
                </a:lnTo>
                <a:lnTo>
                  <a:pt x="5305516" y="12577"/>
                </a:lnTo>
                <a:lnTo>
                  <a:pt x="5340470" y="47531"/>
                </a:lnTo>
                <a:lnTo>
                  <a:pt x="5353049" y="88995"/>
                </a:lnTo>
                <a:lnTo>
                  <a:pt x="5353049" y="3301904"/>
                </a:lnTo>
                <a:lnTo>
                  <a:pt x="5340470" y="3343366"/>
                </a:lnTo>
                <a:lnTo>
                  <a:pt x="5305515" y="3378321"/>
                </a:lnTo>
                <a:lnTo>
                  <a:pt x="5270247" y="3390289"/>
                </a:lnTo>
                <a:lnTo>
                  <a:pt x="5264053" y="3390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9"/>
          <p:cNvSpPr/>
          <p:nvPr/>
        </p:nvSpPr>
        <p:spPr>
          <a:xfrm>
            <a:off x="584200" y="1076960"/>
            <a:ext cx="86995" cy="2492375"/>
          </a:xfrm>
          <a:custGeom>
            <a:avLst/>
            <a:gdLst/>
            <a:ahLst/>
            <a:cxnLst/>
            <a:rect l="l" t="t" r="r" b="b"/>
            <a:pathLst>
              <a:path w="86995" h="3390265">
                <a:moveTo>
                  <a:pt x="86379" y="3390042"/>
                </a:moveTo>
                <a:lnTo>
                  <a:pt x="42321" y="3374433"/>
                </a:lnTo>
                <a:lnTo>
                  <a:pt x="11259" y="3340166"/>
                </a:lnTo>
                <a:lnTo>
                  <a:pt x="0" y="3295221"/>
                </a:lnTo>
                <a:lnTo>
                  <a:pt x="0" y="94821"/>
                </a:lnTo>
                <a:lnTo>
                  <a:pt x="11259" y="49875"/>
                </a:lnTo>
                <a:lnTo>
                  <a:pt x="42321" y="15609"/>
                </a:lnTo>
                <a:lnTo>
                  <a:pt x="86379" y="0"/>
                </a:lnTo>
                <a:lnTo>
                  <a:pt x="80381" y="1988"/>
                </a:lnTo>
                <a:lnTo>
                  <a:pt x="73379" y="6821"/>
                </a:lnTo>
                <a:lnTo>
                  <a:pt x="47722" y="41893"/>
                </a:lnTo>
                <a:lnTo>
                  <a:pt x="38371" y="85438"/>
                </a:lnTo>
                <a:lnTo>
                  <a:pt x="38100" y="94821"/>
                </a:lnTo>
                <a:lnTo>
                  <a:pt x="38100" y="3295221"/>
                </a:lnTo>
                <a:lnTo>
                  <a:pt x="44855" y="3340166"/>
                </a:lnTo>
                <a:lnTo>
                  <a:pt x="63493" y="3374433"/>
                </a:lnTo>
                <a:lnTo>
                  <a:pt x="80381" y="3388054"/>
                </a:lnTo>
                <a:lnTo>
                  <a:pt x="86379" y="33900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10"/>
          <p:cNvSpPr/>
          <p:nvPr/>
        </p:nvSpPr>
        <p:spPr>
          <a:xfrm>
            <a:off x="711200" y="1172845"/>
            <a:ext cx="571500" cy="572135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285749" y="571499"/>
                </a:moveTo>
                <a:lnTo>
                  <a:pt x="243821" y="568407"/>
                </a:lnTo>
                <a:lnTo>
                  <a:pt x="202801" y="559195"/>
                </a:lnTo>
                <a:lnTo>
                  <a:pt x="163576" y="544064"/>
                </a:lnTo>
                <a:lnTo>
                  <a:pt x="126995" y="523342"/>
                </a:lnTo>
                <a:lnTo>
                  <a:pt x="93851" y="497476"/>
                </a:lnTo>
                <a:lnTo>
                  <a:pt x="64862" y="467027"/>
                </a:lnTo>
                <a:lnTo>
                  <a:pt x="40653" y="432654"/>
                </a:lnTo>
                <a:lnTo>
                  <a:pt x="21751" y="395101"/>
                </a:lnTo>
                <a:lnTo>
                  <a:pt x="8563" y="355181"/>
                </a:lnTo>
                <a:lnTo>
                  <a:pt x="1375" y="313758"/>
                </a:lnTo>
                <a:lnTo>
                  <a:pt x="0" y="285749"/>
                </a:lnTo>
                <a:lnTo>
                  <a:pt x="343" y="271728"/>
                </a:lnTo>
                <a:lnTo>
                  <a:pt x="5490" y="230002"/>
                </a:lnTo>
                <a:lnTo>
                  <a:pt x="16703" y="189483"/>
                </a:lnTo>
                <a:lnTo>
                  <a:pt x="33740" y="151048"/>
                </a:lnTo>
                <a:lnTo>
                  <a:pt x="56233" y="115528"/>
                </a:lnTo>
                <a:lnTo>
                  <a:pt x="83694" y="83694"/>
                </a:lnTo>
                <a:lnTo>
                  <a:pt x="115528" y="56233"/>
                </a:lnTo>
                <a:lnTo>
                  <a:pt x="151048" y="33740"/>
                </a:lnTo>
                <a:lnTo>
                  <a:pt x="189483" y="16703"/>
                </a:lnTo>
                <a:lnTo>
                  <a:pt x="230002" y="5490"/>
                </a:lnTo>
                <a:lnTo>
                  <a:pt x="271728" y="344"/>
                </a:lnTo>
                <a:lnTo>
                  <a:pt x="285749" y="0"/>
                </a:lnTo>
                <a:lnTo>
                  <a:pt x="299771" y="344"/>
                </a:lnTo>
                <a:lnTo>
                  <a:pt x="341496" y="5490"/>
                </a:lnTo>
                <a:lnTo>
                  <a:pt x="382016" y="16703"/>
                </a:lnTo>
                <a:lnTo>
                  <a:pt x="420451" y="33740"/>
                </a:lnTo>
                <a:lnTo>
                  <a:pt x="455971" y="56233"/>
                </a:lnTo>
                <a:lnTo>
                  <a:pt x="487805" y="83694"/>
                </a:lnTo>
                <a:lnTo>
                  <a:pt x="515266" y="115528"/>
                </a:lnTo>
                <a:lnTo>
                  <a:pt x="537758" y="151048"/>
                </a:lnTo>
                <a:lnTo>
                  <a:pt x="554796" y="189483"/>
                </a:lnTo>
                <a:lnTo>
                  <a:pt x="566009" y="230002"/>
                </a:lnTo>
                <a:lnTo>
                  <a:pt x="571155" y="271728"/>
                </a:lnTo>
                <a:lnTo>
                  <a:pt x="571499" y="285749"/>
                </a:lnTo>
                <a:lnTo>
                  <a:pt x="571155" y="299771"/>
                </a:lnTo>
                <a:lnTo>
                  <a:pt x="566009" y="341496"/>
                </a:lnTo>
                <a:lnTo>
                  <a:pt x="554796" y="382016"/>
                </a:lnTo>
                <a:lnTo>
                  <a:pt x="537758" y="420451"/>
                </a:lnTo>
                <a:lnTo>
                  <a:pt x="515266" y="455971"/>
                </a:lnTo>
                <a:lnTo>
                  <a:pt x="487805" y="487805"/>
                </a:lnTo>
                <a:lnTo>
                  <a:pt x="455971" y="515266"/>
                </a:lnTo>
                <a:lnTo>
                  <a:pt x="420451" y="537758"/>
                </a:lnTo>
                <a:lnTo>
                  <a:pt x="382016" y="554796"/>
                </a:lnTo>
                <a:lnTo>
                  <a:pt x="341496" y="566008"/>
                </a:lnTo>
                <a:lnTo>
                  <a:pt x="299771" y="571155"/>
                </a:lnTo>
                <a:lnTo>
                  <a:pt x="285749" y="571499"/>
                </a:lnTo>
                <a:close/>
              </a:path>
            </a:pathLst>
          </a:custGeom>
          <a:solidFill>
            <a:srgbClr val="0C4A6E">
              <a:alpha val="101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380" y="1343660"/>
            <a:ext cx="231140" cy="229235"/>
          </a:xfrm>
          <a:prstGeom prst="rect">
            <a:avLst/>
          </a:prstGeom>
        </p:spPr>
      </p:pic>
      <p:sp>
        <p:nvSpPr>
          <p:cNvPr id="43" name="object 12"/>
          <p:cNvSpPr/>
          <p:nvPr/>
        </p:nvSpPr>
        <p:spPr>
          <a:xfrm>
            <a:off x="6203950" y="1076325"/>
            <a:ext cx="5353050" cy="2493010"/>
          </a:xfrm>
          <a:custGeom>
            <a:avLst/>
            <a:gdLst/>
            <a:ahLst/>
            <a:cxnLst/>
            <a:rect l="l" t="t" r="r" b="b"/>
            <a:pathLst>
              <a:path w="5353050" h="3390900">
                <a:moveTo>
                  <a:pt x="5264053" y="3390899"/>
                </a:moveTo>
                <a:lnTo>
                  <a:pt x="71196" y="3390899"/>
                </a:lnTo>
                <a:lnTo>
                  <a:pt x="66240" y="3390289"/>
                </a:lnTo>
                <a:lnTo>
                  <a:pt x="29703" y="3371371"/>
                </a:lnTo>
                <a:lnTo>
                  <a:pt x="7713" y="3337877"/>
                </a:lnTo>
                <a:lnTo>
                  <a:pt x="0" y="3301904"/>
                </a:lnTo>
                <a:lnTo>
                  <a:pt x="0" y="3295649"/>
                </a:lnTo>
                <a:lnTo>
                  <a:pt x="0" y="88995"/>
                </a:lnTo>
                <a:lnTo>
                  <a:pt x="10060" y="47531"/>
                </a:lnTo>
                <a:lnTo>
                  <a:pt x="38025" y="12577"/>
                </a:lnTo>
                <a:lnTo>
                  <a:pt x="71196" y="0"/>
                </a:lnTo>
                <a:lnTo>
                  <a:pt x="5264053" y="0"/>
                </a:lnTo>
                <a:lnTo>
                  <a:pt x="5305515" y="12577"/>
                </a:lnTo>
                <a:lnTo>
                  <a:pt x="5340470" y="47531"/>
                </a:lnTo>
                <a:lnTo>
                  <a:pt x="5353048" y="88995"/>
                </a:lnTo>
                <a:lnTo>
                  <a:pt x="5353048" y="3301904"/>
                </a:lnTo>
                <a:lnTo>
                  <a:pt x="5340470" y="3343366"/>
                </a:lnTo>
                <a:lnTo>
                  <a:pt x="5305515" y="3378321"/>
                </a:lnTo>
                <a:lnTo>
                  <a:pt x="5270246" y="3390289"/>
                </a:lnTo>
                <a:lnTo>
                  <a:pt x="5264053" y="3390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lvl="0" algn="l">
              <a:buClrTx/>
              <a:buSzTx/>
              <a:buFontTx/>
            </a:pPr>
            <a:endParaRPr>
              <a:sym typeface="+mn-ea"/>
            </a:endParaRPr>
          </a:p>
        </p:txBody>
      </p:sp>
      <p:sp>
        <p:nvSpPr>
          <p:cNvPr id="44" name="object 13"/>
          <p:cNvSpPr/>
          <p:nvPr/>
        </p:nvSpPr>
        <p:spPr>
          <a:xfrm>
            <a:off x="6184900" y="1076960"/>
            <a:ext cx="86995" cy="2492375"/>
          </a:xfrm>
          <a:custGeom>
            <a:avLst/>
            <a:gdLst/>
            <a:ahLst/>
            <a:cxnLst/>
            <a:rect l="l" t="t" r="r" b="b"/>
            <a:pathLst>
              <a:path w="86995" h="3390265">
                <a:moveTo>
                  <a:pt x="86379" y="3390042"/>
                </a:moveTo>
                <a:lnTo>
                  <a:pt x="42321" y="3374433"/>
                </a:lnTo>
                <a:lnTo>
                  <a:pt x="11259" y="3340166"/>
                </a:lnTo>
                <a:lnTo>
                  <a:pt x="0" y="3295221"/>
                </a:lnTo>
                <a:lnTo>
                  <a:pt x="0" y="94821"/>
                </a:lnTo>
                <a:lnTo>
                  <a:pt x="11259" y="49875"/>
                </a:lnTo>
                <a:lnTo>
                  <a:pt x="42321" y="15609"/>
                </a:lnTo>
                <a:lnTo>
                  <a:pt x="86378" y="0"/>
                </a:lnTo>
                <a:lnTo>
                  <a:pt x="80380" y="1988"/>
                </a:lnTo>
                <a:lnTo>
                  <a:pt x="73379" y="6821"/>
                </a:lnTo>
                <a:lnTo>
                  <a:pt x="47722" y="41893"/>
                </a:lnTo>
                <a:lnTo>
                  <a:pt x="38371" y="85438"/>
                </a:lnTo>
                <a:lnTo>
                  <a:pt x="38100" y="94821"/>
                </a:lnTo>
                <a:lnTo>
                  <a:pt x="38100" y="3295221"/>
                </a:lnTo>
                <a:lnTo>
                  <a:pt x="44855" y="3340166"/>
                </a:lnTo>
                <a:lnTo>
                  <a:pt x="63493" y="3374433"/>
                </a:lnTo>
                <a:lnTo>
                  <a:pt x="80380" y="3388054"/>
                </a:lnTo>
                <a:lnTo>
                  <a:pt x="86379" y="33900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lvl="0" algn="l">
              <a:buClrTx/>
              <a:buSzTx/>
              <a:buFontTx/>
            </a:pPr>
            <a:endParaRPr>
              <a:sym typeface="+mn-ea"/>
            </a:endParaRPr>
          </a:p>
        </p:txBody>
      </p:sp>
      <p:sp>
        <p:nvSpPr>
          <p:cNvPr id="45" name="object 14"/>
          <p:cNvSpPr/>
          <p:nvPr/>
        </p:nvSpPr>
        <p:spPr>
          <a:xfrm>
            <a:off x="6311900" y="1172845"/>
            <a:ext cx="571500" cy="572135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285749" y="571499"/>
                </a:moveTo>
                <a:lnTo>
                  <a:pt x="243821" y="568407"/>
                </a:lnTo>
                <a:lnTo>
                  <a:pt x="202800" y="559195"/>
                </a:lnTo>
                <a:lnTo>
                  <a:pt x="163575" y="544064"/>
                </a:lnTo>
                <a:lnTo>
                  <a:pt x="126995" y="523342"/>
                </a:lnTo>
                <a:lnTo>
                  <a:pt x="93851" y="497476"/>
                </a:lnTo>
                <a:lnTo>
                  <a:pt x="64862" y="467027"/>
                </a:lnTo>
                <a:lnTo>
                  <a:pt x="40653" y="432654"/>
                </a:lnTo>
                <a:lnTo>
                  <a:pt x="21751" y="395101"/>
                </a:lnTo>
                <a:lnTo>
                  <a:pt x="8562" y="355181"/>
                </a:lnTo>
                <a:lnTo>
                  <a:pt x="1376" y="313758"/>
                </a:lnTo>
                <a:lnTo>
                  <a:pt x="0" y="285749"/>
                </a:lnTo>
                <a:lnTo>
                  <a:pt x="344" y="271728"/>
                </a:lnTo>
                <a:lnTo>
                  <a:pt x="5489" y="230002"/>
                </a:lnTo>
                <a:lnTo>
                  <a:pt x="16703" y="189483"/>
                </a:lnTo>
                <a:lnTo>
                  <a:pt x="33740" y="151048"/>
                </a:lnTo>
                <a:lnTo>
                  <a:pt x="56232" y="115528"/>
                </a:lnTo>
                <a:lnTo>
                  <a:pt x="83693" y="83694"/>
                </a:lnTo>
                <a:lnTo>
                  <a:pt x="115528" y="56233"/>
                </a:lnTo>
                <a:lnTo>
                  <a:pt x="151047" y="33740"/>
                </a:lnTo>
                <a:lnTo>
                  <a:pt x="189482" y="16703"/>
                </a:lnTo>
                <a:lnTo>
                  <a:pt x="230001" y="5490"/>
                </a:lnTo>
                <a:lnTo>
                  <a:pt x="271729" y="344"/>
                </a:lnTo>
                <a:lnTo>
                  <a:pt x="285749" y="0"/>
                </a:lnTo>
                <a:lnTo>
                  <a:pt x="299771" y="344"/>
                </a:lnTo>
                <a:lnTo>
                  <a:pt x="341496" y="5490"/>
                </a:lnTo>
                <a:lnTo>
                  <a:pt x="382015" y="16703"/>
                </a:lnTo>
                <a:lnTo>
                  <a:pt x="420451" y="33740"/>
                </a:lnTo>
                <a:lnTo>
                  <a:pt x="455971" y="56233"/>
                </a:lnTo>
                <a:lnTo>
                  <a:pt x="487805" y="83694"/>
                </a:lnTo>
                <a:lnTo>
                  <a:pt x="515266" y="115528"/>
                </a:lnTo>
                <a:lnTo>
                  <a:pt x="537758" y="151048"/>
                </a:lnTo>
                <a:lnTo>
                  <a:pt x="554795" y="189483"/>
                </a:lnTo>
                <a:lnTo>
                  <a:pt x="566008" y="230002"/>
                </a:lnTo>
                <a:lnTo>
                  <a:pt x="571155" y="271728"/>
                </a:lnTo>
                <a:lnTo>
                  <a:pt x="571499" y="285749"/>
                </a:lnTo>
                <a:lnTo>
                  <a:pt x="571155" y="299771"/>
                </a:lnTo>
                <a:lnTo>
                  <a:pt x="566008" y="341496"/>
                </a:lnTo>
                <a:lnTo>
                  <a:pt x="554795" y="382016"/>
                </a:lnTo>
                <a:lnTo>
                  <a:pt x="537757" y="420451"/>
                </a:lnTo>
                <a:lnTo>
                  <a:pt x="515266" y="455971"/>
                </a:lnTo>
                <a:lnTo>
                  <a:pt x="487805" y="487805"/>
                </a:lnTo>
                <a:lnTo>
                  <a:pt x="455971" y="515266"/>
                </a:lnTo>
                <a:lnTo>
                  <a:pt x="420451" y="537758"/>
                </a:lnTo>
                <a:lnTo>
                  <a:pt x="382015" y="554796"/>
                </a:lnTo>
                <a:lnTo>
                  <a:pt x="341496" y="566008"/>
                </a:lnTo>
                <a:lnTo>
                  <a:pt x="299771" y="571155"/>
                </a:lnTo>
                <a:lnTo>
                  <a:pt x="285749" y="571499"/>
                </a:lnTo>
                <a:close/>
              </a:path>
            </a:pathLst>
          </a:custGeom>
          <a:solidFill>
            <a:srgbClr val="0C4A6E">
              <a:alpha val="1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15"/>
          <p:cNvSpPr/>
          <p:nvPr/>
        </p:nvSpPr>
        <p:spPr>
          <a:xfrm>
            <a:off x="6473825" y="1358265"/>
            <a:ext cx="257175" cy="200025"/>
          </a:xfrm>
          <a:custGeom>
            <a:avLst/>
            <a:gdLst/>
            <a:ahLst/>
            <a:cxnLst/>
            <a:rect l="l" t="t" r="r" b="b"/>
            <a:pathLst>
              <a:path w="257175" h="200025">
                <a:moveTo>
                  <a:pt x="257175" y="42862"/>
                </a:moveTo>
                <a:lnTo>
                  <a:pt x="0" y="42862"/>
                </a:lnTo>
                <a:lnTo>
                  <a:pt x="0" y="28575"/>
                </a:lnTo>
                <a:lnTo>
                  <a:pt x="2248" y="17461"/>
                </a:lnTo>
                <a:lnTo>
                  <a:pt x="8377" y="8377"/>
                </a:lnTo>
                <a:lnTo>
                  <a:pt x="17461" y="2248"/>
                </a:lnTo>
                <a:lnTo>
                  <a:pt x="28575" y="0"/>
                </a:lnTo>
                <a:lnTo>
                  <a:pt x="228600" y="0"/>
                </a:lnTo>
                <a:lnTo>
                  <a:pt x="239713" y="2248"/>
                </a:lnTo>
                <a:lnTo>
                  <a:pt x="248797" y="8377"/>
                </a:lnTo>
                <a:lnTo>
                  <a:pt x="254926" y="17461"/>
                </a:lnTo>
                <a:lnTo>
                  <a:pt x="257175" y="28575"/>
                </a:lnTo>
                <a:lnTo>
                  <a:pt x="257175" y="42862"/>
                </a:lnTo>
                <a:close/>
              </a:path>
              <a:path w="257175" h="200025">
                <a:moveTo>
                  <a:pt x="228600" y="200025"/>
                </a:moveTo>
                <a:lnTo>
                  <a:pt x="28575" y="200025"/>
                </a:lnTo>
                <a:lnTo>
                  <a:pt x="17461" y="197776"/>
                </a:lnTo>
                <a:lnTo>
                  <a:pt x="8377" y="191647"/>
                </a:lnTo>
                <a:lnTo>
                  <a:pt x="2248" y="182563"/>
                </a:lnTo>
                <a:lnTo>
                  <a:pt x="0" y="171450"/>
                </a:lnTo>
                <a:lnTo>
                  <a:pt x="0" y="85725"/>
                </a:lnTo>
                <a:lnTo>
                  <a:pt x="257175" y="85725"/>
                </a:lnTo>
                <a:lnTo>
                  <a:pt x="257175" y="142875"/>
                </a:lnTo>
                <a:lnTo>
                  <a:pt x="46077" y="142875"/>
                </a:lnTo>
                <a:lnTo>
                  <a:pt x="42862" y="146089"/>
                </a:lnTo>
                <a:lnTo>
                  <a:pt x="42862" y="153947"/>
                </a:lnTo>
                <a:lnTo>
                  <a:pt x="46077" y="157162"/>
                </a:lnTo>
                <a:lnTo>
                  <a:pt x="257175" y="157162"/>
                </a:lnTo>
                <a:lnTo>
                  <a:pt x="257175" y="171450"/>
                </a:lnTo>
                <a:lnTo>
                  <a:pt x="254926" y="182563"/>
                </a:lnTo>
                <a:lnTo>
                  <a:pt x="248797" y="191647"/>
                </a:lnTo>
                <a:lnTo>
                  <a:pt x="239713" y="197776"/>
                </a:lnTo>
                <a:lnTo>
                  <a:pt x="228600" y="200025"/>
                </a:lnTo>
                <a:close/>
              </a:path>
              <a:path w="257175" h="200025">
                <a:moveTo>
                  <a:pt x="103227" y="157162"/>
                </a:moveTo>
                <a:lnTo>
                  <a:pt x="82510" y="157162"/>
                </a:lnTo>
                <a:lnTo>
                  <a:pt x="85725" y="153947"/>
                </a:lnTo>
                <a:lnTo>
                  <a:pt x="85725" y="146089"/>
                </a:lnTo>
                <a:lnTo>
                  <a:pt x="82510" y="142875"/>
                </a:lnTo>
                <a:lnTo>
                  <a:pt x="103227" y="142875"/>
                </a:lnTo>
                <a:lnTo>
                  <a:pt x="100012" y="146089"/>
                </a:lnTo>
                <a:lnTo>
                  <a:pt x="100012" y="153947"/>
                </a:lnTo>
                <a:lnTo>
                  <a:pt x="103227" y="157162"/>
                </a:lnTo>
                <a:close/>
              </a:path>
              <a:path w="257175" h="200025">
                <a:moveTo>
                  <a:pt x="257175" y="157162"/>
                </a:moveTo>
                <a:lnTo>
                  <a:pt x="168235" y="157162"/>
                </a:lnTo>
                <a:lnTo>
                  <a:pt x="171450" y="153947"/>
                </a:lnTo>
                <a:lnTo>
                  <a:pt x="171450" y="146089"/>
                </a:lnTo>
                <a:lnTo>
                  <a:pt x="168235" y="142875"/>
                </a:lnTo>
                <a:lnTo>
                  <a:pt x="257175" y="142875"/>
                </a:lnTo>
                <a:lnTo>
                  <a:pt x="257175" y="157162"/>
                </a:lnTo>
                <a:close/>
              </a:path>
            </a:pathLst>
          </a:custGeom>
          <a:solidFill>
            <a:srgbClr val="0DA5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8"/>
          <p:cNvSpPr/>
          <p:nvPr/>
        </p:nvSpPr>
        <p:spPr>
          <a:xfrm>
            <a:off x="603250" y="4041140"/>
            <a:ext cx="5353050" cy="2493010"/>
          </a:xfrm>
          <a:custGeom>
            <a:avLst/>
            <a:gdLst/>
            <a:ahLst/>
            <a:cxnLst/>
            <a:rect l="l" t="t" r="r" b="b"/>
            <a:pathLst>
              <a:path w="5353050" h="3390900">
                <a:moveTo>
                  <a:pt x="5264053" y="3390899"/>
                </a:moveTo>
                <a:lnTo>
                  <a:pt x="71196" y="3390899"/>
                </a:lnTo>
                <a:lnTo>
                  <a:pt x="66241" y="3390289"/>
                </a:lnTo>
                <a:lnTo>
                  <a:pt x="29705" y="3371371"/>
                </a:lnTo>
                <a:lnTo>
                  <a:pt x="7715" y="3337877"/>
                </a:lnTo>
                <a:lnTo>
                  <a:pt x="0" y="3301904"/>
                </a:lnTo>
                <a:lnTo>
                  <a:pt x="0" y="3295649"/>
                </a:lnTo>
                <a:lnTo>
                  <a:pt x="0" y="88995"/>
                </a:lnTo>
                <a:lnTo>
                  <a:pt x="10062" y="47531"/>
                </a:lnTo>
                <a:lnTo>
                  <a:pt x="38025" y="12577"/>
                </a:lnTo>
                <a:lnTo>
                  <a:pt x="71196" y="0"/>
                </a:lnTo>
                <a:lnTo>
                  <a:pt x="5264053" y="0"/>
                </a:lnTo>
                <a:lnTo>
                  <a:pt x="5305516" y="12577"/>
                </a:lnTo>
                <a:lnTo>
                  <a:pt x="5340470" y="47531"/>
                </a:lnTo>
                <a:lnTo>
                  <a:pt x="5353049" y="88995"/>
                </a:lnTo>
                <a:lnTo>
                  <a:pt x="5353049" y="3301904"/>
                </a:lnTo>
                <a:lnTo>
                  <a:pt x="5340470" y="3343366"/>
                </a:lnTo>
                <a:lnTo>
                  <a:pt x="5305515" y="3378321"/>
                </a:lnTo>
                <a:lnTo>
                  <a:pt x="5270247" y="3390289"/>
                </a:lnTo>
                <a:lnTo>
                  <a:pt x="5264053" y="3390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lvl="0" algn="l">
              <a:buClrTx/>
              <a:buSzTx/>
              <a:buFontTx/>
            </a:pPr>
            <a:endParaRPr>
              <a:sym typeface="+mn-ea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584200" y="4041775"/>
            <a:ext cx="86995" cy="2492375"/>
          </a:xfrm>
          <a:custGeom>
            <a:avLst/>
            <a:gdLst/>
            <a:ahLst/>
            <a:cxnLst/>
            <a:rect l="l" t="t" r="r" b="b"/>
            <a:pathLst>
              <a:path w="86995" h="3390265">
                <a:moveTo>
                  <a:pt x="86379" y="3390042"/>
                </a:moveTo>
                <a:lnTo>
                  <a:pt x="42321" y="3374433"/>
                </a:lnTo>
                <a:lnTo>
                  <a:pt x="11259" y="3340166"/>
                </a:lnTo>
                <a:lnTo>
                  <a:pt x="0" y="3295221"/>
                </a:lnTo>
                <a:lnTo>
                  <a:pt x="0" y="94821"/>
                </a:lnTo>
                <a:lnTo>
                  <a:pt x="11259" y="49875"/>
                </a:lnTo>
                <a:lnTo>
                  <a:pt x="42321" y="15609"/>
                </a:lnTo>
                <a:lnTo>
                  <a:pt x="86379" y="0"/>
                </a:lnTo>
                <a:lnTo>
                  <a:pt x="80381" y="1988"/>
                </a:lnTo>
                <a:lnTo>
                  <a:pt x="73379" y="6821"/>
                </a:lnTo>
                <a:lnTo>
                  <a:pt x="47722" y="41893"/>
                </a:lnTo>
                <a:lnTo>
                  <a:pt x="38371" y="85438"/>
                </a:lnTo>
                <a:lnTo>
                  <a:pt x="38100" y="94821"/>
                </a:lnTo>
                <a:lnTo>
                  <a:pt x="38100" y="3295221"/>
                </a:lnTo>
                <a:lnTo>
                  <a:pt x="44855" y="3340166"/>
                </a:lnTo>
                <a:lnTo>
                  <a:pt x="63493" y="3374433"/>
                </a:lnTo>
                <a:lnTo>
                  <a:pt x="80381" y="3388054"/>
                </a:lnTo>
                <a:lnTo>
                  <a:pt x="86379" y="33900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lvl="0" algn="l">
              <a:buClrTx/>
              <a:buSzTx/>
              <a:buFontTx/>
            </a:pPr>
            <a:endParaRPr>
              <a:sym typeface="+mn-ea"/>
            </a:endParaRPr>
          </a:p>
        </p:txBody>
      </p:sp>
      <p:sp>
        <p:nvSpPr>
          <p:cNvPr id="49" name="object 12"/>
          <p:cNvSpPr/>
          <p:nvPr/>
        </p:nvSpPr>
        <p:spPr>
          <a:xfrm>
            <a:off x="6203950" y="4041140"/>
            <a:ext cx="5353050" cy="2493010"/>
          </a:xfrm>
          <a:custGeom>
            <a:avLst/>
            <a:gdLst/>
            <a:ahLst/>
            <a:cxnLst/>
            <a:rect l="l" t="t" r="r" b="b"/>
            <a:pathLst>
              <a:path w="5353050" h="3390900">
                <a:moveTo>
                  <a:pt x="5264053" y="3390899"/>
                </a:moveTo>
                <a:lnTo>
                  <a:pt x="71196" y="3390899"/>
                </a:lnTo>
                <a:lnTo>
                  <a:pt x="66240" y="3390289"/>
                </a:lnTo>
                <a:lnTo>
                  <a:pt x="29703" y="3371371"/>
                </a:lnTo>
                <a:lnTo>
                  <a:pt x="7713" y="3337877"/>
                </a:lnTo>
                <a:lnTo>
                  <a:pt x="0" y="3301904"/>
                </a:lnTo>
                <a:lnTo>
                  <a:pt x="0" y="3295649"/>
                </a:lnTo>
                <a:lnTo>
                  <a:pt x="0" y="88995"/>
                </a:lnTo>
                <a:lnTo>
                  <a:pt x="10060" y="47531"/>
                </a:lnTo>
                <a:lnTo>
                  <a:pt x="38025" y="12577"/>
                </a:lnTo>
                <a:lnTo>
                  <a:pt x="71196" y="0"/>
                </a:lnTo>
                <a:lnTo>
                  <a:pt x="5264053" y="0"/>
                </a:lnTo>
                <a:lnTo>
                  <a:pt x="5305515" y="12577"/>
                </a:lnTo>
                <a:lnTo>
                  <a:pt x="5340470" y="47531"/>
                </a:lnTo>
                <a:lnTo>
                  <a:pt x="5353048" y="88995"/>
                </a:lnTo>
                <a:lnTo>
                  <a:pt x="5353048" y="3301904"/>
                </a:lnTo>
                <a:lnTo>
                  <a:pt x="5340470" y="3343366"/>
                </a:lnTo>
                <a:lnTo>
                  <a:pt x="5305515" y="3378321"/>
                </a:lnTo>
                <a:lnTo>
                  <a:pt x="5270246" y="3390289"/>
                </a:lnTo>
                <a:lnTo>
                  <a:pt x="5264053" y="3390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lvl="0" algn="l">
              <a:buClrTx/>
              <a:buSzTx/>
              <a:buFontTx/>
            </a:pPr>
            <a:endParaRPr>
              <a:sym typeface="+mn-ea"/>
            </a:endParaRPr>
          </a:p>
        </p:txBody>
      </p:sp>
      <p:sp>
        <p:nvSpPr>
          <p:cNvPr id="50" name="object 13"/>
          <p:cNvSpPr/>
          <p:nvPr/>
        </p:nvSpPr>
        <p:spPr>
          <a:xfrm>
            <a:off x="6184900" y="4041775"/>
            <a:ext cx="86995" cy="2492375"/>
          </a:xfrm>
          <a:custGeom>
            <a:avLst/>
            <a:gdLst/>
            <a:ahLst/>
            <a:cxnLst/>
            <a:rect l="l" t="t" r="r" b="b"/>
            <a:pathLst>
              <a:path w="86995" h="3390265">
                <a:moveTo>
                  <a:pt x="86379" y="3390042"/>
                </a:moveTo>
                <a:lnTo>
                  <a:pt x="42321" y="3374433"/>
                </a:lnTo>
                <a:lnTo>
                  <a:pt x="11259" y="3340166"/>
                </a:lnTo>
                <a:lnTo>
                  <a:pt x="0" y="3295221"/>
                </a:lnTo>
                <a:lnTo>
                  <a:pt x="0" y="94821"/>
                </a:lnTo>
                <a:lnTo>
                  <a:pt x="11259" y="49875"/>
                </a:lnTo>
                <a:lnTo>
                  <a:pt x="42321" y="15609"/>
                </a:lnTo>
                <a:lnTo>
                  <a:pt x="86378" y="0"/>
                </a:lnTo>
                <a:lnTo>
                  <a:pt x="80380" y="1988"/>
                </a:lnTo>
                <a:lnTo>
                  <a:pt x="73379" y="6821"/>
                </a:lnTo>
                <a:lnTo>
                  <a:pt x="47722" y="41893"/>
                </a:lnTo>
                <a:lnTo>
                  <a:pt x="38371" y="85438"/>
                </a:lnTo>
                <a:lnTo>
                  <a:pt x="38100" y="94821"/>
                </a:lnTo>
                <a:lnTo>
                  <a:pt x="38100" y="3295221"/>
                </a:lnTo>
                <a:lnTo>
                  <a:pt x="44855" y="3340166"/>
                </a:lnTo>
                <a:lnTo>
                  <a:pt x="63493" y="3374433"/>
                </a:lnTo>
                <a:lnTo>
                  <a:pt x="80380" y="3388054"/>
                </a:lnTo>
                <a:lnTo>
                  <a:pt x="86379" y="33900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lvl="0" algn="l">
              <a:buClrTx/>
              <a:buSzTx/>
              <a:buFontTx/>
            </a:pPr>
            <a:endParaRPr>
              <a:sym typeface="+mn-ea"/>
            </a:endParaRPr>
          </a:p>
        </p:txBody>
      </p:sp>
      <p:grpSp>
        <p:nvGrpSpPr>
          <p:cNvPr id="51" name="object 20"/>
          <p:cNvGrpSpPr/>
          <p:nvPr/>
        </p:nvGrpSpPr>
        <p:grpSpPr>
          <a:xfrm>
            <a:off x="711199" y="4089399"/>
            <a:ext cx="6172200" cy="571500"/>
            <a:chOff x="876299" y="4089399"/>
            <a:chExt cx="6172200" cy="571500"/>
          </a:xfrm>
        </p:grpSpPr>
        <p:sp>
          <p:nvSpPr>
            <p:cNvPr id="54" name="object 23"/>
            <p:cNvSpPr/>
            <p:nvPr/>
          </p:nvSpPr>
          <p:spPr>
            <a:xfrm>
              <a:off x="876299" y="4089399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49" y="571499"/>
                  </a:moveTo>
                  <a:lnTo>
                    <a:pt x="243821" y="568407"/>
                  </a:lnTo>
                  <a:lnTo>
                    <a:pt x="202801" y="559195"/>
                  </a:lnTo>
                  <a:lnTo>
                    <a:pt x="163576" y="544064"/>
                  </a:lnTo>
                  <a:lnTo>
                    <a:pt x="126995" y="523341"/>
                  </a:lnTo>
                  <a:lnTo>
                    <a:pt x="93851" y="497476"/>
                  </a:lnTo>
                  <a:lnTo>
                    <a:pt x="64862" y="467027"/>
                  </a:lnTo>
                  <a:lnTo>
                    <a:pt x="40653" y="432654"/>
                  </a:lnTo>
                  <a:lnTo>
                    <a:pt x="21751" y="395101"/>
                  </a:lnTo>
                  <a:lnTo>
                    <a:pt x="8563" y="355181"/>
                  </a:lnTo>
                  <a:lnTo>
                    <a:pt x="1375" y="313758"/>
                  </a:lnTo>
                  <a:lnTo>
                    <a:pt x="0" y="285749"/>
                  </a:lnTo>
                  <a:lnTo>
                    <a:pt x="343" y="271728"/>
                  </a:lnTo>
                  <a:lnTo>
                    <a:pt x="5490" y="230002"/>
                  </a:lnTo>
                  <a:lnTo>
                    <a:pt x="16703" y="189482"/>
                  </a:lnTo>
                  <a:lnTo>
                    <a:pt x="33740" y="151047"/>
                  </a:lnTo>
                  <a:lnTo>
                    <a:pt x="56233" y="115528"/>
                  </a:lnTo>
                  <a:lnTo>
                    <a:pt x="83694" y="83693"/>
                  </a:lnTo>
                  <a:lnTo>
                    <a:pt x="115528" y="56233"/>
                  </a:lnTo>
                  <a:lnTo>
                    <a:pt x="151048" y="33740"/>
                  </a:lnTo>
                  <a:lnTo>
                    <a:pt x="189483" y="16703"/>
                  </a:lnTo>
                  <a:lnTo>
                    <a:pt x="230002" y="5490"/>
                  </a:lnTo>
                  <a:lnTo>
                    <a:pt x="271728" y="344"/>
                  </a:lnTo>
                  <a:lnTo>
                    <a:pt x="285749" y="0"/>
                  </a:lnTo>
                  <a:lnTo>
                    <a:pt x="299771" y="344"/>
                  </a:lnTo>
                  <a:lnTo>
                    <a:pt x="341496" y="5490"/>
                  </a:lnTo>
                  <a:lnTo>
                    <a:pt x="382016" y="16703"/>
                  </a:lnTo>
                  <a:lnTo>
                    <a:pt x="420451" y="33740"/>
                  </a:lnTo>
                  <a:lnTo>
                    <a:pt x="455971" y="56233"/>
                  </a:lnTo>
                  <a:lnTo>
                    <a:pt x="487805" y="83693"/>
                  </a:lnTo>
                  <a:lnTo>
                    <a:pt x="515266" y="115528"/>
                  </a:lnTo>
                  <a:lnTo>
                    <a:pt x="537758" y="151048"/>
                  </a:lnTo>
                  <a:lnTo>
                    <a:pt x="554796" y="189482"/>
                  </a:lnTo>
                  <a:lnTo>
                    <a:pt x="566009" y="230002"/>
                  </a:lnTo>
                  <a:lnTo>
                    <a:pt x="571155" y="271728"/>
                  </a:lnTo>
                  <a:lnTo>
                    <a:pt x="571499" y="285749"/>
                  </a:lnTo>
                  <a:lnTo>
                    <a:pt x="571155" y="299771"/>
                  </a:lnTo>
                  <a:lnTo>
                    <a:pt x="566009" y="341496"/>
                  </a:lnTo>
                  <a:lnTo>
                    <a:pt x="554796" y="382016"/>
                  </a:lnTo>
                  <a:lnTo>
                    <a:pt x="537758" y="420451"/>
                  </a:lnTo>
                  <a:lnTo>
                    <a:pt x="515266" y="455970"/>
                  </a:lnTo>
                  <a:lnTo>
                    <a:pt x="487805" y="487805"/>
                  </a:lnTo>
                  <a:lnTo>
                    <a:pt x="455971" y="515266"/>
                  </a:lnTo>
                  <a:lnTo>
                    <a:pt x="420451" y="537758"/>
                  </a:lnTo>
                  <a:lnTo>
                    <a:pt x="382016" y="554796"/>
                  </a:lnTo>
                  <a:lnTo>
                    <a:pt x="341496" y="566008"/>
                  </a:lnTo>
                  <a:lnTo>
                    <a:pt x="299771" y="571155"/>
                  </a:lnTo>
                  <a:lnTo>
                    <a:pt x="285749" y="571499"/>
                  </a:lnTo>
                  <a:close/>
                </a:path>
              </a:pathLst>
            </a:custGeom>
            <a:solidFill>
              <a:srgbClr val="0C4A6E">
                <a:alpha val="1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749" y="4275137"/>
              <a:ext cx="228600" cy="200025"/>
            </a:xfrm>
            <a:prstGeom prst="rect">
              <a:avLst/>
            </a:prstGeom>
          </p:spPr>
        </p:pic>
        <p:sp>
          <p:nvSpPr>
            <p:cNvPr id="58" name="object 27"/>
            <p:cNvSpPr/>
            <p:nvPr/>
          </p:nvSpPr>
          <p:spPr>
            <a:xfrm>
              <a:off x="6476999" y="4089399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49" y="571499"/>
                  </a:moveTo>
                  <a:lnTo>
                    <a:pt x="243821" y="568407"/>
                  </a:lnTo>
                  <a:lnTo>
                    <a:pt x="202800" y="559195"/>
                  </a:lnTo>
                  <a:lnTo>
                    <a:pt x="163575" y="544064"/>
                  </a:lnTo>
                  <a:lnTo>
                    <a:pt x="126995" y="523341"/>
                  </a:lnTo>
                  <a:lnTo>
                    <a:pt x="93851" y="497476"/>
                  </a:lnTo>
                  <a:lnTo>
                    <a:pt x="64862" y="467027"/>
                  </a:lnTo>
                  <a:lnTo>
                    <a:pt x="40653" y="432654"/>
                  </a:lnTo>
                  <a:lnTo>
                    <a:pt x="21751" y="395101"/>
                  </a:lnTo>
                  <a:lnTo>
                    <a:pt x="8562" y="355181"/>
                  </a:lnTo>
                  <a:lnTo>
                    <a:pt x="1376" y="313758"/>
                  </a:lnTo>
                  <a:lnTo>
                    <a:pt x="0" y="285749"/>
                  </a:lnTo>
                  <a:lnTo>
                    <a:pt x="344" y="271728"/>
                  </a:lnTo>
                  <a:lnTo>
                    <a:pt x="5489" y="230002"/>
                  </a:lnTo>
                  <a:lnTo>
                    <a:pt x="16703" y="189482"/>
                  </a:lnTo>
                  <a:lnTo>
                    <a:pt x="33740" y="151047"/>
                  </a:lnTo>
                  <a:lnTo>
                    <a:pt x="56232" y="115528"/>
                  </a:lnTo>
                  <a:lnTo>
                    <a:pt x="83693" y="83693"/>
                  </a:lnTo>
                  <a:lnTo>
                    <a:pt x="115528" y="56233"/>
                  </a:lnTo>
                  <a:lnTo>
                    <a:pt x="151047" y="33740"/>
                  </a:lnTo>
                  <a:lnTo>
                    <a:pt x="189482" y="16703"/>
                  </a:lnTo>
                  <a:lnTo>
                    <a:pt x="230001" y="5490"/>
                  </a:lnTo>
                  <a:lnTo>
                    <a:pt x="271729" y="344"/>
                  </a:lnTo>
                  <a:lnTo>
                    <a:pt x="285749" y="0"/>
                  </a:lnTo>
                  <a:lnTo>
                    <a:pt x="299771" y="344"/>
                  </a:lnTo>
                  <a:lnTo>
                    <a:pt x="341496" y="5490"/>
                  </a:lnTo>
                  <a:lnTo>
                    <a:pt x="382015" y="16703"/>
                  </a:lnTo>
                  <a:lnTo>
                    <a:pt x="420451" y="33740"/>
                  </a:lnTo>
                  <a:lnTo>
                    <a:pt x="455971" y="56233"/>
                  </a:lnTo>
                  <a:lnTo>
                    <a:pt x="487805" y="83693"/>
                  </a:lnTo>
                  <a:lnTo>
                    <a:pt x="515266" y="115528"/>
                  </a:lnTo>
                  <a:lnTo>
                    <a:pt x="537758" y="151048"/>
                  </a:lnTo>
                  <a:lnTo>
                    <a:pt x="554795" y="189482"/>
                  </a:lnTo>
                  <a:lnTo>
                    <a:pt x="566008" y="230002"/>
                  </a:lnTo>
                  <a:lnTo>
                    <a:pt x="571155" y="271728"/>
                  </a:lnTo>
                  <a:lnTo>
                    <a:pt x="571499" y="285749"/>
                  </a:lnTo>
                  <a:lnTo>
                    <a:pt x="571155" y="299771"/>
                  </a:lnTo>
                  <a:lnTo>
                    <a:pt x="566008" y="341496"/>
                  </a:lnTo>
                  <a:lnTo>
                    <a:pt x="554795" y="382016"/>
                  </a:lnTo>
                  <a:lnTo>
                    <a:pt x="537757" y="420451"/>
                  </a:lnTo>
                  <a:lnTo>
                    <a:pt x="515266" y="455970"/>
                  </a:lnTo>
                  <a:lnTo>
                    <a:pt x="487805" y="487805"/>
                  </a:lnTo>
                  <a:lnTo>
                    <a:pt x="455971" y="515266"/>
                  </a:lnTo>
                  <a:lnTo>
                    <a:pt x="420451" y="537758"/>
                  </a:lnTo>
                  <a:lnTo>
                    <a:pt x="382015" y="554796"/>
                  </a:lnTo>
                  <a:lnTo>
                    <a:pt x="341496" y="566008"/>
                  </a:lnTo>
                  <a:lnTo>
                    <a:pt x="299771" y="571155"/>
                  </a:lnTo>
                  <a:lnTo>
                    <a:pt x="285749" y="571499"/>
                  </a:lnTo>
                  <a:close/>
                </a:path>
              </a:pathLst>
            </a:custGeom>
            <a:solidFill>
              <a:srgbClr val="0C4A6E">
                <a:alpha val="1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8449" y="4275137"/>
              <a:ext cx="228600" cy="200025"/>
            </a:xfrm>
            <a:prstGeom prst="rect">
              <a:avLst/>
            </a:prstGeom>
          </p:spPr>
        </p:pic>
      </p:grpSp>
      <p:sp>
        <p:nvSpPr>
          <p:cNvPr id="60" name="文本框 59"/>
          <p:cNvSpPr txBox="1"/>
          <p:nvPr/>
        </p:nvSpPr>
        <p:spPr>
          <a:xfrm>
            <a:off x="1432560" y="1259840"/>
            <a:ext cx="1817370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数字银行</a:t>
            </a:r>
            <a:endParaRPr lang="zh-CN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112000" y="1266825"/>
            <a:ext cx="1817370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支付与钱包服务</a:t>
            </a:r>
            <a:endParaRPr lang="zh-CN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491615" y="4177030"/>
            <a:ext cx="3239770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加密资产服务（</a:t>
            </a:r>
            <a:r>
              <a:rPr lang="en-US" altLang="zh-CN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VASP)</a:t>
            </a:r>
            <a:endParaRPr lang="en-US" altLang="zh-CN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112000" y="4197350"/>
            <a:ext cx="3239770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投行与资管</a:t>
            </a:r>
            <a:endParaRPr lang="zh-CN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82650" y="1762125"/>
            <a:ext cx="4907915" cy="644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针对现代数字银行数字化转型需求，提供核⼼账务、开放API与Web3融合解决⽅案。</a:t>
            </a:r>
            <a:endParaRPr lang="zh-CN" altLang="en-US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zh-CN" altLang="en-US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82650" y="2406650"/>
            <a:ext cx="1817370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典型需求</a:t>
            </a:r>
            <a:endParaRPr lang="zh-CN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" name="文本框 65" descr="7b0a202020202262756c6c6574223a20227b5c2263617465676f727949645c223a5c225c222c5c2274656d706c61746549645c223a32303233313634337d220a7d0a"/>
          <p:cNvSpPr txBox="1"/>
          <p:nvPr/>
        </p:nvSpPr>
        <p:spPr>
          <a:xfrm>
            <a:off x="1085850" y="2777490"/>
            <a:ext cx="4907915" cy="651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None/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传统核⼼系统与数字渠道整合</a:t>
            </a:r>
            <a:r>
              <a:rPr lang="en-US" altLang="zh-CN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法币与加密资产统⼀管理</a:t>
            </a:r>
            <a:endParaRPr lang="zh-CN" altLang="en-US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业务创新与合规平衡</a:t>
            </a:r>
            <a:r>
              <a:rPr lang="en-US" altLang="zh-CN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全渠道无缝客户体验</a:t>
            </a:r>
            <a:endParaRPr lang="zh-CN" altLang="en-US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7" name="图片 66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270" y="2871470"/>
            <a:ext cx="229870" cy="229870"/>
          </a:xfrm>
          <a:prstGeom prst="rect">
            <a:avLst/>
          </a:prstGeom>
        </p:spPr>
      </p:pic>
      <p:pic>
        <p:nvPicPr>
          <p:cNvPr id="68" name="图片 67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380" y="3199130"/>
            <a:ext cx="229870" cy="229870"/>
          </a:xfrm>
          <a:prstGeom prst="rect">
            <a:avLst/>
          </a:prstGeom>
        </p:spPr>
      </p:pic>
      <p:pic>
        <p:nvPicPr>
          <p:cNvPr id="69" name="图片 68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1090" y="2871470"/>
            <a:ext cx="229870" cy="229870"/>
          </a:xfrm>
          <a:prstGeom prst="rect">
            <a:avLst/>
          </a:prstGeom>
        </p:spPr>
      </p:pic>
      <p:pic>
        <p:nvPicPr>
          <p:cNvPr id="70" name="图片 69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2200" y="3199130"/>
            <a:ext cx="229870" cy="229870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6524625" y="1769110"/>
            <a:ext cx="4907915" cy="644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为全球支付与钱包服务商提供聚合收单、多币种和跨境⽀付及钱包系统，支持法币和加密币一体化管理。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595745" y="2383790"/>
            <a:ext cx="1817370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典型需求</a:t>
            </a:r>
            <a:endParaRPr lang="zh-CN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文本框 72" descr="7b0a202020202262756c6c6574223a20227b5c2263617465676f727949645c223a5c225c222c5c2274656d706c61746549645c223a32303233313634337d220a7d0a"/>
          <p:cNvSpPr txBox="1"/>
          <p:nvPr/>
        </p:nvSpPr>
        <p:spPr>
          <a:xfrm>
            <a:off x="6798945" y="2754630"/>
            <a:ext cx="4907915" cy="651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None/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全球多币种结算与兑换</a:t>
            </a:r>
            <a:r>
              <a:rPr lang="en-US" altLang="zh-CN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</a:t>
            </a: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银行卡与加密币收单整合</a:t>
            </a:r>
            <a:r>
              <a:rPr lang="en-US" altLang="zh-CN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None/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跨境支付合规与高效性</a:t>
            </a:r>
            <a:r>
              <a:rPr lang="en-US" altLang="zh-CN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</a:t>
            </a: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钱包账户管理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4" name="图片 73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3365" y="2848610"/>
            <a:ext cx="229870" cy="229870"/>
          </a:xfrm>
          <a:prstGeom prst="rect">
            <a:avLst/>
          </a:prstGeom>
        </p:spPr>
      </p:pic>
      <p:pic>
        <p:nvPicPr>
          <p:cNvPr id="75" name="图片 74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4475" y="3176270"/>
            <a:ext cx="229870" cy="229870"/>
          </a:xfrm>
          <a:prstGeom prst="rect">
            <a:avLst/>
          </a:prstGeom>
        </p:spPr>
      </p:pic>
      <p:pic>
        <p:nvPicPr>
          <p:cNvPr id="76" name="图片 75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5740" y="2848610"/>
            <a:ext cx="229870" cy="229870"/>
          </a:xfrm>
          <a:prstGeom prst="rect">
            <a:avLst/>
          </a:prstGeom>
        </p:spPr>
      </p:pic>
      <p:pic>
        <p:nvPicPr>
          <p:cNvPr id="77" name="图片 76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6850" y="3176270"/>
            <a:ext cx="229870" cy="229870"/>
          </a:xfrm>
          <a:prstGeom prst="rect">
            <a:avLst/>
          </a:prstGeom>
        </p:spPr>
      </p:pic>
      <p:sp>
        <p:nvSpPr>
          <p:cNvPr id="78" name="文本框 77"/>
          <p:cNvSpPr txBox="1"/>
          <p:nvPr/>
        </p:nvSpPr>
        <p:spPr>
          <a:xfrm>
            <a:off x="931545" y="4660900"/>
            <a:ext cx="4907915" cy="644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⾯向加密资产服务提供商的合规托管、资产发行与交易解决方案。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31545" y="5305425"/>
            <a:ext cx="1817370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典型需求</a:t>
            </a:r>
            <a:endParaRPr lang="zh-CN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文本框 79" descr="7b0a202020202262756c6c6574223a20227b5c2263617465676f727949645c223a5c225c222c5c2274656d706c61746549645c223a32303233313634337d220a7d0a"/>
          <p:cNvSpPr txBox="1"/>
          <p:nvPr/>
        </p:nvSpPr>
        <p:spPr>
          <a:xfrm>
            <a:off x="1134745" y="5676265"/>
            <a:ext cx="4907915" cy="651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None/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合规的加密资产托管架构 </a:t>
            </a:r>
            <a:r>
              <a:rPr lang="en-US" altLang="zh-CN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</a:t>
            </a: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法币与加密资产双向兑换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KYT/KYA⾃动化风控系统</a:t>
            </a:r>
            <a:r>
              <a:rPr lang="en-US" altLang="zh-CN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</a:t>
            </a: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多链多钱包安全管理</a:t>
            </a:r>
            <a:r>
              <a:rPr lang="en-US" altLang="zh-CN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" name="图片 80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165" y="5770245"/>
            <a:ext cx="229870" cy="229870"/>
          </a:xfrm>
          <a:prstGeom prst="rect">
            <a:avLst/>
          </a:prstGeom>
        </p:spPr>
      </p:pic>
      <p:pic>
        <p:nvPicPr>
          <p:cNvPr id="82" name="图片 81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275" y="6097905"/>
            <a:ext cx="229870" cy="229870"/>
          </a:xfrm>
          <a:prstGeom prst="rect">
            <a:avLst/>
          </a:prstGeom>
        </p:spPr>
      </p:pic>
      <p:pic>
        <p:nvPicPr>
          <p:cNvPr id="83" name="图片 82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89985" y="5770245"/>
            <a:ext cx="229870" cy="229870"/>
          </a:xfrm>
          <a:prstGeom prst="rect">
            <a:avLst/>
          </a:prstGeom>
        </p:spPr>
      </p:pic>
      <p:pic>
        <p:nvPicPr>
          <p:cNvPr id="84" name="图片 83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1095" y="6097905"/>
            <a:ext cx="229870" cy="229870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6517640" y="4655185"/>
            <a:ext cx="4907915" cy="644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为投行与资管机构提供智能化投资账⼾、RWA资产通证化与投资产品管理服务。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517640" y="5299710"/>
            <a:ext cx="1817370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典型需求</a:t>
            </a:r>
            <a:endParaRPr lang="zh-CN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文本框 86" descr="7b0a202020202262756c6c6574223a20227b5c2263617465676f727949645c223a5c225c222c5c2274656d706c61746549645c223a32303233313634337d220a7d0a"/>
          <p:cNvSpPr txBox="1"/>
          <p:nvPr/>
        </p:nvSpPr>
        <p:spPr>
          <a:xfrm>
            <a:off x="6720840" y="5670550"/>
            <a:ext cx="4907915" cy="651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R="5080">
              <a:lnSpc>
                <a:spcPct val="148000"/>
              </a:lnSpc>
              <a:spcBef>
                <a:spcPts val="100"/>
              </a:spcBef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资产份额精确管理与登记    </a:t>
            </a:r>
            <a:r>
              <a:rPr lang="en-US" altLang="zh-CN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传统证券与加密资产整合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5080">
              <a:lnSpc>
                <a:spcPct val="148000"/>
              </a:lnSpc>
              <a:spcBef>
                <a:spcPts val="100"/>
              </a:spcBef>
            </a:pP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智能合约自动化分红</a:t>
            </a:r>
            <a:r>
              <a:rPr lang="en-US" altLang="zh-CN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</a:t>
            </a:r>
            <a:r>
              <a:rPr lang="zh-CN" altLang="en-US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监管合规的资产通证化</a:t>
            </a:r>
            <a:r>
              <a:rPr lang="en-US" altLang="zh-CN" sz="13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</a:t>
            </a:r>
            <a:endParaRPr lang="zh-CN" altLang="en-US" sz="13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" name="图片 87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5260" y="5764530"/>
            <a:ext cx="229870" cy="229870"/>
          </a:xfrm>
          <a:prstGeom prst="rect">
            <a:avLst/>
          </a:prstGeom>
        </p:spPr>
      </p:pic>
      <p:pic>
        <p:nvPicPr>
          <p:cNvPr id="89" name="图片 88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16370" y="6092190"/>
            <a:ext cx="229870" cy="229870"/>
          </a:xfrm>
          <a:prstGeom prst="rect">
            <a:avLst/>
          </a:prstGeom>
        </p:spPr>
      </p:pic>
      <p:pic>
        <p:nvPicPr>
          <p:cNvPr id="90" name="图片 89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7335" y="5764530"/>
            <a:ext cx="229870" cy="229870"/>
          </a:xfrm>
          <a:prstGeom prst="rect">
            <a:avLst/>
          </a:prstGeom>
        </p:spPr>
      </p:pic>
      <p:pic>
        <p:nvPicPr>
          <p:cNvPr id="91" name="图片 90" descr="矩形尖箭头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8445" y="6092190"/>
            <a:ext cx="229870" cy="2298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650687" y="1281126"/>
            <a:ext cx="10735945" cy="1651209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50130" y="1246505"/>
            <a:ext cx="240601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客户渠道</a:t>
            </a:r>
            <a:endParaRPr lang="zh-CN" altLang="en-US" sz="16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475230" y="3379470"/>
            <a:ext cx="3856990" cy="1374775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502025" y="3465195"/>
            <a:ext cx="1819275" cy="288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银行账户系统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50052" y="5152436"/>
            <a:ext cx="10736580" cy="1476964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4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44035" y="5124450"/>
            <a:ext cx="351853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 </a:t>
            </a:r>
            <a:r>
              <a:rPr lang="zh-CN" altLang="en-US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基础设施</a:t>
            </a:r>
            <a:endParaRPr lang="zh-CN" altLang="en-US" sz="16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70883" y="165097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开放银行平台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OBA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344028" y="165097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手机银行平台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MB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917173" y="165105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网上银行平台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OBP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600325" y="3854450"/>
            <a:ext cx="1930400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银行核心系统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CBS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095177" y="5496866"/>
            <a:ext cx="5088255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虚拟资产托管系统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VACS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28487" y="5496866"/>
            <a:ext cx="5088255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虚拟资产发行系统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VAIS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220" y="3368040"/>
            <a:ext cx="1731645" cy="1355090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8995" y="3468370"/>
            <a:ext cx="1421765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客户认证体系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78510" y="3871595"/>
            <a:ext cx="1471930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12630" y="3387725"/>
            <a:ext cx="1773555" cy="1355090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99955" y="3484880"/>
            <a:ext cx="1421130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出入金通道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712960" y="3871595"/>
            <a:ext cx="1529715" cy="754380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资金渠道管理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FCMS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0090" y="3986530"/>
            <a:ext cx="1493520" cy="484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客户合规管理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CCMS</a:t>
            </a:r>
            <a:endParaRPr lang="en-US" altLang="zh-CN" sz="1400" b="1" kern="1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占位符 1"/>
          <p:cNvSpPr txBox="1"/>
          <p:nvPr/>
        </p:nvSpPr>
        <p:spPr>
          <a:xfrm>
            <a:off x="595630" y="224155"/>
            <a:ext cx="9632950" cy="465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一、数字银行功能模块</a:t>
            </a:r>
            <a:endParaRPr lang="zh-CN" altLang="en-US" sz="2400" b="1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614545" y="3852545"/>
            <a:ext cx="1599565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VA账户管理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69380" y="3381375"/>
            <a:ext cx="3006725" cy="1374775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10400" y="3467100"/>
            <a:ext cx="1819275" cy="288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支付系统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557645" y="3854448"/>
            <a:ext cx="1418590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全球聚合发卡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GA-CIS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057832" y="3862070"/>
            <a:ext cx="1336675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虚拟资产收单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VAAS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圆角矩形 106"/>
          <p:cNvSpPr/>
          <p:nvPr>
            <p:custDataLst>
              <p:tags r:id="rId1"/>
            </p:custDataLst>
          </p:nvPr>
        </p:nvSpPr>
        <p:spPr>
          <a:xfrm>
            <a:off x="904875" y="1471930"/>
            <a:ext cx="4864100" cy="1280795"/>
          </a:xfrm>
          <a:prstGeom prst="roundRect">
            <a:avLst>
              <a:gd name="adj" fmla="val 8465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  <a:alpha val="10000"/>
                </a:schemeClr>
              </a:solidFill>
            </a:endParaRPr>
          </a:p>
        </p:txBody>
      </p:sp>
      <p:sp>
        <p:nvSpPr>
          <p:cNvPr id="147" name="圆角矩形 146"/>
          <p:cNvSpPr/>
          <p:nvPr>
            <p:custDataLst>
              <p:tags r:id="rId2"/>
            </p:custDataLst>
          </p:nvPr>
        </p:nvSpPr>
        <p:spPr>
          <a:xfrm>
            <a:off x="6421755" y="3338195"/>
            <a:ext cx="4864100" cy="1280795"/>
          </a:xfrm>
          <a:prstGeom prst="roundRect">
            <a:avLst>
              <a:gd name="adj" fmla="val 8465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  <a:alpha val="10000"/>
                </a:schemeClr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268855" y="1595755"/>
            <a:ext cx="3492500" cy="3879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业财一体化核心账务系统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459839" y="1965144"/>
            <a:ext cx="4130174" cy="6779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自研业财一体化核心系统，符合金融监管标准，深度融合物流与财务核算；具备高透明、强一致及自动化合规能力，保障账务合规高效处理，支撑银行稳健运营与风险管控</a:t>
            </a:r>
            <a:endParaRPr lang="zh-CN" altLang="en-US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C:/Users/NYX/Downloads/7967970_从下往上看的纽约摩天大楼.jpg7967970_从下往上看的纽约摩天大楼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421755" y="2809875"/>
            <a:ext cx="915670" cy="915670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圆角矩形 4"/>
          <p:cNvSpPr/>
          <p:nvPr>
            <p:custDataLst>
              <p:tags r:id="rId7"/>
            </p:custDataLst>
          </p:nvPr>
        </p:nvSpPr>
        <p:spPr>
          <a:xfrm>
            <a:off x="902970" y="3338195"/>
            <a:ext cx="4866640" cy="1280795"/>
          </a:xfrm>
          <a:prstGeom prst="roundRect">
            <a:avLst>
              <a:gd name="adj" fmla="val 8465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  <a:alpha val="1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6879954" y="1926607"/>
            <a:ext cx="4130146" cy="5821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覆盖移动端、企业网银及</a:t>
            </a:r>
            <a:r>
              <a:rPr lang="en-US" altLang="zh-CN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API</a:t>
            </a: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的全渠道数字平台，支持客户随时办理账户管理、支付结算等业务；高可用、弹性扩展设计提升服务效率与客户满意度，加速银行数字化转型。</a:t>
            </a:r>
            <a:endParaRPr lang="en-US" altLang="zh-CN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6879954" y="1495242"/>
            <a:ext cx="4130146" cy="37211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全渠道数字银行体系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2171700" y="3340735"/>
            <a:ext cx="3648710" cy="4159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传统金融+Web3深度融合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1460618" y="4126627"/>
            <a:ext cx="4130146" cy="3785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率先实现传统金融与Web3技术融合，支持法币与加密资产统一管理，通过合规托管、链上发行流转能力，助银行安全合规快速切入Web3生态，抢占创新先机。</a:t>
            </a:r>
            <a:endParaRPr lang="zh-CN" altLang="en-US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4" name="图片 123" descr="C:/Users/NYX/Downloads/7967204_广州城市天际线科技时尚未来道路公路.jpg7967204_广州城市天际线科技时尚未来道路公路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904875" y="944245"/>
            <a:ext cx="915670" cy="915670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2" name="圆角矩形 131"/>
          <p:cNvSpPr/>
          <p:nvPr>
            <p:custDataLst>
              <p:tags r:id="rId14"/>
            </p:custDataLst>
          </p:nvPr>
        </p:nvSpPr>
        <p:spPr>
          <a:xfrm>
            <a:off x="6421755" y="1471930"/>
            <a:ext cx="4864100" cy="1280795"/>
          </a:xfrm>
          <a:prstGeom prst="roundRect">
            <a:avLst>
              <a:gd name="adj" fmla="val 8465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  <a:alpha val="10000"/>
                </a:schemeClr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6788839" y="3813898"/>
            <a:ext cx="4130146" cy="5821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提供标准化API接口，助银行快速对接第三方服务商，构建开放互联金融生态；灵活API管理平台支持高效拓展业务边界、丰富产品线，提升客户体验并实现多元增收。</a:t>
            </a:r>
            <a:endParaRPr lang="zh-CN" altLang="en-US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>
          <a:xfrm>
            <a:off x="6788839" y="3340786"/>
            <a:ext cx="4130146" cy="39093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开放数字银行生态赋能</a:t>
            </a:r>
            <a:endParaRPr lang="zh-CN" altLang="en-US" sz="1800" b="1" kern="100" dirty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5" name="图片 134" descr="C:/Users/NYX/Downloads/8081799_中国南京新街口城市建筑群.jpg8081799_中国南京新街口城市建筑群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/>
          <a:srcRect/>
          <a:stretch>
            <a:fillRect/>
          </a:stretch>
        </p:blipFill>
        <p:spPr>
          <a:xfrm>
            <a:off x="6421755" y="944245"/>
            <a:ext cx="915670" cy="915670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0" name="图片 139" descr="C:/Users/NYX/Downloads/7968544_上海都市黄昏观.jpg7968544_上海都市黄昏观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/>
          <a:srcRect/>
          <a:stretch>
            <a:fillRect/>
          </a:stretch>
        </p:blipFill>
        <p:spPr>
          <a:xfrm>
            <a:off x="904875" y="2809875"/>
            <a:ext cx="915670" cy="915670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5" name="圆角矩形 124"/>
          <p:cNvSpPr/>
          <p:nvPr>
            <p:custDataLst>
              <p:tags r:id="rId21"/>
            </p:custDataLst>
          </p:nvPr>
        </p:nvSpPr>
        <p:spPr>
          <a:xfrm>
            <a:off x="1855928" y="1614489"/>
            <a:ext cx="199308" cy="1993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lt1"/>
            </a:solidFill>
          </a:ln>
          <a:effectLst>
            <a:outerShdw blurRad="63500" dist="38100" dir="2700000" algn="tl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9" name="任意多边形 18"/>
          <p:cNvSpPr>
            <a:spLocks noChangeAspect="1"/>
          </p:cNvSpPr>
          <p:nvPr>
            <p:custDataLst>
              <p:tags r:id="rId22"/>
            </p:custDataLst>
          </p:nvPr>
        </p:nvSpPr>
        <p:spPr>
          <a:xfrm rot="8100000">
            <a:off x="1915280" y="1663299"/>
            <a:ext cx="99655" cy="59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16" h="1878">
                <a:moveTo>
                  <a:pt x="3018" y="0"/>
                </a:moveTo>
                <a:lnTo>
                  <a:pt x="3516" y="0"/>
                </a:lnTo>
                <a:lnTo>
                  <a:pt x="3516" y="1878"/>
                </a:lnTo>
                <a:lnTo>
                  <a:pt x="3018" y="1878"/>
                </a:lnTo>
                <a:lnTo>
                  <a:pt x="3018" y="499"/>
                </a:lnTo>
                <a:lnTo>
                  <a:pt x="0" y="499"/>
                </a:lnTo>
                <a:lnTo>
                  <a:pt x="0" y="1"/>
                </a:lnTo>
                <a:lnTo>
                  <a:pt x="3018" y="1"/>
                </a:lnTo>
                <a:lnTo>
                  <a:pt x="30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圆角矩形 124"/>
          <p:cNvSpPr/>
          <p:nvPr>
            <p:custDataLst>
              <p:tags r:id="rId23"/>
            </p:custDataLst>
          </p:nvPr>
        </p:nvSpPr>
        <p:spPr>
          <a:xfrm>
            <a:off x="7373133" y="1614489"/>
            <a:ext cx="199308" cy="19930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lt1"/>
            </a:solidFill>
          </a:ln>
          <a:effectLst>
            <a:outerShdw blurRad="63500" dist="38100" dir="2700000" algn="tl" rotWithShape="0">
              <a:schemeClr val="accent2">
                <a:lumMod val="60000"/>
                <a:lumOff val="4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8" name="任意多边形 18"/>
          <p:cNvSpPr>
            <a:spLocks noChangeAspect="1"/>
          </p:cNvSpPr>
          <p:nvPr>
            <p:custDataLst>
              <p:tags r:id="rId24"/>
            </p:custDataLst>
          </p:nvPr>
        </p:nvSpPr>
        <p:spPr>
          <a:xfrm rot="8100000">
            <a:off x="7432484" y="1663299"/>
            <a:ext cx="99655" cy="59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16" h="1878">
                <a:moveTo>
                  <a:pt x="3018" y="0"/>
                </a:moveTo>
                <a:lnTo>
                  <a:pt x="3516" y="0"/>
                </a:lnTo>
                <a:lnTo>
                  <a:pt x="3516" y="1878"/>
                </a:lnTo>
                <a:lnTo>
                  <a:pt x="3018" y="1878"/>
                </a:lnTo>
                <a:lnTo>
                  <a:pt x="3018" y="499"/>
                </a:lnTo>
                <a:lnTo>
                  <a:pt x="0" y="499"/>
                </a:lnTo>
                <a:lnTo>
                  <a:pt x="0" y="1"/>
                </a:lnTo>
                <a:lnTo>
                  <a:pt x="3018" y="1"/>
                </a:lnTo>
                <a:lnTo>
                  <a:pt x="30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圆角矩形 124"/>
          <p:cNvSpPr/>
          <p:nvPr>
            <p:custDataLst>
              <p:tags r:id="rId25"/>
            </p:custDataLst>
          </p:nvPr>
        </p:nvSpPr>
        <p:spPr>
          <a:xfrm>
            <a:off x="1855928" y="3485306"/>
            <a:ext cx="199308" cy="19930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solidFill>
              <a:schemeClr val="lt1"/>
            </a:solidFill>
          </a:ln>
          <a:effectLst>
            <a:outerShdw blurRad="63500" dist="38100" dir="2700000" algn="tl" rotWithShape="0">
              <a:schemeClr val="accent3">
                <a:lumMod val="60000"/>
                <a:lumOff val="4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4" name="任意多边形 18"/>
          <p:cNvSpPr>
            <a:spLocks noChangeAspect="1"/>
          </p:cNvSpPr>
          <p:nvPr>
            <p:custDataLst>
              <p:tags r:id="rId26"/>
            </p:custDataLst>
          </p:nvPr>
        </p:nvSpPr>
        <p:spPr>
          <a:xfrm rot="8100000">
            <a:off x="1915280" y="3534117"/>
            <a:ext cx="99655" cy="59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16" h="1878">
                <a:moveTo>
                  <a:pt x="3018" y="0"/>
                </a:moveTo>
                <a:lnTo>
                  <a:pt x="3516" y="0"/>
                </a:lnTo>
                <a:lnTo>
                  <a:pt x="3516" y="1878"/>
                </a:lnTo>
                <a:lnTo>
                  <a:pt x="3018" y="1878"/>
                </a:lnTo>
                <a:lnTo>
                  <a:pt x="3018" y="499"/>
                </a:lnTo>
                <a:lnTo>
                  <a:pt x="0" y="499"/>
                </a:lnTo>
                <a:lnTo>
                  <a:pt x="0" y="1"/>
                </a:lnTo>
                <a:lnTo>
                  <a:pt x="3018" y="1"/>
                </a:lnTo>
                <a:lnTo>
                  <a:pt x="30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圆角矩形 124"/>
          <p:cNvSpPr/>
          <p:nvPr>
            <p:custDataLst>
              <p:tags r:id="rId27"/>
            </p:custDataLst>
          </p:nvPr>
        </p:nvSpPr>
        <p:spPr>
          <a:xfrm>
            <a:off x="7373133" y="3485306"/>
            <a:ext cx="199308" cy="19930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solidFill>
              <a:schemeClr val="lt1"/>
            </a:solidFill>
          </a:ln>
          <a:effectLst>
            <a:outerShdw blurRad="63500" dist="38100" dir="2700000" algn="tl" rotWithShape="0">
              <a:schemeClr val="accent4">
                <a:lumMod val="60000"/>
                <a:lumOff val="4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8" name="任意多边形 18"/>
          <p:cNvSpPr>
            <a:spLocks noChangeAspect="1"/>
          </p:cNvSpPr>
          <p:nvPr>
            <p:custDataLst>
              <p:tags r:id="rId28"/>
            </p:custDataLst>
          </p:nvPr>
        </p:nvSpPr>
        <p:spPr>
          <a:xfrm rot="8100000">
            <a:off x="7432484" y="3534117"/>
            <a:ext cx="99655" cy="59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16" h="1878">
                <a:moveTo>
                  <a:pt x="3018" y="0"/>
                </a:moveTo>
                <a:lnTo>
                  <a:pt x="3516" y="0"/>
                </a:lnTo>
                <a:lnTo>
                  <a:pt x="3516" y="1878"/>
                </a:lnTo>
                <a:lnTo>
                  <a:pt x="3018" y="1878"/>
                </a:lnTo>
                <a:lnTo>
                  <a:pt x="3018" y="499"/>
                </a:lnTo>
                <a:lnTo>
                  <a:pt x="0" y="499"/>
                </a:lnTo>
                <a:lnTo>
                  <a:pt x="0" y="1"/>
                </a:lnTo>
                <a:lnTo>
                  <a:pt x="3018" y="1"/>
                </a:lnTo>
                <a:lnTo>
                  <a:pt x="30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564515" y="59690"/>
            <a:ext cx="11318875" cy="545465"/>
          </a:xfrm>
        </p:spPr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数字银行方案优势</a:t>
            </a:r>
            <a:endParaRPr lang="zh-CN" altLang="en-US" sz="2400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30"/>
            </p:custDataLst>
          </p:nvPr>
        </p:nvSpPr>
        <p:spPr>
          <a:xfrm>
            <a:off x="902970" y="5039360"/>
            <a:ext cx="1674495" cy="372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成功案例</a:t>
            </a:r>
            <a:endParaRPr lang="zh-CN" altLang="en-US" sz="20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95" y="5718810"/>
            <a:ext cx="121729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 descr="logo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29000" y="5732145"/>
            <a:ext cx="3061335" cy="542925"/>
          </a:xfrm>
          <a:prstGeom prst="rect">
            <a:avLst/>
          </a:prstGeom>
        </p:spPr>
      </p:pic>
    </p:spTree>
    <p:custDataLst>
      <p:tags r:id="rId3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650687" y="1281126"/>
            <a:ext cx="10735945" cy="1651209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50130" y="1246505"/>
            <a:ext cx="240601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客户渠道</a:t>
            </a:r>
            <a:endParaRPr lang="zh-CN" altLang="en-US" sz="16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458721" y="3379470"/>
            <a:ext cx="2816860" cy="1374775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435350" y="3465195"/>
            <a:ext cx="1595755" cy="288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金融账户系统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70883" y="165097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开放金融平台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OFA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344028" y="165097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移动金融平台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MFP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917173" y="1651058"/>
            <a:ext cx="3325314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网上金融平台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OFP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652394" y="3852545"/>
            <a:ext cx="1259839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核心账务系统</a:t>
            </a:r>
            <a:endParaRPr lang="en-US" altLang="zh-CN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CAS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221" y="3368040"/>
            <a:ext cx="1653540" cy="1355090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8995" y="3468370"/>
            <a:ext cx="1421765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客户认证体系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78510" y="3871595"/>
            <a:ext cx="1320800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客户合规管理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CCMS</a:t>
            </a:r>
            <a:endParaRPr lang="en-US" altLang="zh-CN" sz="1400" b="1" kern="1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45675" y="3387725"/>
            <a:ext cx="1540510" cy="1355090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99955" y="3484880"/>
            <a:ext cx="1421130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出入金通道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998075" y="3871595"/>
            <a:ext cx="1244600" cy="754380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资金渠道管理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FCMS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占位符 1"/>
          <p:cNvSpPr txBox="1"/>
          <p:nvPr/>
        </p:nvSpPr>
        <p:spPr>
          <a:xfrm>
            <a:off x="595630" y="224155"/>
            <a:ext cx="11198225" cy="465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二、支付与钱包服务功能模块</a:t>
            </a:r>
            <a:endParaRPr lang="zh-CN" altLang="en-US" sz="2400" b="1" dirty="0">
              <a:solidFill>
                <a:schemeClr val="tx2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020819" y="3852545"/>
            <a:ext cx="1134112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VA账户管理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</a:t>
            </a:r>
            <a:r>
              <a:rPr lang="en-US" altLang="zh-CN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MS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0515" y="3381375"/>
            <a:ext cx="4280535" cy="1374775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10400" y="3467100"/>
            <a:ext cx="1819275" cy="288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14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支付系统</a:t>
            </a:r>
            <a:endParaRPr lang="zh-CN" altLang="en-US" sz="14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99100" y="3856355"/>
            <a:ext cx="947420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银行卡发卡系统</a:t>
            </a:r>
            <a:endParaRPr lang="en-US" altLang="zh-CN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BCIS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16370" y="3854450"/>
            <a:ext cx="951865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虚拟资产收单系统</a:t>
            </a:r>
            <a:endParaRPr lang="en-US" altLang="zh-CN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VAAS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532370" y="3855085"/>
            <a:ext cx="946785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全球聚合发卡系统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GA-CIS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559165" y="3853180"/>
            <a:ext cx="980440" cy="763905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全球聚合收单系统</a:t>
            </a:r>
            <a:endParaRPr lang="en-US" altLang="zh-CN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3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GA-AS</a:t>
            </a:r>
            <a:endParaRPr lang="zh-CN" altLang="en-US" sz="13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0052" y="5152436"/>
            <a:ext cx="10736580" cy="1476964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4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44035" y="5124450"/>
            <a:ext cx="3518535" cy="26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 </a:t>
            </a:r>
            <a:r>
              <a:rPr lang="zh-CN" altLang="en-US" sz="16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基础设施</a:t>
            </a:r>
            <a:endParaRPr lang="zh-CN" altLang="en-US" sz="1600" b="1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圆角矩形 30"/>
          <p:cNvSpPr/>
          <p:nvPr/>
        </p:nvSpPr>
        <p:spPr>
          <a:xfrm>
            <a:off x="6095177" y="5496866"/>
            <a:ext cx="5088255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虚拟资产托管系统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VACS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圆角矩形 32"/>
          <p:cNvSpPr/>
          <p:nvPr/>
        </p:nvSpPr>
        <p:spPr>
          <a:xfrm>
            <a:off x="828487" y="5496866"/>
            <a:ext cx="5088255" cy="1023689"/>
          </a:xfrm>
          <a:prstGeom prst="roundRect">
            <a:avLst>
              <a:gd name="adj" fmla="val 9861"/>
            </a:avLst>
          </a:prstGeom>
          <a:gradFill>
            <a:gsLst>
              <a:gs pos="73000">
                <a:schemeClr val="accent1">
                  <a:lumMod val="75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虚拟资产发行系统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VAIS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97a2c7f2668aa2e1acc777bf23eada019fd01315"/>
  <p:tag name="KSO_WM_NEWLAYOUT_ID" val="82"/>
</p:tagLst>
</file>

<file path=ppt/tags/tag10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3_1"/>
  <p:tag name="KSO_WM_UNIT_TYPE" val="l_h_i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a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f"/>
</p:tagLst>
</file>

<file path=ppt/tags/tag102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5_1"/>
  <p:tag name="KSO_WM_UNIT_TYPE" val="l_h_i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a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f"/>
</p:tagLst>
</file>

<file path=ppt/tags/tag105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6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a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f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UNIT_INDEX" val="2_1_1"/>
  <p:tag name="KSO_WM_UNIT_TYPE" val="l_h_f"/>
</p:tagLst>
</file>

<file path=ppt/tags/tag109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97a2c7f2668aa2e1acc777bf23eada019fd01315"/>
  <p:tag name="KSO_WM_NEWLAYOUT_ID" val="82"/>
</p:tagLst>
</file>

<file path=ppt/tags/tag11.xml><?xml version="1.0" encoding="utf-8"?>
<p:tagLst xmlns:p="http://schemas.openxmlformats.org/presentationml/2006/main">
  <p:tag name="$PH_EXT" val="1"/>
  <p:tag name="KSO_WM_BEAUTIFY_FLAG" val="#fgm#"/>
  <p:tag name="KSO_WM_DIAGRAM_GROUP_CODE" val="1"/>
  <p:tag name="KSO_WM_UNIT_INDEX" val="1_3_1"/>
  <p:tag name="KSO_WM_UNIT_TYPE" val="l_h_x"/>
</p:tagLst>
</file>

<file path=ppt/tags/tag110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1_1"/>
  <p:tag name="KSO_WM_UNIT_TYPE" val="l_h_i"/>
</p:tagLst>
</file>

<file path=ppt/tags/tag111.xml><?xml version="1.0" encoding="utf-8"?>
<p:tagLst xmlns:p="http://schemas.openxmlformats.org/presentationml/2006/main">
  <p:tag name="$PH_EXT" val="1"/>
  <p:tag name="KSO_WM_BEAUTIFY_FLAG" val="#fgm#"/>
  <p:tag name="KSO_WM_DIAGRAM_GROUP_CODE" val="1"/>
  <p:tag name="KSO_WM_UNIT_INDEX" val="1_1_1"/>
  <p:tag name="KSO_WM_UNIT_TYPE" val="l_h_x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a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f"/>
</p:tagLst>
</file>

<file path=ppt/tags/tag114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2_1"/>
  <p:tag name="KSO_WM_UNIT_TYPE" val="l_h_i"/>
</p:tagLst>
</file>

<file path=ppt/tags/tag115.xml><?xml version="1.0" encoding="utf-8"?>
<p:tagLst xmlns:p="http://schemas.openxmlformats.org/presentationml/2006/main">
  <p:tag name="$PH_EXT" val="1"/>
  <p:tag name="KSO_WM_BEAUTIFY_FLAG" val="#fgm#"/>
  <p:tag name="KSO_WM_DIAGRAM_GROUP_CODE" val="1"/>
  <p:tag name="KSO_WM_UNIT_INDEX" val="1_2_1"/>
  <p:tag name="KSO_WM_UNIT_TYPE" val="l_h_x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a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f"/>
</p:tagLst>
</file>

<file path=ppt/tags/tag118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3_1"/>
  <p:tag name="KSO_WM_UNIT_TYPE" val="l_h_i"/>
</p:tagLst>
</file>

<file path=ppt/tags/tag119.xml><?xml version="1.0" encoding="utf-8"?>
<p:tagLst xmlns:p="http://schemas.openxmlformats.org/presentationml/2006/main">
  <p:tag name="$PH_EXT" val="1"/>
  <p:tag name="KSO_WM_BEAUTIFY_FLAG" val="#fgm#"/>
  <p:tag name="KSO_WM_DIAGRAM_GROUP_CODE" val="1"/>
  <p:tag name="KSO_WM_UNIT_INDEX" val="1_3_1"/>
  <p:tag name="KSO_WM_UNIT_TYPE" val="l_h_x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a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a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f"/>
</p:tagLst>
</file>

<file path=ppt/tags/tag122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d4ed3ac750d390bad39875057436f3006d377d29"/>
  <p:tag name="KSO_WM_NEWLAYOUT_ID" val="185"/>
</p:tagLst>
</file>

<file path=ppt/tags/tag123.xml><?xml version="1.0" encoding="utf-8"?>
<p:tagLst xmlns:p="http://schemas.openxmlformats.org/presentationml/2006/main">
  <p:tag name="KSO_WM_BEAUTIFY_FLAG" val="#fgm#"/>
  <p:tag name="KSO_WM_UNIT_INDEX" val="1_1_1"/>
  <p:tag name="KSO_WM_UNIT_TYPE" val="l_h_d"/>
</p:tagLst>
</file>

<file path=ppt/tags/tag124.xml><?xml version="1.0" encoding="utf-8"?>
<p:tagLst xmlns:p="http://schemas.openxmlformats.org/presentationml/2006/main">
  <p:tag name="KSO_WM_BEAUTIFY_FLAG" val="#fgm#"/>
  <p:tag name="KSO_WM_UNIT_INDEX" val="1_2_1"/>
  <p:tag name="KSO_WM_UNIT_TYPE" val="l_h_d"/>
</p:tagLst>
</file>

<file path=ppt/tags/tag125.xml><?xml version="1.0" encoding="utf-8"?>
<p:tagLst xmlns:p="http://schemas.openxmlformats.org/presentationml/2006/main">
  <p:tag name="KSO_WM_BEAUTIFY_FLAG" val="#fgm#"/>
  <p:tag name="KSO_WM_UNIT_INDEX" val="1_3_1"/>
  <p:tag name="KSO_WM_UNIT_TYPE" val="l_h_d"/>
</p:tagLst>
</file>

<file path=ppt/tags/tag126.xml><?xml version="1.0" encoding="utf-8"?>
<p:tagLst xmlns:p="http://schemas.openxmlformats.org/presentationml/2006/main">
  <p:tag name="KSO_WM_BEAUTIFY_FLAG" val="#fgm#"/>
  <p:tag name="KSO_WM_UNIT_INDEX" val="1_4_1"/>
  <p:tag name="KSO_WM_UNIT_TYPE" val="l_h_d"/>
</p:tagLst>
</file>

<file path=ppt/tags/tag127.xml><?xml version="1.0" encoding="utf-8"?>
<p:tagLst xmlns:p="http://schemas.openxmlformats.org/presentationml/2006/main">
  <p:tag name="KSO_WM_BEAUTIFY_FLAG" val="#fgm#"/>
  <p:tag name="KSO_WM_UNIT_INDEX" val="1_5_1"/>
  <p:tag name="KSO_WM_UNIT_TYPE" val="l_h_d"/>
</p:tagLst>
</file>

<file path=ppt/tags/tag128.xml><?xml version="1.0" encoding="utf-8"?>
<p:tagLst xmlns:p="http://schemas.openxmlformats.org/presentationml/2006/main">
  <p:tag name="KSO_WM_BEAUTIFY_FLAG" val="#fgm#"/>
  <p:tag name="KSO_WM_UNIT_INDEX" val="1_6_1"/>
  <p:tag name="KSO_WM_UNIT_TYPE" val="l_h_d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UNIT_INDEX" val="1_2_1_1"/>
  <p:tag name="KSO_WM_UNIT_TYPE" val="n_h_h_f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f"/>
</p:tagLst>
</file>

<file path=ppt/tags/tag130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b80820b227f7a61bce90a36fcc36b3ef8468e9dc"/>
  <p:tag name="KSO_WM_NEWLAYOUT_ID" val="75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a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f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f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a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f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a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f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a"/>
</p:tagLst>
</file>

<file path=ppt/tags/tag14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d4ed3ac750d390bad39875057436f3006d377d29"/>
  <p:tag name="KSO_WM_NEWLAYOUT_ID" val="185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f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a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f"/>
</p:tagLst>
</file>

<file path=ppt/tags/tag143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ca4095a60940c8b7f25c9ed94fd5692d3fadaf70"/>
  <p:tag name="KSO_WM_NEWLAYOUT_ID" val="65"/>
</p:tagLst>
</file>

<file path=ppt/tags/tag144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1_1"/>
  <p:tag name="KSO_WM_UNIT_TYPE" val="l_h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f"/>
</p:tagLst>
</file>

<file path=ppt/tags/tag147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2_1"/>
  <p:tag name="KSO_WM_UNIT_TYPE" val="l_h_i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f"/>
</p:tagLst>
</file>

<file path=ppt/tags/tag15.xml><?xml version="1.0" encoding="utf-8"?>
<p:tagLst xmlns:p="http://schemas.openxmlformats.org/presentationml/2006/main">
  <p:tag name="KSO_WM_BEAUTIFY_FLAG" val="#fgm#"/>
  <p:tag name="KSO_WM_UNIT_INDEX" val="1_1_1"/>
  <p:tag name="KSO_WM_UNIT_TYPE" val="l_h_d"/>
</p:tagLst>
</file>

<file path=ppt/tags/tag150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3_1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a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f"/>
</p:tagLst>
</file>

<file path=ppt/tags/tag153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4_1"/>
  <p:tag name="KSO_WM_UNIT_TYPE" val="l_h_i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a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f"/>
</p:tagLst>
</file>

<file path=ppt/tags/tag156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5_1"/>
  <p:tag name="KSO_WM_UNIT_TYPE" val="l_h_i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a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f"/>
</p:tagLst>
</file>

<file path=ppt/tags/tag159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6_1"/>
  <p:tag name="KSO_WM_UNIT_TYPE" val="l_h_i"/>
</p:tagLst>
</file>

<file path=ppt/tags/tag16.xml><?xml version="1.0" encoding="utf-8"?>
<p:tagLst xmlns:p="http://schemas.openxmlformats.org/presentationml/2006/main">
  <p:tag name="KSO_WM_BEAUTIFY_FLAG" val="#fgm#"/>
  <p:tag name="KSO_WM_UNIT_INDEX" val="1_2_1"/>
  <p:tag name="KSO_WM_UNIT_TYPE" val="l_h_d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f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UNIT_INDEX" val="2_1_1"/>
  <p:tag name="KSO_WM_UNIT_TYPE" val="l_h_f"/>
</p:tagLst>
</file>

<file path=ppt/tags/tag1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BEAUTIFY_FLAG" val="#fgm#"/>
  <p:tag name="KSO_WM_UNIT_INDEX" val="1_3_1"/>
  <p:tag name="KSO_WM_UNIT_TYPE" val="l_h_d"/>
</p:tagLst>
</file>

<file path=ppt/tags/tag17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7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17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BEAUTIFY_FLAG" val="#fgm#"/>
  <p:tag name="KSO_WM_UNIT_INDEX" val="1_4_1"/>
  <p:tag name="KSO_WM_UNIT_TYPE" val="l_h_d"/>
</p:tagLst>
</file>

<file path=ppt/tags/tag18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98"/>
</p:tagLst>
</file>

<file path=ppt/tags/tag18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998"/>
</p:tagLst>
</file>

<file path=ppt/tags/tag18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98"/>
  <p:tag name="KSO_WM_TEMPLATE_CATEGORY" val="custom"/>
  <p:tag name="KSO_WM_TEMPLATE_MASTER_TYPE" val="0"/>
</p:tagLst>
</file>

<file path=ppt/tags/tag18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BEAUTIFY_FLAG" val="#fgm#"/>
  <p:tag name="KSO_WM_UNIT_INDEX" val="1_5_1"/>
  <p:tag name="KSO_WM_UNIT_TYPE" val="l_h_d"/>
</p:tagLst>
</file>

<file path=ppt/tags/tag19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9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19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1_1"/>
  <p:tag name="KSO_WM_UNIT_TYPE" val="l_h_i"/>
</p:tagLst>
</file>

<file path=ppt/tags/tag20.xml><?xml version="1.0" encoding="utf-8"?>
<p:tagLst xmlns:p="http://schemas.openxmlformats.org/presentationml/2006/main">
  <p:tag name="KSO_WM_BEAUTIFY_FLAG" val="#fgm#"/>
  <p:tag name="KSO_WM_UNIT_INDEX" val="1_6_1"/>
  <p:tag name="KSO_WM_UNIT_TYPE" val="l_h_d"/>
</p:tagLst>
</file>

<file path=ppt/tags/tag20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98"/>
</p:tagLst>
</file>

<file path=ppt/tags/tag20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998"/>
</p:tagLst>
</file>

<file path=ppt/tags/tag20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UNIT_INDEX" val="1_2_1_1"/>
  <p:tag name="KSO_WM_UNIT_TYPE" val="n_h_h_f"/>
</p:tagLst>
</file>

<file path=ppt/tags/tag210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98"/>
  <p:tag name="KSO_WM_TEMPLATE_CATEGORY" val="custom"/>
  <p:tag name="KSO_WM_TEMPLATE_MASTER_TYPE" val="0"/>
</p:tagLst>
</file>

<file path=ppt/tags/tag21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b80820b227f7a61bce90a36fcc36b3ef8468e9dc"/>
  <p:tag name="KSO_WM_NEWLAYOUT_ID" val="75"/>
</p:tagLst>
</file>

<file path=ppt/tags/tag2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2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2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98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a"/>
</p:tagLst>
</file>

<file path=ppt/tags/tag23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998"/>
</p:tagLst>
</file>

<file path=ppt/tags/tag23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98"/>
  <p:tag name="KSO_WM_TEMPLATE_CATEGORY" val="custom"/>
  <p:tag name="KSO_WM_TEMPLATE_MASTER_TYPE" val="0"/>
</p:tagLst>
</file>

<file path=ppt/tags/tag23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f"/>
</p:tagLst>
</file>

<file path=ppt/tags/tag2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4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24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a"/>
</p:tagLst>
</file>

<file path=ppt/tags/tag25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98"/>
</p:tagLst>
</file>

<file path=ppt/tags/tag25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998"/>
</p:tagLst>
</file>

<file path=ppt/tags/tag25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98"/>
  <p:tag name="KSO_WM_TEMPLATE_CATEGORY" val="custom"/>
  <p:tag name="KSO_WM_TEMPLATE_MASTER_TYPE" val="0"/>
</p:tagLst>
</file>

<file path=ppt/tags/tag25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f"/>
</p:tagLst>
</file>

<file path=ppt/tags/tag26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a"/>
</p:tagLst>
</file>

<file path=ppt/tags/tag2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27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27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27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27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7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27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f"/>
</p:tagLst>
</file>

<file path=ppt/tags/tag28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a"/>
</p:tagLst>
</file>

<file path=ppt/tags/tag29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29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$PH_EXT" val="1"/>
  <p:tag name="KSO_WM_BEAUTIFY_FLAG" val="#fgm#"/>
  <p:tag name="KSO_WM_DIAGRAM_GROUP_CODE" val="1"/>
  <p:tag name="KSO_WM_UNIT_INDEX" val="1_1_1"/>
  <p:tag name="KSO_WM_UNIT_TYPE" val="l_h_x"/>
</p:tagLst>
</file>

<file path=ppt/tags/tag3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f"/>
</p:tagLst>
</file>

<file path=ppt/tags/tag30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30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8"/>
</p:tagLst>
</file>

<file path=ppt/tags/tag31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a"/>
</p:tagLst>
</file>

<file path=ppt/tags/tag31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31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1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1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f"/>
</p:tagLst>
</file>

<file path=ppt/tags/tag32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32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32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32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32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2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a"/>
</p:tagLst>
</file>

<file path=ppt/tags/tag33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3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34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f"/>
</p:tagLst>
</file>

<file path=ppt/tags/tag34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4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ca4095a60940c8b7f25c9ed94fd5692d3fadaf70"/>
  <p:tag name="KSO_WM_NEWLAYOUT_ID" val="65"/>
</p:tagLst>
</file>

<file path=ppt/tags/tag35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35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35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1_1"/>
  <p:tag name="KSO_WM_UNIT_TYPE" val="l_h_i"/>
</p:tagLst>
</file>

<file path=ppt/tags/tag360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0"/>
</p:tagLst>
</file>

<file path=ppt/tags/tag36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36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628"/>
</p:tagLst>
</file>

<file path=ppt/tags/tag36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50"/>
  <p:tag name="KSO_WM_TEMPLATE_CATEGORY" val="custom"/>
  <p:tag name="KSO_WM_TEMPLATE_INDEX" val="20238628"/>
</p:tagLst>
</file>

<file path=ppt/tags/tag36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a"/>
</p:tagLst>
</file>

<file path=ppt/tags/tag37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2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28"/>
  <p:tag name="KSO_WM_TEMPLATE_CATEGORY" val="custom"/>
  <p:tag name="KSO_WM_TEMPLATE_MASTER_TYPE" val="0"/>
</p:tagLst>
</file>

<file path=ppt/tags/tag3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28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ISCONTENTSTITLE" val="0"/>
  <p:tag name="KSO_WM_UNIT_VALUE" val="18"/>
  <p:tag name="KSO_WM_UNIT_PRESET_TEXT" val="单击此处添加文档的标题内容"/>
  <p:tag name="KSO_WM_UNIT_TEXT_TYPE" val="1"/>
</p:tagLst>
</file>

<file path=ppt/tags/tag37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28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TEXT_LAYER_COUNT" val="1"/>
  <p:tag name="KSO_WM_UNIT_VALUE" val="9"/>
  <p:tag name="KSO_WM_UNIT_TEXT_TYPE" val="1"/>
  <p:tag name="KSO_WM_UNIT_PRESET_TEXT" val="汇报人：WPS"/>
</p:tagLst>
</file>

<file path=ppt/tags/tag375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28"/>
  <p:tag name="KSO_WM_TEMPLATE_CATEGORY" val="custom"/>
  <p:tag name="KSO_WM_SLIDE_INDEX" val="1"/>
  <p:tag name="KSO_WM_SLIDE_ID" val="custom20238628_1"/>
  <p:tag name="KSO_WM_TEMPLATE_MASTER_TYPE" val="0"/>
  <p:tag name="KSO_WM_SLIDE_LAYOUT" val="a_b_f"/>
  <p:tag name="KSO_WM_SLIDE_LAYOUT_CNT" val="1_1_2"/>
  <p:tag name="KSO_WM_SLIDE_THEME_ID" val="3401880"/>
  <p:tag name="KSO_WM_SLIDE_THEME_NAME" val="简约风蓝色通用职场办公"/>
</p:tagLst>
</file>

<file path=ppt/tags/tag3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5998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98"/>
  <p:tag name="KSO_WM_TEMPLATE_CATEGORY" val="custom"/>
  <p:tag name="KSO_WM_UNIT_PRESET_TEXT_INDEX" val="-1"/>
  <p:tag name="KSO_WM_UNIT_PRESET_TEXT_LEN" val="0"/>
  <p:tag name="KSO_WM_UNIT_USESOURCEFORMAT_APPLY" val="1"/>
</p:tagLst>
</file>

<file path=ppt/tags/tag377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78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379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f"/>
</p:tagLst>
</file>

<file path=ppt/tags/tag380.xml><?xml version="1.0" encoding="utf-8"?>
<p:tagLst xmlns:p="http://schemas.openxmlformats.org/presentationml/2006/main">
  <p:tag name="KSO_WM_UNIT_TYPE" val="l_h_i"/>
  <p:tag name="KSO_WM_UNIT_INDEX" val="1_1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381.xml><?xml version="1.0" encoding="utf-8"?>
<p:tagLst xmlns:p="http://schemas.openxmlformats.org/presentationml/2006/main">
  <p:tag name="KSO_WM_UNIT_TYPE" val="l_h_i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383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384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385.xml><?xml version="1.0" encoding="utf-8"?>
<p:tagLst xmlns:p="http://schemas.openxmlformats.org/presentationml/2006/main">
  <p:tag name="KSO_WM_UNIT_TYPE" val="l_h_i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TYPE" val="l_h_i"/>
  <p:tag name="KSO_WM_UNIT_SUBTYPE" val="d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388.xml><?xml version="1.0" encoding="utf-8"?>
<p:tagLst xmlns:p="http://schemas.openxmlformats.org/presentationml/2006/main">
  <p:tag name="KSO_WM_UNIT_TYPE" val="l_h_f"/>
  <p:tag name="KSO_WM_UNIT_INDEX" val="1_3_1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32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998"/>
  <p:tag name="KSO_WM_TEMPLATE_CATEGORY" val="custom"/>
  <p:tag name="KSO_WM_SLIDE_INDEX" val="4"/>
  <p:tag name="KSO_WM_SLIDE_ID" val="custom20235998_4"/>
  <p:tag name="KSO_WM_TEMPLATE_MASTER_TYPE" val="0"/>
  <p:tag name="KSO_WM_SLIDE_LAYOUT" val="a_l"/>
  <p:tag name="KSO_WM_SLIDE_LAYOUT_CNT" val="1_1"/>
  <p:tag name="KSO_WM_SLIDE_DIAGTYPE" val="l"/>
</p:tagLst>
</file>

<file path=ppt/tags/tag39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2_1"/>
  <p:tag name="KSO_WM_UNIT_TYPE" val="l_h_i"/>
</p:tagLst>
</file>

<file path=ppt/tags/tag390.xml><?xml version="1.0" encoding="utf-8"?>
<p:tagLst xmlns:p="http://schemas.openxmlformats.org/presentationml/2006/main">
  <p:tag name="KSO_WM_UNIT_INDEX" val="4"/>
  <p:tag name="KSO_WM_UNIT_TYPE" val="i"/>
  <p:tag name="KSO_WM_BEAUTIFY_FLAG" val="#wm#"/>
</p:tagLst>
</file>

<file path=ppt/tags/tag391.xml><?xml version="1.0" encoding="utf-8"?>
<p:tagLst xmlns:p="http://schemas.openxmlformats.org/presentationml/2006/main">
  <p:tag name="KSO_WM_UNIT_ISCONTENTSTITLE" val="0"/>
  <p:tag name="KSO_WM_UNIT_NOCLEAR" val="0"/>
  <p:tag name="KSO_WM_UNIT_SHOW_EDIT_AREA_INDICATION" val="0"/>
  <p:tag name="KSO_WM_UNIT_VALUE" val="16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a"/>
  <p:tag name="KSO_WM_UNIT_INDEX" val="1"/>
  <p:tag name="KSO_WM_TEMPLATE_CATEGORY" val="diagram"/>
  <p:tag name="KSO_WM_TEMPLATE_INDEX" val="20200733"/>
  <p:tag name="KSO_WM_UNIT_LAYERLEVEL" val="1_1"/>
  <p:tag name="KSO_WM_TAG_VERSION" val="1.0"/>
  <p:tag name="KSO_WM_BEAUTIFY_FLAG" val="#wm#"/>
  <p:tag name="KSO_WM_UNIT_PRESET_TEXT" val="WPS Office"/>
</p:tagLst>
</file>

<file path=ppt/tags/tag3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405_4*l_h_a*1_1_1"/>
  <p:tag name="KSO_WM_TEMPLATE_CATEGORY" val="diagram"/>
  <p:tag name="KSO_WM_TEMPLATE_INDEX" val="20231405"/>
  <p:tag name="KSO_WM_UNIT_LAYERLEVEL" val="1_1_1"/>
  <p:tag name="KSO_WM_TAG_VERSION" val="3.0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37.8899230957031,&quot;left&quot;:66.56085205078125,&quot;top&quot;:154.20448727104605,&quot;width&quot;:826.8782958984375}"/>
  <p:tag name="KSO_WM_DIAGRAM_COLOR_MATCH_VALUE" val="{&quot;shape&quot;:{&quot;fill&quot;:{&quot;gradient&quot;:[{&quot;brightness&quot;:-0.25,&quot;colorType&quot;:1,&quot;foreColorIndex&quot;:5,&quot;pos&quot;:0,&quot;transparency&quot;:0},{&quot;brightness&quot;:0.4000000059604645,&quot;colorType&quot;:1,&quot;foreColorIndex&quot;:5,&quot;pos&quot;:0.9790199995040894,&quot;transparency&quot;:0},{&quot;brightness&quot;:0,&quot;colorType&quot;:1,&quot;foreColorIndex&quot;:5,&quot;pos&quot;:0.4699999988079071,&quot;transparency&quot;:0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3"/>
  <p:tag name="KSO_WM_UNIT_SHADOW_SCHEMECOLOR_INDEX" val="5"/>
  <p:tag name="KSO_WM_UNIT_USESOURCEFORMAT_APPLY" val="1"/>
</p:tagLst>
</file>

<file path=ppt/tags/tag3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405_4*l_h_a*1_2_1"/>
  <p:tag name="KSO_WM_TEMPLATE_CATEGORY" val="diagram"/>
  <p:tag name="KSO_WM_TEMPLATE_INDEX" val="20231405"/>
  <p:tag name="KSO_WM_UNIT_LAYERLEVEL" val="1_1_1"/>
  <p:tag name="KSO_WM_TAG_VERSION" val="3.0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37.8899230957031,&quot;left&quot;:66.56085205078125,&quot;top&quot;:154.20448727104605,&quot;width&quot;:826.8782958984375}"/>
  <p:tag name="KSO_WM_DIAGRAM_COLOR_MATCH_VALUE" val="{&quot;shape&quot;:{&quot;fill&quot;:{&quot;gradient&quot;:[{&quot;brightness&quot;:-0.25,&quot;colorType&quot;:1,&quot;foreColorIndex&quot;:6,&quot;pos&quot;:0,&quot;transparency&quot;:0},{&quot;brightness&quot;:0.4000000059604645,&quot;colorType&quot;:1,&quot;foreColorIndex&quot;:6,&quot;pos&quot;:0.9790199995040894,&quot;transparency&quot;:0},{&quot;brightness&quot;:0,&quot;colorType&quot;:1,&quot;foreColorIndex&quot;:6,&quot;pos&quot;:0.4699999988079071,&quot;transparency&quot;:0}],&quot;type&quot;:3},&quot;glow&quot;:{&quot;colorType&quot;:0},&quot;line&quot;:{&quot;type&quot;:0},&quot;shadow&quot;:{&quot;brightness&quot;:0,&quot;colorType&quot;:1,&quot;foreColorIndex&quot;:6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3"/>
  <p:tag name="KSO_WM_UNIT_SHADOW_SCHEMECOLOR_INDEX" val="6"/>
  <p:tag name="KSO_WM_UNIT_USESOURCEFORMAT_APPLY" val="1"/>
</p:tagLst>
</file>

<file path=ppt/tags/tag3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405_4*l_h_a*1_3_1"/>
  <p:tag name="KSO_WM_TEMPLATE_CATEGORY" val="diagram"/>
  <p:tag name="KSO_WM_TEMPLATE_INDEX" val="20231405"/>
  <p:tag name="KSO_WM_UNIT_LAYERLEVEL" val="1_1_1"/>
  <p:tag name="KSO_WM_TAG_VERSION" val="3.0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37.8899230957031,&quot;left&quot;:66.56085205078125,&quot;top&quot;:154.20448727104605,&quot;width&quot;:826.8782958984375}"/>
  <p:tag name="KSO_WM_DIAGRAM_COLOR_MATCH_VALUE" val="{&quot;shape&quot;:{&quot;fill&quot;:{&quot;gradient&quot;:[{&quot;brightness&quot;:-0.25,&quot;colorType&quot;:1,&quot;foreColorIndex&quot;:5,&quot;pos&quot;:0,&quot;transparency&quot;:0},{&quot;brightness&quot;:0.4000000059604645,&quot;colorType&quot;:1,&quot;foreColorIndex&quot;:5,&quot;pos&quot;:0.9790199995040894,&quot;transparency&quot;:0},{&quot;brightness&quot;:0,&quot;colorType&quot;:1,&quot;foreColorIndex&quot;:5,&quot;pos&quot;:0.4699999988079071,&quot;transparency&quot;:0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3"/>
  <p:tag name="KSO_WM_UNIT_SHADOW_SCHEMECOLOR_INDEX" val="7"/>
  <p:tag name="KSO_WM_UNIT_USESOURCEFORMAT_APPLY" val="1"/>
</p:tagLst>
</file>

<file path=ppt/tags/tag3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1405_4*l_h_a*1_4_1"/>
  <p:tag name="KSO_WM_TEMPLATE_CATEGORY" val="diagram"/>
  <p:tag name="KSO_WM_TEMPLATE_INDEX" val="20231405"/>
  <p:tag name="KSO_WM_UNIT_LAYERLEVEL" val="1_1_1"/>
  <p:tag name="KSO_WM_TAG_VERSION" val="3.0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37.8899230957031,&quot;left&quot;:66.56085205078125,&quot;top&quot;:154.20448727104605,&quot;width&quot;:826.8782958984375}"/>
  <p:tag name="KSO_WM_DIAGRAM_COLOR_MATCH_VALUE" val="{&quot;shape&quot;:{&quot;fill&quot;:{&quot;gradient&quot;:[{&quot;brightness&quot;:-0.25,&quot;colorType&quot;:1,&quot;foreColorIndex&quot;:6,&quot;pos&quot;:0,&quot;transparency&quot;:0},{&quot;brightness&quot;:0.4000000059604645,&quot;colorType&quot;:1,&quot;foreColorIndex&quot;:6,&quot;pos&quot;:0.9790199995040894,&quot;transparency&quot;:0},{&quot;brightness&quot;:0,&quot;colorType&quot;:1,&quot;foreColorIndex&quot;:6,&quot;pos&quot;:0.4699999988079071,&quot;transparency&quot;:0}],&quot;type&quot;:3},&quot;glow&quot;:{&quot;colorType&quot;:0},&quot;line&quot;:{&quot;type&quot;:0},&quot;shadow&quot;:{&quot;brightness&quot;:0,&quot;colorType&quot;:1,&quot;foreColorIndex&quot;:6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3"/>
  <p:tag name="KSO_WM_UNIT_SHADOW_SCHEMECOLOR_INDEX" val="8"/>
  <p:tag name="KSO_WM_UNIT_USESOURCEFORMAT_APPLY" val="1"/>
</p:tagLst>
</file>

<file path=ppt/tags/tag3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diagram20231405_4*l_h_a*1_5_1"/>
  <p:tag name="KSO_WM_TEMPLATE_CATEGORY" val="diagram"/>
  <p:tag name="KSO_WM_TEMPLATE_INDEX" val="20231405"/>
  <p:tag name="KSO_WM_UNIT_LAYERLEVEL" val="1_1_1"/>
  <p:tag name="KSO_WM_TAG_VERSION" val="3.0"/>
  <p:tag name="KSO_WM_DIAGRAM_GROUP_CODE" val="l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37.8899230957031,&quot;left&quot;:66.56085205078125,&quot;top&quot;:154.20448727104605,&quot;width&quot;:826.8782958984375}"/>
  <p:tag name="KSO_WM_DIAGRAM_COLOR_MATCH_VALUE" val="{&quot;shape&quot;:{&quot;fill&quot;:{&quot;gradient&quot;:[{&quot;brightness&quot;:-0.25,&quot;colorType&quot;:1,&quot;foreColorIndex&quot;:5,&quot;pos&quot;:0,&quot;transparency&quot;:0},{&quot;brightness&quot;:0.4000000059604645,&quot;colorType&quot;:1,&quot;foreColorIndex&quot;:5,&quot;pos&quot;:0.9790199995040894,&quot;transparency&quot;:0},{&quot;brightness&quot;:0,&quot;colorType&quot;:1,&quot;foreColorIndex&quot;:5,&quot;pos&quot;:0.4699999988079071,&quot;transparency&quot;:0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3"/>
  <p:tag name="KSO_WM_UNIT_SHADOW_SCHEMECOLOR_INDEX" val="9"/>
  <p:tag name="KSO_WM_UNIT_USESOURCEFORMAT_APPLY" val="1"/>
</p:tagLst>
</file>

<file path=ppt/tags/tag397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  <p:tag name="RESOURCE_RECORD_KEY" val="{&quot;10&quot;:[50016109,50041298,50017902,20263552,20203234,20265191],&quot;65&quot;:[20238628]}"/>
</p:tagLst>
</file>

<file path=ppt/tags/tag398.xml><?xml version="1.0" encoding="utf-8"?>
<p:tagLst xmlns:p="http://schemas.openxmlformats.org/presentationml/2006/main">
  <p:tag name="KSO_WM_UNIT_ISCONTENTSTITLE" val="0"/>
  <p:tag name="KSO_WM_UNIT_NOCLEAR" val="0"/>
  <p:tag name="KSO_WM_UNIT_SHOW_EDIT_AREA_INDICATION" val="0"/>
  <p:tag name="KSO_WM_UNIT_VALUE" val="16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a"/>
  <p:tag name="KSO_WM_UNIT_INDEX" val="1"/>
  <p:tag name="KSO_WM_TEMPLATE_CATEGORY" val="diagram"/>
  <p:tag name="KSO_WM_TEMPLATE_INDEX" val="20200733"/>
  <p:tag name="KSO_WM_UNIT_LAYERLEVEL" val="1_1"/>
  <p:tag name="KSO_WM_TAG_VERSION" val="1.0"/>
  <p:tag name="KSO_WM_BEAUTIFY_FLAG" val="#wm#"/>
  <p:tag name="KSO_WM_UNIT_PRESET_TEXT" val="WPS Office"/>
</p:tagLst>
</file>

<file path=ppt/tags/tag399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  <p:tag name="RESOURCE_RECORD_KEY" val="{&quot;10&quot;:[50016109,50041298,50017902,20263552,20203234,20265191,3649997,21561580,4692309,3635546,4394287],&quot;65&quot;:[20238628]}"/>
</p:tagLst>
</file>

<file path=ppt/tags/tag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a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a"/>
</p:tagLst>
</file>

<file path=ppt/tags/tag40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5998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98"/>
  <p:tag name="KSO_WM_TEMPLATE_CATEGORY" val="custom"/>
  <p:tag name="KSO_WM_UNIT_PRESET_TEXT_INDEX" val="-1"/>
  <p:tag name="KSO_WM_UNIT_PRESET_TEXT_LEN" val="0"/>
  <p:tag name="KSO_WM_UNIT_USESOURCEFORMAT_APPLY" val="1"/>
</p:tagLst>
</file>

<file path=ppt/tags/tag401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UNIT_TYPE" val="l_h_i"/>
  <p:tag name="KSO_WM_UNIT_INDEX" val="1_1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405.xml><?xml version="1.0" encoding="utf-8"?>
<p:tagLst xmlns:p="http://schemas.openxmlformats.org/presentationml/2006/main">
  <p:tag name="KSO_WM_UNIT_TYPE" val="l_h_i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06.xml><?xml version="1.0" encoding="utf-8"?>
<p:tagLst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407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408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409.xml><?xml version="1.0" encoding="utf-8"?>
<p:tagLst xmlns:p="http://schemas.openxmlformats.org/presentationml/2006/main">
  <p:tag name="KSO_WM_UNIT_TYPE" val="l_h_i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f"/>
</p:tagLst>
</file>

<file path=ppt/tags/tag410.xml><?xml version="1.0" encoding="utf-8"?>
<p:tagLst xmlns:p="http://schemas.openxmlformats.org/presentationml/2006/main">
  <p:tag name="KSO_WM_UNIT_TYPE" val="l_h_i"/>
  <p:tag name="KSO_WM_UNIT_SUBTYPE" val="d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411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412.xml><?xml version="1.0" encoding="utf-8"?>
<p:tagLst xmlns:p="http://schemas.openxmlformats.org/presentationml/2006/main">
  <p:tag name="KSO_WM_UNIT_TYPE" val="l_h_f"/>
  <p:tag name="KSO_WM_UNIT_INDEX" val="1_3_1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32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413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998"/>
  <p:tag name="KSO_WM_TEMPLATE_CATEGORY" val="custom"/>
  <p:tag name="KSO_WM_SLIDE_INDEX" val="4"/>
  <p:tag name="KSO_WM_SLIDE_ID" val="custom20235998_4"/>
  <p:tag name="KSO_WM_TEMPLATE_MASTER_TYPE" val="0"/>
  <p:tag name="KSO_WM_SLIDE_LAYOUT" val="a_l"/>
  <p:tag name="KSO_WM_SLIDE_LAYOUT_CNT" val="1_1"/>
  <p:tag name="KSO_WM_SLIDE_DIAGTYPE" val="l"/>
</p:tagLst>
</file>

<file path=ppt/tags/tag414.xml><?xml version="1.0" encoding="utf-8"?>
<p:tagLst xmlns:p="http://schemas.openxmlformats.org/presentationml/2006/main">
  <p:tag name="KSO_WM_UNIT_ISCONTENTSTITLE" val="0"/>
  <p:tag name="KSO_WM_UNIT_NOCLEAR" val="0"/>
  <p:tag name="KSO_WM_UNIT_SHOW_EDIT_AREA_INDICATION" val="0"/>
  <p:tag name="KSO_WM_UNIT_VALUE" val="16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a"/>
  <p:tag name="KSO_WM_UNIT_INDEX" val="1"/>
  <p:tag name="KSO_WM_TEMPLATE_CATEGORY" val="diagram"/>
  <p:tag name="KSO_WM_TEMPLATE_INDEX" val="20200733"/>
  <p:tag name="KSO_WM_UNIT_LAYERLEVEL" val="1_1"/>
  <p:tag name="KSO_WM_TAG_VERSION" val="1.0"/>
  <p:tag name="KSO_WM_BEAUTIFY_FLAG" val="#wm#"/>
  <p:tag name="KSO_WM_UNIT_PRESET_TEXT" val="WPS Office"/>
</p:tagLst>
</file>

<file path=ppt/tags/tag415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  <p:tag name="RESOURCE_RECORD_KEY" val="{&quot;10&quot;:[50016109,50041298,50017902,20263552,20203234,20265191,3649997,21561580,4692309,3635546,4394287,21564672],&quot;65&quot;:[20238628]}"/>
</p:tagLst>
</file>

<file path=ppt/tags/tag416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</p:tagLst>
</file>

<file path=ppt/tags/tag41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1_3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3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"/>
  <p:tag name="KSO_WM_UNIT_USESOURCEFORMAT_APPLY" val="1"/>
</p:tagLst>
</file>

<file path=ppt/tags/tag4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4_3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3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"/>
  <p:tag name="KSO_WM_UNIT_USESOURCEFORMAT_APPLY" val="1"/>
</p:tagLst>
</file>

<file path=ppt/tags/tag4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714_3*l_h_f*1_4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35"/>
  <p:tag name="KSO_WM_DIAGRAM_GROUP_CODE" val="l1-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此处输入你的项正文，文字是您思想的提炼，请尽量言简意赅的阐述观点。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42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3_1"/>
  <p:tag name="KSO_WM_UNIT_TYPE" val="l_h_i"/>
</p:tagLst>
</file>

<file path=ppt/tags/tag4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1714_3*l_h_a*1_4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14_3*l_h_d*1_4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d"/>
  <p:tag name="KSO_WM_UNIT_INDEX" val="1_4_1"/>
  <p:tag name="KSO_WM_UNIT_VALUE" val="303*303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42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3_3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3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"/>
  <p:tag name="KSO_WM_UNIT_USESOURCEFORMAT_APPLY" val="1"/>
</p:tagLst>
</file>

<file path=ppt/tags/tag4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714_3*l_h_f*1_3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35"/>
  <p:tag name="KSO_WM_DIAGRAM_GROUP_CODE" val="l1-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此处输入你的项正文，文字是您思想的提炼，请尽量言简意赅的阐述观点。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4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14_3*l_h_a*1_3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14_3*l_h_f*1_1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35"/>
  <p:tag name="KSO_WM_DIAGRAM_GROUP_CODE" val="l1-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此处输入你的项正文，文字是您思想的提炼，请尽量言简意赅的阐述观点。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4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14_3*l_h_a*1_1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14_3*l_h_d*1_1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d"/>
  <p:tag name="KSO_WM_UNIT_INDEX" val="1_1_1"/>
  <p:tag name="KSO_WM_UNIT_VALUE" val="303*303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42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2_3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3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"/>
  <p:tag name="KSO_WM_UNIT_USESOURCEFORMAT_APPLY" val="1"/>
</p:tagLst>
</file>

<file path=ppt/tags/tag4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14_3*l_h_f*1_2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35"/>
  <p:tag name="KSO_WM_DIAGRAM_GROUP_CODE" val="l1-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此处输入你的项正文，文字是您思想的提炼，请尽量言简意赅的阐述观点。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a"/>
</p:tagLst>
</file>

<file path=ppt/tags/tag4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14_3*l_h_a*1_2_1"/>
  <p:tag name="KSO_WM_TEMPLATE_CATEGORY" val="diagram"/>
  <p:tag name="KSO_WM_TEMPLATE_INDEX" val="20231714"/>
  <p:tag name="KSO_WM_UNIT_LAYERLEVEL" val="1_1_1"/>
  <p:tag name="KSO_WM_TAG_VERSION" val="3.0"/>
  <p:tag name="KSO_WM_BEAUTIFY_FLAG" val="#wm#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14_3*l_h_d*1_2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d"/>
  <p:tag name="KSO_WM_UNIT_INDEX" val="1_2_1"/>
  <p:tag name="KSO_WM_UNIT_VALUE" val="303*303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4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14_3*l_h_d*1_3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d"/>
  <p:tag name="KSO_WM_UNIT_INDEX" val="1_3_1"/>
  <p:tag name="KSO_WM_UNIT_VALUE" val="303*303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433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SHADOW_SCHEMECOLOR_INDEX_BRIGHTNESS" val="0.4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1_2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2,&quot;transparency&quot;:0},&quot;type&quot;:1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2"/>
  <p:tag name="KSO_WM_UNIT_USESOURCEFORMAT_APPLY" val="1"/>
</p:tagLst>
</file>

<file path=ppt/tags/tag434.xml><?xml version="1.0" encoding="utf-8"?>
<p:tagLst xmlns:p="http://schemas.openxmlformats.org/presentationml/2006/main">
  <p:tag name="KSO_WM_BEAUTIFY_FLAG" val="#wm#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1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UNIT_USESOURCEFORMAT_APPLY" val="1"/>
</p:tagLst>
</file>

<file path=ppt/tags/tag435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SHADOW_SCHEMECOLOR_INDEX_BRIGHTNESS" val="0.4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2_2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2,&quot;transparency&quot;:0},&quot;type&quot;:1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2"/>
  <p:tag name="KSO_WM_UNIT_USESOURCEFORMAT_APPLY" val="1"/>
</p:tagLst>
</file>

<file path=ppt/tags/tag436.xml><?xml version="1.0" encoding="utf-8"?>
<p:tagLst xmlns:p="http://schemas.openxmlformats.org/presentationml/2006/main">
  <p:tag name="KSO_WM_BEAUTIFY_FLAG" val="#wm#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2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UNIT_USESOURCEFORMAT_APPLY" val="1"/>
</p:tagLst>
</file>

<file path=ppt/tags/tag437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SHADOW_SCHEMECOLOR_INDEX_BRIGHTNESS" val="0.4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3_2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2,&quot;transparency&quot;:0},&quot;type&quot;:1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2"/>
  <p:tag name="KSO_WM_UNIT_USESOURCEFORMAT_APPLY" val="1"/>
</p:tagLst>
</file>

<file path=ppt/tags/tag438.xml><?xml version="1.0" encoding="utf-8"?>
<p:tagLst xmlns:p="http://schemas.openxmlformats.org/presentationml/2006/main">
  <p:tag name="KSO_WM_BEAUTIFY_FLAG" val="#wm#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3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UNIT_USESOURCEFORMAT_APPLY" val="1"/>
</p:tagLst>
</file>

<file path=ppt/tags/tag439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SHADOW_SCHEMECOLOR_INDEX_BRIGHTNESS" val="0.4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4_2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2,&quot;transparency&quot;:0},&quot;type&quot;:1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2"/>
  <p:tag name="KSO_WM_UNIT_USESOURCEFORMAT_APPLY" val="1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f"/>
</p:tagLst>
</file>

<file path=ppt/tags/tag440.xml><?xml version="1.0" encoding="utf-8"?>
<p:tagLst xmlns:p="http://schemas.openxmlformats.org/presentationml/2006/main">
  <p:tag name="KSO_WM_BEAUTIFY_FLAG" val="#wm#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1714_3*l_h_i*1_4_1"/>
  <p:tag name="KSO_WM_TEMPLATE_CATEGORY" val="diagram"/>
  <p:tag name="KSO_WM_TEMPLATE_INDEX" val="20231714"/>
  <p:tag name="KSO_WM_UNIT_LAYERLEVEL" val="1_1_1"/>
  <p:tag name="KSO_WM_TAG_VERSION" val="3.0"/>
  <p:tag name="KSO_WM_DIAGRAM_GROUP_CODE" val="l1-1"/>
  <p:tag name="KSO_WM_UNIT_TYPE" val="l_h_i"/>
  <p:tag name="KSO_WM_UNIT_INDEX" val="1_4_1"/>
  <p:tag name="KSO_WM_DIAGRAM_MAX_ITEMCNT" val="6"/>
  <p:tag name="KSO_WM_DIAGRAM_MIN_ITEMCNT" val="2"/>
  <p:tag name="KSO_WM_DIAGRAM_VIRTUALLY_FRAME" val="{&quot;height&quot;:410.8644094488189,&quot;left&quot;:59.67157217911845,&quot;top&quot;:40.485590551181076,&quot;width&quot;:840.43402099609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UNIT_USESOURCEFORMAT_APPLY" val="1"/>
</p:tagLst>
</file>

<file path=ppt/tags/tag441.xml><?xml version="1.0" encoding="utf-8"?>
<p:tagLst xmlns:p="http://schemas.openxmlformats.org/presentationml/2006/main">
  <p:tag name="KSO_WM_UNIT_ISCONTENTSTITLE" val="0"/>
  <p:tag name="KSO_WM_UNIT_NOCLEAR" val="0"/>
  <p:tag name="KSO_WM_UNIT_SHOW_EDIT_AREA_INDICATION" val="0"/>
  <p:tag name="KSO_WM_UNIT_VALUE" val="16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a"/>
  <p:tag name="KSO_WM_UNIT_INDEX" val="1"/>
  <p:tag name="KSO_WM_TEMPLATE_CATEGORY" val="diagram"/>
  <p:tag name="KSO_WM_TEMPLATE_INDEX" val="20200733"/>
  <p:tag name="KSO_WM_UNIT_LAYERLEVEL" val="1_1"/>
  <p:tag name="KSO_WM_TAG_VERSION" val="1.0"/>
  <p:tag name="KSO_WM_BEAUTIFY_FLAG" val="#wm#"/>
  <p:tag name="KSO_WM_UNIT_PRESET_TEXT" val="WPS Office"/>
</p:tagLst>
</file>

<file path=ppt/tags/tag4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14_3*l_h_a*1_3_1"/>
  <p:tag name="KSO_WM_TEMPLATE_CATEGORY" val="diagram"/>
  <p:tag name="KSO_WM_TEMPLATE_INDEX" val="20231714"/>
  <p:tag name="KSO_WM_UNIT_LAYERLEVEL" val="1_1_1"/>
  <p:tag name="KSO_WM_TAG_VERSION" val="3.0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377.7464600138026,&quot;left&quot;:59.67157217911845,&quot;top&quot;:73.60353998619739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SLIDE_ID" val="diagram2023171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4"/>
  <p:tag name="KSO_WM_SLIDE_TYPE" val="text"/>
  <p:tag name="KSO_WM_SLIDE_SUBTYPE" val="diag"/>
  <p:tag name="KSO_WM_SLIDE_SIZE" val="839.261*387.782"/>
  <p:tag name="KSO_WM_SLIDE_POSITION" val="60.2579*97.7183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45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</p:tagLst>
</file>

<file path=ppt/tags/tag446.xml><?xml version="1.0" encoding="utf-8"?>
<p:tagLst xmlns:p="http://schemas.openxmlformats.org/presentationml/2006/main">
  <p:tag name="KSO_WM_UNIT_ISCONTENTSTITLE" val="0"/>
  <p:tag name="KSO_WM_UNIT_NOCLEAR" val="0"/>
  <p:tag name="KSO_WM_UNIT_SHOW_EDIT_AREA_INDICATION" val="0"/>
  <p:tag name="KSO_WM_UNIT_VALUE" val="16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a"/>
  <p:tag name="KSO_WM_UNIT_INDEX" val="1"/>
  <p:tag name="KSO_WM_TEMPLATE_CATEGORY" val="diagram"/>
  <p:tag name="KSO_WM_TEMPLATE_INDEX" val="20200733"/>
  <p:tag name="KSO_WM_UNIT_LAYERLEVEL" val="1_1"/>
  <p:tag name="KSO_WM_TAG_VERSION" val="1.0"/>
  <p:tag name="KSO_WM_BEAUTIFY_FLAG" val="#wm#"/>
  <p:tag name="KSO_WM_UNIT_PRESET_TEXT" val="WPS Office"/>
</p:tagLst>
</file>

<file path=ppt/tags/tag4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7_1*l_h_f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添加文本具体内容，文字是您思想的提炼，简明扼要地阐述您的观点，以便观者准确地理解您传达的思想。"/>
  <p:tag name="KSO_WM_UNIT_TEXT_FILL_FORE_SCHEMECOLOR_INDEX" val="1"/>
  <p:tag name="KSO_WM_UNIT_TEXT_FILL_TYPE" val="1"/>
  <p:tag name="KSO_WM_UNIT_USESOURCEFORMAT_APPLY" val="1"/>
</p:tagLst>
</file>

<file path=ppt/tags/tag4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7_1*l_h_a*1_1_1"/>
  <p:tag name="KSO_WM_TEMPLATE_CATEGORY" val="diagram"/>
  <p:tag name="KSO_WM_TEMPLATE_INDEX" val="2023333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37_1*l_h_i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4_1"/>
  <p:tag name="KSO_WM_UNIT_TYPE" val="l_h_i"/>
</p:tagLst>
</file>

<file path=ppt/tags/tag4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7_1*l_h_f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添加文本具体内容，文字是您思想的提炼，简明扼要地阐述您的内容观点，以便观者准确地理解您传达的思想内容。"/>
  <p:tag name="KSO_WM_UNIT_TEXT_FILL_FORE_SCHEMECOLOR_INDEX" val="1"/>
  <p:tag name="KSO_WM_UNIT_TEXT_FILL_TYPE" val="1"/>
  <p:tag name="KSO_WM_UNIT_USESOURCEFORMAT_APPLY" val="1"/>
</p:tagLst>
</file>

<file path=ppt/tags/tag4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7_1*l_h_a*1_2_1"/>
  <p:tag name="KSO_WM_TEMPLATE_CATEGORY" val="diagram"/>
  <p:tag name="KSO_WM_TEMPLATE_INDEX" val="2023333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37_1*l_h_i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1"/>
</p:tagLst>
</file>

<file path=ppt/tags/tag4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7_1*l_h_f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添加文本具体内容，文字是您思想的提炼，简明扼要地阐述您的观点，以便观者准确地理解您传达的思想。"/>
  <p:tag name="KSO_WM_UNIT_TEXT_FILL_FORE_SCHEMECOLOR_INDEX" val="1"/>
  <p:tag name="KSO_WM_UNIT_TEXT_FILL_TYPE" val="1"/>
  <p:tag name="KSO_WM_UNIT_USESOURCEFORMAT_APPLY" val="1"/>
</p:tagLst>
</file>

<file path=ppt/tags/tag4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1*l_h_a*1_3_1"/>
  <p:tag name="KSO_WM_TEMPLATE_CATEGORY" val="diagram"/>
  <p:tag name="KSO_WM_TEMPLATE_INDEX" val="2023333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337_1*l_h_i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1"/>
</p:tagLst>
</file>

<file path=ppt/tags/tag4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337_1*l_h_i*1_1_2"/>
  <p:tag name="KSO_WM_TEMPLATE_CATEGORY" val="diagram"/>
  <p:tag name="KSO_WM_TEMPLATE_INDEX" val="20233337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5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337_1*l_h_i*1_1_2"/>
  <p:tag name="KSO_WM_TEMPLATE_CATEGORY" val="diagram"/>
  <p:tag name="KSO_WM_TEMPLATE_INDEX" val="20233337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337_1*l_h_i*1_1_2"/>
  <p:tag name="KSO_WM_TEMPLATE_CATEGORY" val="diagram"/>
  <p:tag name="KSO_WM_TEMPLATE_INDEX" val="20233337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48.59661865234375,&quot;left&quot;:54.8,&quot;top&quot;:136.60216311477296,&quot;width&quot;:858.5079078109623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4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14_3*l_h_a*1_3_1"/>
  <p:tag name="KSO_WM_TEMPLATE_CATEGORY" val="diagram"/>
  <p:tag name="KSO_WM_TEMPLATE_INDEX" val="20231714"/>
  <p:tag name="KSO_WM_UNIT_LAYERLEVEL" val="1_1_1"/>
  <p:tag name="KSO_WM_TAG_VERSION" val="3.0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377.7464600138026,&quot;left&quot;:59.67157217911845,&quot;top&quot;:73.60353998619739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a"/>
</p:tagLst>
</file>

<file path=ppt/tags/tag460.xml><?xml version="1.0" encoding="utf-8"?>
<p:tagLst xmlns:p="http://schemas.openxmlformats.org/presentationml/2006/main">
  <p:tag name="KSO_WM_SLIDE_ID" val="diagram2023171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714"/>
  <p:tag name="KSO_WM_SLIDE_TYPE" val="text"/>
  <p:tag name="KSO_WM_SLIDE_SUBTYPE" val="diag"/>
  <p:tag name="KSO_WM_SLIDE_SIZE" val="839.261*387.782"/>
  <p:tag name="KSO_WM_SLIDE_POSITION" val="60.2579*97.7183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61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0921_2*l_h_i*1_1_2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type&quot;:0},&quot;glow&quot;:{&quot;colorType&quot;:0},&quot;line&quot;:{&quot;type&quot;:0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SHADOW_SCHEMECOLOR_INDEX" val="5"/>
  <p:tag name="KSO_WM_UNIT_USESOURCEFORMAT_APPLY" val="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0921_2*l_h_i*1_1_3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USESOURCEFORMAT_APPLY" val="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30921_2*l_h_i*1_1_5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4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21_2*l_h_f*1_1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VALUE" val="126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单击此处输入(您的)智能图形项正文，文字是您思想的提炼，请尽量言简意赅的阐述观点。单击此处添加正文，文字是您思想的提炼。"/>
  <p:tag name="KSO_WM_UNIT_TEXT_FILL_FORE_SCHEMECOLOR_INDEX" val="1"/>
  <p:tag name="KSO_WM_UNIT_TEXT_FILL_TYPE" val="1"/>
  <p:tag name="KSO_WM_UNIT_USESOURCEFORMAT_APPLY" val="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21_2*l_h_i*1_1_1"/>
  <p:tag name="KSO_WM_TEMPLATE_CATEGORY" val="diagram"/>
  <p:tag name="KSO_WM_TEMPLATE_INDEX" val="20230921"/>
  <p:tag name="KSO_WM_UNIT_LAYERLEVEL" val="1_1_1"/>
  <p:tag name="KSO_WM_TAG_VERSION" val="3.0"/>
  <p:tag name="KSO_WM_UNIT_SUBTYPE" val="d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1"/>
  <p:tag name="KSO_WM_UNIT_TEXT_FILL_TYPE" val="1"/>
  <p:tag name="KSO_WM_UNIT_SHADOW_SCHEMECOLOR_INDEX" val="5"/>
  <p:tag name="KSO_WM_UNIT_USESOURCEFORMAT_APPLY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0921_2*l_h_i*1_1_4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25"/>
  <p:tag name="KSO_WM_UNIT_TEXT_FILL_FORE_SCHEMECOLOR_INDEX" val="2"/>
  <p:tag name="KSO_WM_UNIT_TEXT_FILL_TYPE" val="1"/>
  <p:tag name="KSO_WM_UNIT_USESOURCEFORMAT_APPLY" val="1"/>
</p:tagLst>
</file>

<file path=ppt/tags/tag4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21_2*l_h_a*1_1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0921_2*l_h_i*1_2_2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type&quot;:0},&quot;glow&quot;:{&quot;colorType&quot;:0},&quot;line&quot;:{&quot;type&quot;:0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SHADOW_SCHEMECOLOR_INDEX" val="6"/>
  <p:tag name="KSO_WM_UNIT_USESOURCEFORMAT_APPLY" val="1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f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0921_2*l_h_i*1_2_3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USESOURCEFORMAT_APPLY" val="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30921_2*l_h_i*1_2_5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472.xml><?xml version="1.0" encoding="utf-8"?>
<p:tagLst xmlns:p="http://schemas.openxmlformats.org/presentationml/2006/main">
  <p:tag name="KSO_WM_UNIT_SUBTYPE" val="a"/>
  <p:tag name="KSO_WM_UNIT_NOCLEAR" val="0"/>
  <p:tag name="KSO_WM_UNIT_VALUE" val="126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21_2*l_h_f*1_2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单击此处输入(您的)智能图形项正文，文字是您思想的提炼，请尽量言简意赅的阐述观点。单击此处添加正文，文字是您思想的提炼。"/>
  <p:tag name="KSO_WM_UNIT_TEXT_FILL_FORE_SCHEMECOLOR_INDEX" val="1"/>
  <p:tag name="KSO_WM_UNIT_TEXT_FILL_TYPE" val="1"/>
  <p:tag name="KSO_WM_UNIT_USESOURCEFORMAT_APPLY" val="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21_2*l_h_i*1_2_1"/>
  <p:tag name="KSO_WM_TEMPLATE_CATEGORY" val="diagram"/>
  <p:tag name="KSO_WM_TEMPLATE_INDEX" val="20230921"/>
  <p:tag name="KSO_WM_UNIT_LAYERLEVEL" val="1_1_1"/>
  <p:tag name="KSO_WM_TAG_VERSION" val="3.0"/>
  <p:tag name="KSO_WM_UNIT_SUBTYPE" val="d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1"/>
  <p:tag name="KSO_WM_UNIT_TEXT_FILL_TYPE" val="1"/>
  <p:tag name="KSO_WM_UNIT_SHADOW_SCHEMECOLOR_INDEX" val="6"/>
  <p:tag name="KSO_WM_UNIT_USESOURCEFORMAT_APPLY" val="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0921_2*l_h_i*1_2_4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25"/>
  <p:tag name="KSO_WM_UNIT_TEXT_FILL_FORE_SCHEMECOLOR_INDEX" val="2"/>
  <p:tag name="KSO_WM_UNIT_TEXT_FILL_TYPE" val="1"/>
  <p:tag name="KSO_WM_UNIT_USESOURCEFORMAT_APPLY" val="1"/>
</p:tagLst>
</file>

<file path=ppt/tags/tag4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21_2*l_h_a*1_2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0921_2*l_h_i*1_3_2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type&quot;:0},&quot;glow&quot;:{&quot;colorType&quot;:0},&quot;line&quot;:{&quot;type&quot;:0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SHADOW_SCHEMECOLOR_INDEX" val="7"/>
  <p:tag name="KSO_WM_UNIT_USESOURCEFORMAT_APPLY" val="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0921_2*l_h_i*1_3_3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USESOURCEFORMAT_APPLY" val="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30921_2*l_h_i*1_3_5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47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21_2*l_h_f*1_3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VALUE" val="126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单击此处输入(您的)智能图形项正文，文字是您思想的提炼，请尽量言简意赅的阐述观点。单击此处添加正文，文字是您思想的提炼。"/>
  <p:tag name="KSO_WM_UNIT_TEXT_FILL_FORE_SCHEMECOLOR_INDEX" val="1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5_1"/>
  <p:tag name="KSO_WM_UNIT_TYPE" val="l_h_i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0921_2*l_h_i*1_3_1"/>
  <p:tag name="KSO_WM_TEMPLATE_CATEGORY" val="diagram"/>
  <p:tag name="KSO_WM_TEMPLATE_INDEX" val="20230921"/>
  <p:tag name="KSO_WM_UNIT_LAYERLEVEL" val="1_1_1"/>
  <p:tag name="KSO_WM_TAG_VERSION" val="3.0"/>
  <p:tag name="KSO_WM_UNIT_SUBTYPE" val="d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1"/>
  <p:tag name="KSO_WM_UNIT_TEXT_FILL_TYPE" val="1"/>
  <p:tag name="KSO_WM_UNIT_SHADOW_SCHEMECOLOR_INDEX" val="7"/>
  <p:tag name="KSO_WM_UNIT_USESOURCEFORMAT_APPLY" val="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0921_2*l_h_i*1_3_4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25"/>
  <p:tag name="KSO_WM_UNIT_TEXT_FILL_FORE_SCHEMECOLOR_INDEX" val="2"/>
  <p:tag name="KSO_WM_UNIT_TEXT_FILL_TYPE" val="1"/>
  <p:tag name="KSO_WM_UNIT_USESOURCEFORMAT_APPLY" val="1"/>
</p:tagLst>
</file>

<file path=ppt/tags/tag4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921_2*l_h_a*1_3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422.02500610351564,&quot;left&quot;:54.450006103515626,&quot;top&quot;:66.5,&quot;width&quot;:881.349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UNIT_USESOURCEFORMAT_APPLY" val="1"/>
</p:tagLst>
</file>

<file path=ppt/tags/tag483.xml><?xml version="1.0" encoding="utf-8"?>
<p:tagLst xmlns:p="http://schemas.openxmlformats.org/presentationml/2006/main">
  <p:tag name="KSO_WM_UNIT_ISCONTENTSTITLE" val="0"/>
  <p:tag name="KSO_WM_UNIT_NOCLEAR" val="0"/>
  <p:tag name="KSO_WM_UNIT_SHOW_EDIT_AREA_INDICATION" val="0"/>
  <p:tag name="KSO_WM_UNIT_VALUE" val="16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a"/>
  <p:tag name="KSO_WM_UNIT_INDEX" val="1"/>
  <p:tag name="KSO_WM_TEMPLATE_CATEGORY" val="diagram"/>
  <p:tag name="KSO_WM_TEMPLATE_INDEX" val="20200733"/>
  <p:tag name="KSO_WM_UNIT_LAYERLEVEL" val="1_1"/>
  <p:tag name="KSO_WM_TAG_VERSION" val="1.0"/>
  <p:tag name="KSO_WM_BEAUTIFY_FLAG" val="#wm#"/>
  <p:tag name="KSO_WM_UNIT_PRESET_TEXT" val="WPS Office"/>
</p:tagLst>
</file>

<file path=ppt/tags/tag4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14_3*l_h_a*1_3_1"/>
  <p:tag name="KSO_WM_TEMPLATE_CATEGORY" val="diagram"/>
  <p:tag name="KSO_WM_TEMPLATE_INDEX" val="20231714"/>
  <p:tag name="KSO_WM_UNIT_LAYERLEVEL" val="1_1_1"/>
  <p:tag name="KSO_WM_TAG_VERSION" val="3.0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377.7464600138026,&quot;left&quot;:59.67157217911845,&quot;top&quot;:73.60353998619739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#wm#"/>
  <p:tag name="KSO_WM_TEMPLATE_CATEGORY" val="diagram"/>
  <p:tag name="KSO_WM_TEMPLATE_INDEX" val="20230921"/>
  <p:tag name="KSO_WM_SPECIAL_SOURCE" val="bdnull"/>
  <p:tag name="KSO_WM_SLIDE_ID" val="diagram20230921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48.25*372.85"/>
  <p:tag name="KSO_WM_SLIDE_POSITION" val="55.6*115.25"/>
</p:tagLst>
</file>

<file path=ppt/tags/tag487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</p:tagLst>
</file>

<file path=ppt/tags/tag4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2462_1*l_h_i*1_2_3"/>
  <p:tag name="KSO_WM_TEMPLATE_CATEGORY" val="diagram"/>
  <p:tag name="KSO_WM_TEMPLATE_INDEX" val="2023246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6"/>
  <p:tag name="KSO_WM_UNIT_LINE_FILL_TYPE" val="2"/>
  <p:tag name="KSO_WM_UNIT_SHADOW_SCHEMECOLOR_INDEX" val="6"/>
  <p:tag name="KSO_WM_UNIT_TEXT_FILL_FORE_SCHEMECOLOR_INDEX" val="13"/>
  <p:tag name="KSO_WM_UNIT_TEXT_FILL_TYPE" val="1"/>
  <p:tag name="KSO_WM_UNIT_USESOURCEFORMAT_APPLY" val="1"/>
</p:tagLst>
</file>

<file path=ppt/tags/tag4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2462_1*l_h_i*1_2_2"/>
  <p:tag name="KSO_WM_TEMPLATE_CATEGORY" val="diagram"/>
  <p:tag name="KSO_WM_TEMPLATE_INDEX" val="2023246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solid&quot;:{&quot;brightness&quot;:0,&quot;colorType&quot;:1,&quot;foreColorIndex&quot;:2,&quot;transparency&quot;:0.800000011920929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2"/>
  <p:tag name="KSO_WM_UNIT_FILL_FORE_SCHEMECOLOR_INDEX_BRIGHTNESS" val="0"/>
  <p:tag name="KSO_WM_UNIT_LINE_FORE_SCHEMECOLOR_INDEX" val="6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a"/>
</p:tagLst>
</file>

<file path=ppt/tags/tag49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2462_1*l_h_i*1_1_2"/>
  <p:tag name="KSO_WM_TEMPLATE_CATEGORY" val="diagram"/>
  <p:tag name="KSO_WM_TEMPLATE_INDEX" val="2023246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2462_1*l_h_i*1_2_1"/>
  <p:tag name="KSO_WM_TEMPLATE_CATEGORY" val="diagram"/>
  <p:tag name="KSO_WM_TEMPLATE_INDEX" val="2023246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1"/>
  <p:tag name="KSO_WM_UNIT_TEXT_FILL_TYPE" val="1"/>
  <p:tag name="KSO_WM_UNIT_SHADOW_SCHEMECOLOR_INDEX" val="6"/>
  <p:tag name="KSO_WM_UNIT_USESOURCEFORMAT_APPLY" val="1"/>
</p:tagLst>
</file>

<file path=ppt/tags/tag4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2462_1*l_h_i*1_1_3"/>
  <p:tag name="KSO_WM_TEMPLATE_CATEGORY" val="diagram"/>
  <p:tag name="KSO_WM_TEMPLATE_INDEX" val="2023246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solid&quot;:{&quot;brightness&quot;:0,&quot;colorType&quot;:1,&quot;foreColorIndex&quot;:2,&quot;transparency&quot;:0.800000011920929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2462_1*l_h_i*1_1_1"/>
  <p:tag name="KSO_WM_TEMPLATE_CATEGORY" val="diagram"/>
  <p:tag name="KSO_WM_TEMPLATE_INDEX" val="2023246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1"/>
  <p:tag name="KSO_WM_UNIT_TEXT_FILL_TYPE" val="1"/>
  <p:tag name="KSO_WM_UNIT_SHADOW_SCHEMECOLOR_INDEX" val="5"/>
  <p:tag name="KSO_WM_UNIT_USESOURCEFORMAT_APPLY" val="1"/>
</p:tagLst>
</file>

<file path=ppt/tags/tag49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2462_1*l_h_f*1_2_1"/>
  <p:tag name="KSO_WM_TEMPLATE_CATEGORY" val="diagram"/>
  <p:tag name="KSO_WM_TEMPLATE_INDEX" val="2023246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添加文本，简明扼要地阐述您的观点。根据需要可酌情增减文字，以便观者准确地理解您传达的思想。单击此处添加文本具体内容，简明扼要地阐述您的观点。根据需要可酌情增减文字"/>
  <p:tag name="KSO_WM_UNIT_TEXT_FILL_FORE_SCHEMECOLOR_INDEX" val="1"/>
  <p:tag name="KSO_WM_UNIT_TEXT_FILL_TYPE" val="1"/>
  <p:tag name="KSO_WM_UNIT_USESOURCEFORMAT_APPLY" val="1"/>
</p:tagLst>
</file>

<file path=ppt/tags/tag4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2462_1*l_h_a*1_2_1"/>
  <p:tag name="KSO_WM_TEMPLATE_CATEGORY" val="diagram"/>
  <p:tag name="KSO_WM_TEMPLATE_INDEX" val="2023246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标题"/>
  <p:tag name="KSO_WM_UNIT_TEXT_FILL_FORE_SCHEMECOLOR_INDEX" val="1"/>
  <p:tag name="KSO_WM_UNIT_TEXT_FILL_TYPE" val="1"/>
  <p:tag name="KSO_WM_UNIT_USESOURCEFORMAT_APPLY" val="1"/>
</p:tagLst>
</file>

<file path=ppt/tags/tag49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2462_1*l_h_f*1_1_1"/>
  <p:tag name="KSO_WM_TEMPLATE_CATEGORY" val="diagram"/>
  <p:tag name="KSO_WM_TEMPLATE_INDEX" val="2023246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文字，以便观者准确地理解您传达的思想。单击此处添加文本具体内容，简明扼要地阐述您的观点。根据需要可酌情增减文字"/>
  <p:tag name="KSO_WM_UNIT_TEXT_FILL_FORE_SCHEMECOLOR_INDEX" val="1"/>
  <p:tag name="KSO_WM_UNIT_TEXT_FILL_TYPE" val="1"/>
  <p:tag name="KSO_WM_UNIT_USESOURCEFORMAT_APPLY" val="1"/>
</p:tagLst>
</file>

<file path=ppt/tags/tag4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2462_1*l_h_a*1_1_1"/>
  <p:tag name="KSO_WM_TEMPLATE_CATEGORY" val="diagram"/>
  <p:tag name="KSO_WM_TEMPLATE_INDEX" val="2023246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8.4999969482422,&quot;left&quot;:54.127960205078125,&quot;top&quot;:80.6,&quot;width&quot;:851.24407958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标题"/>
  <p:tag name="KSO_WM_UNIT_TEXT_FILL_FORE_SCHEMECOLOR_INDEX" val="1"/>
  <p:tag name="KSO_WM_UNIT_TEXT_FILL_TYPE" val="1"/>
  <p:tag name="KSO_WM_UNIT_USESOURCEFORMAT_APPLY" val="1"/>
</p:tagLst>
</file>

<file path=ppt/tags/tag498.xml><?xml version="1.0" encoding="utf-8"?>
<p:tagLst xmlns:p="http://schemas.openxmlformats.org/presentationml/2006/main">
  <p:tag name="KSO_WM_UNIT_ISCONTENTSTITLE" val="0"/>
  <p:tag name="KSO_WM_UNIT_NOCLEAR" val="0"/>
  <p:tag name="KSO_WM_UNIT_SHOW_EDIT_AREA_INDICATION" val="0"/>
  <p:tag name="KSO_WM_UNIT_VALUE" val="16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a"/>
  <p:tag name="KSO_WM_UNIT_INDEX" val="1"/>
  <p:tag name="KSO_WM_TEMPLATE_CATEGORY" val="diagram"/>
  <p:tag name="KSO_WM_TEMPLATE_INDEX" val="20200733"/>
  <p:tag name="KSO_WM_UNIT_LAYERLEVEL" val="1_1"/>
  <p:tag name="KSO_WM_TAG_VERSION" val="1.0"/>
  <p:tag name="KSO_WM_BEAUTIFY_FLAG" val="#wm#"/>
  <p:tag name="KSO_WM_UNIT_PRESET_TEXT" val="WPS Office"/>
</p:tagLst>
</file>

<file path=ppt/tags/tag4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14_3*l_h_a*1_3_1"/>
  <p:tag name="KSO_WM_TEMPLATE_CATEGORY" val="diagram"/>
  <p:tag name="KSO_WM_TEMPLATE_INDEX" val="20231714"/>
  <p:tag name="KSO_WM_UNIT_LAYERLEVEL" val="1_1_1"/>
  <p:tag name="KSO_WM_TAG_VERSION" val="3.0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377.7464600138026,&quot;left&quot;:59.67157217911845,&quot;top&quot;:73.60353998619739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f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f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SLIDE_ID" val="diagram20232462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2462"/>
  <p:tag name="KSO_WM_SLIDE_TYPE" val="text"/>
  <p:tag name="KSO_WM_SLIDE_SUBTYPE" val="diag"/>
  <p:tag name="KSO_WM_SLIDE_SIZE" val="850.6*366.1"/>
  <p:tag name="KSO_WM_SLIDE_POSITION" val="54.45*122.6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50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5998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98"/>
  <p:tag name="KSO_WM_TEMPLATE_CATEGORY" val="custom"/>
  <p:tag name="KSO_WM_UNIT_PRESET_TEXT_INDEX" val="-1"/>
  <p:tag name="KSO_WM_UNIT_PRESET_TEXT_LEN" val="0"/>
  <p:tag name="KSO_WM_UNIT_USESOURCEFORMAT_APPLY" val="1"/>
</p:tagLst>
</file>

<file path=ppt/tags/tag503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04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505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506.xml><?xml version="1.0" encoding="utf-8"?>
<p:tagLst xmlns:p="http://schemas.openxmlformats.org/presentationml/2006/main">
  <p:tag name="KSO_WM_UNIT_TYPE" val="l_h_i"/>
  <p:tag name="KSO_WM_UNIT_INDEX" val="1_1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507.xml><?xml version="1.0" encoding="utf-8"?>
<p:tagLst xmlns:p="http://schemas.openxmlformats.org/presentationml/2006/main">
  <p:tag name="KSO_WM_UNIT_TYPE" val="l_h_i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08.xml><?xml version="1.0" encoding="utf-8"?>
<p:tagLst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509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6_1"/>
  <p:tag name="KSO_WM_UNIT_TYPE" val="l_h_i"/>
</p:tagLst>
</file>

<file path=ppt/tags/tag510.xml><?xml version="1.0" encoding="utf-8"?>
<p:tagLst xmlns:p="http://schemas.openxmlformats.org/presentationml/2006/main">
  <p:tag name="KSO_WM_UNIT_TYPE" val="l_h_i"/>
  <p:tag name="KSO_WM_UNIT_INDEX" val="1_2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511.xml><?xml version="1.0" encoding="utf-8"?>
<p:tagLst xmlns:p="http://schemas.openxmlformats.org/presentationml/2006/main">
  <p:tag name="KSO_WM_UNIT_TYPE" val="l_h_i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12.xml><?xml version="1.0" encoding="utf-8"?>
<p:tagLst xmlns:p="http://schemas.openxmlformats.org/presentationml/2006/main">
  <p:tag name="KSO_WM_UNIT_TYPE" val="l_h_i"/>
  <p:tag name="KSO_WM_UNIT_SUBTYPE" val="d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513.xml><?xml version="1.0" encoding="utf-8"?>
<p:tagLst xmlns:p="http://schemas.openxmlformats.org/presentationml/2006/main">
  <p:tag name="KSO_WM_UNIT_TYPE" val="l_h_i"/>
  <p:tag name="KSO_WM_UNIT_INDEX" val="1_3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514.xml><?xml version="1.0" encoding="utf-8"?>
<p:tagLst xmlns:p="http://schemas.openxmlformats.org/presentationml/2006/main">
  <p:tag name="KSO_WM_UNIT_TYPE" val="l_h_f"/>
  <p:tag name="KSO_WM_UNIT_INDEX" val="1_3_1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98_6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98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23.83581325225316,&quot;left&quot;:234.5065354330709,&quot;top&quot;:58.08212598425197,&quot;width&quot;:725.44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32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515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998"/>
  <p:tag name="KSO_WM_TEMPLATE_CATEGORY" val="custom"/>
  <p:tag name="KSO_WM_SLIDE_INDEX" val="4"/>
  <p:tag name="KSO_WM_SLIDE_ID" val="custom20235998_4"/>
  <p:tag name="KSO_WM_TEMPLATE_MASTER_TYPE" val="0"/>
  <p:tag name="KSO_WM_SLIDE_LAYOUT" val="a_l"/>
  <p:tag name="KSO_WM_SLIDE_LAYOUT_CNT" val="1_1"/>
  <p:tag name="KSO_WM_SLIDE_DIAGTYPE" val="l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96_4*a*1"/>
  <p:tag name="KSO_WM_TEMPLATE_CATEGORY" val="diagram"/>
  <p:tag name="KSO_WM_TEMPLATE_INDEX" val="2023149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1"/>
</p:tagLst>
</file>

<file path=ppt/tags/tag517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96_4*a*1"/>
  <p:tag name="KSO_WM_TEMPLATE_CATEGORY" val="diagram"/>
  <p:tag name="KSO_WM_TEMPLATE_INDEX" val="2023149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1"/>
</p:tagLst>
</file>

<file path=ppt/tags/tag519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</p:tagLst>
</file>

<file path=ppt/tags/tag52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a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96_4*a*1"/>
  <p:tag name="KSO_WM_TEMPLATE_CATEGORY" val="diagram"/>
  <p:tag name="KSO_WM_TEMPLATE_INDEX" val="2023149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1"/>
</p:tagLst>
</file>

<file path=ppt/tags/tag521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96_4*a*1"/>
  <p:tag name="KSO_WM_TEMPLATE_CATEGORY" val="diagram"/>
  <p:tag name="KSO_WM_TEMPLATE_INDEX" val="2023149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1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96_4*a*1"/>
  <p:tag name="KSO_WM_TEMPLATE_CATEGORY" val="diagram"/>
  <p:tag name="KSO_WM_TEMPLATE_INDEX" val="2023149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1"/>
</p:tagLst>
</file>

<file path=ppt/tags/tag526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96_4*a*1"/>
  <p:tag name="KSO_WM_TEMPLATE_CATEGORY" val="diagram"/>
  <p:tag name="KSO_WM_TEMPLATE_INDEX" val="2023149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1"/>
</p:tagLst>
</file>

<file path=ppt/tags/tag528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96_4*a*1"/>
  <p:tag name="KSO_WM_TEMPLATE_CATEGORY" val="diagram"/>
  <p:tag name="KSO_WM_TEMPLATE_INDEX" val="2023149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f"/>
</p:tagLst>
</file>

<file path=ppt/tags/tag530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17"/>
  <p:tag name="KSO_WM_SLIDE_ID" val="diagram20233217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1.107*361.093"/>
  <p:tag name="KSO_WM_SLIDE_POSITION" val="54.75*132.907"/>
</p:tagLst>
</file>

<file path=ppt/tags/tag5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28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ISCONTENTSTITLE" val="0"/>
  <p:tag name="KSO_WM_UNIT_PRESET_TEXT" val="THANK YOU"/>
</p:tagLst>
</file>

<file path=ppt/tags/tag53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28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28"/>
  <p:tag name="KSO_WM_TEMPLATE_CATEGORY" val="custom"/>
  <p:tag name="KSO_WM_UNIT_TEXT_LAYER_COUNT" val="1"/>
  <p:tag name="KSO_WM_UNIT_VALUE" val="9"/>
  <p:tag name="KSO_WM_UNIT_PRESET_TEXT" val="汇报人：WPS"/>
  <p:tag name="KSO_WM_UNIT_TEXT_TYPE" val="1"/>
</p:tagLst>
</file>

<file path=ppt/tags/tag533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28"/>
  <p:tag name="KSO_WM_TEMPLATE_CATEGORY" val="custom"/>
  <p:tag name="KSO_WM_SLIDE_INDEX" val="9"/>
  <p:tag name="KSO_WM_SLIDE_ID" val="custom20238628_9"/>
  <p:tag name="KSO_WM_TEMPLATE_MASTER_TYPE" val="0"/>
  <p:tag name="KSO_WM_SLIDE_LAYOUT" val="a_b_f"/>
  <p:tag name="KSO_WM_SLIDE_LAYOUT_CNT" val="1_1_2"/>
  <p:tag name="KSO_WM_SLIDE_THEME_ID" val="3401880"/>
  <p:tag name="KSO_WM_SLIDE_THEME_NAME" val="简约风蓝色通用职场办公"/>
</p:tagLst>
</file>

<file path=ppt/tags/tag534.xml><?xml version="1.0" encoding="utf-8"?>
<p:tagLst xmlns:p="http://schemas.openxmlformats.org/presentationml/2006/main">
  <p:tag name="COMMONDATA" val="eyJoZGlkIjoiY2Q5NzI5YjdmNTJhZWI1NGNlZTE1YTBjYWYyM2EyZTkifQ=="/>
  <p:tag name="KSO_WPP_MARK_KEY" val="bb740571-55f9-4edf-bd1b-3c8df4476c53"/>
  <p:tag name="RESOURCE_RECORD_KEY" val="{&quot;10&quot;:[3655723,50046077,20277447,4450880,3504121,3504314,20288320,21539412,50001574,50016109,50041298,50017902,20263552,20203234,20265191,3649997,21561580,4692309,3635546,4394287,21564672],&quot;13&quot;:[4364924,20174681,20063521,4563121,20481936,19972061],&quot;65&quot;:[20238628],&quot;70&quot;:[3312559,3325893,3322083,3332199],&quot;71&quot;:[76235680061]}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UNIT_INDEX" val="2_1_1"/>
  <p:tag name="KSO_WM_UNIT_TYPE" val="l_h_f"/>
</p:tagLst>
</file>

<file path=ppt/tags/tag55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97a2c7f2668aa2e1acc777bf23eada019fd01315"/>
  <p:tag name="KSO_WM_NEWLAYOUT_ID" val="82"/>
</p:tagLst>
</file>

<file path=ppt/tags/tag56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1_1"/>
  <p:tag name="KSO_WM_UNIT_TYPE" val="l_h_i"/>
</p:tagLst>
</file>

<file path=ppt/tags/tag57.xml><?xml version="1.0" encoding="utf-8"?>
<p:tagLst xmlns:p="http://schemas.openxmlformats.org/presentationml/2006/main">
  <p:tag name="$PH_EXT" val="1"/>
  <p:tag name="KSO_WM_BEAUTIFY_FLAG" val="#fgm#"/>
  <p:tag name="KSO_WM_DIAGRAM_GROUP_CODE" val="1"/>
  <p:tag name="KSO_WM_UNIT_INDEX" val="1_1_1"/>
  <p:tag name="KSO_WM_UNIT_TYPE" val="l_h_x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a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f"/>
</p:tagLst>
</file>

<file path=ppt/tags/tag6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2_1"/>
  <p:tag name="KSO_WM_UNIT_TYPE" val="l_h_i"/>
</p:tagLst>
</file>

<file path=ppt/tags/tag60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2_1"/>
  <p:tag name="KSO_WM_UNIT_TYPE" val="l_h_i"/>
</p:tagLst>
</file>

<file path=ppt/tags/tag61.xml><?xml version="1.0" encoding="utf-8"?>
<p:tagLst xmlns:p="http://schemas.openxmlformats.org/presentationml/2006/main">
  <p:tag name="$PH_EXT" val="1"/>
  <p:tag name="KSO_WM_BEAUTIFY_FLAG" val="#fgm#"/>
  <p:tag name="KSO_WM_DIAGRAM_GROUP_CODE" val="1"/>
  <p:tag name="KSO_WM_UNIT_INDEX" val="1_2_1"/>
  <p:tag name="KSO_WM_UNIT_TYPE" val="l_h_x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a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f"/>
</p:tagLst>
</file>

<file path=ppt/tags/tag64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3_1"/>
  <p:tag name="KSO_WM_UNIT_TYPE" val="l_h_i"/>
</p:tagLst>
</file>

<file path=ppt/tags/tag65.xml><?xml version="1.0" encoding="utf-8"?>
<p:tagLst xmlns:p="http://schemas.openxmlformats.org/presentationml/2006/main">
  <p:tag name="$PH_EXT" val="1"/>
  <p:tag name="KSO_WM_BEAUTIFY_FLAG" val="#fgm#"/>
  <p:tag name="KSO_WM_DIAGRAM_GROUP_CODE" val="1"/>
  <p:tag name="KSO_WM_UNIT_INDEX" val="1_3_1"/>
  <p:tag name="KSO_WM_UNIT_TYPE" val="l_h_x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f"/>
</p:tagLst>
</file>

<file path=ppt/tags/tag68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d4ed3ac750d390bad39875057436f3006d377d29"/>
  <p:tag name="KSO_WM_NEWLAYOUT_ID" val="185"/>
</p:tagLst>
</file>

<file path=ppt/tags/tag69.xml><?xml version="1.0" encoding="utf-8"?>
<p:tagLst xmlns:p="http://schemas.openxmlformats.org/presentationml/2006/main">
  <p:tag name="KSO_WM_BEAUTIFY_FLAG" val="#fgm#"/>
  <p:tag name="KSO_WM_UNIT_INDEX" val="1_1_1"/>
  <p:tag name="KSO_WM_UNIT_TYPE" val="l_h_d"/>
</p:tagLst>
</file>

<file path=ppt/tags/tag7.xml><?xml version="1.0" encoding="utf-8"?>
<p:tagLst xmlns:p="http://schemas.openxmlformats.org/presentationml/2006/main">
  <p:tag name="$PH_EXT" val="1"/>
  <p:tag name="KSO_WM_BEAUTIFY_FLAG" val="#fgm#"/>
  <p:tag name="KSO_WM_DIAGRAM_GROUP_CODE" val="1"/>
  <p:tag name="KSO_WM_UNIT_INDEX" val="1_2_1"/>
  <p:tag name="KSO_WM_UNIT_TYPE" val="l_h_x"/>
</p:tagLst>
</file>

<file path=ppt/tags/tag70.xml><?xml version="1.0" encoding="utf-8"?>
<p:tagLst xmlns:p="http://schemas.openxmlformats.org/presentationml/2006/main">
  <p:tag name="KSO_WM_BEAUTIFY_FLAG" val="#fgm#"/>
  <p:tag name="KSO_WM_UNIT_INDEX" val="1_2_1"/>
  <p:tag name="KSO_WM_UNIT_TYPE" val="l_h_d"/>
</p:tagLst>
</file>

<file path=ppt/tags/tag71.xml><?xml version="1.0" encoding="utf-8"?>
<p:tagLst xmlns:p="http://schemas.openxmlformats.org/presentationml/2006/main">
  <p:tag name="KSO_WM_BEAUTIFY_FLAG" val="#fgm#"/>
  <p:tag name="KSO_WM_UNIT_INDEX" val="1_3_1"/>
  <p:tag name="KSO_WM_UNIT_TYPE" val="l_h_d"/>
</p:tagLst>
</file>

<file path=ppt/tags/tag72.xml><?xml version="1.0" encoding="utf-8"?>
<p:tagLst xmlns:p="http://schemas.openxmlformats.org/presentationml/2006/main">
  <p:tag name="KSO_WM_BEAUTIFY_FLAG" val="#fgm#"/>
  <p:tag name="KSO_WM_UNIT_INDEX" val="1_4_1"/>
  <p:tag name="KSO_WM_UNIT_TYPE" val="l_h_d"/>
</p:tagLst>
</file>

<file path=ppt/tags/tag73.xml><?xml version="1.0" encoding="utf-8"?>
<p:tagLst xmlns:p="http://schemas.openxmlformats.org/presentationml/2006/main">
  <p:tag name="KSO_WM_BEAUTIFY_FLAG" val="#fgm#"/>
  <p:tag name="KSO_WM_UNIT_INDEX" val="1_5_1"/>
  <p:tag name="KSO_WM_UNIT_TYPE" val="l_h_d"/>
</p:tagLst>
</file>

<file path=ppt/tags/tag74.xml><?xml version="1.0" encoding="utf-8"?>
<p:tagLst xmlns:p="http://schemas.openxmlformats.org/presentationml/2006/main">
  <p:tag name="KSO_WM_BEAUTIFY_FLAG" val="#fgm#"/>
  <p:tag name="KSO_WM_UNIT_INDEX" val="1_6_1"/>
  <p:tag name="KSO_WM_UNIT_TYPE" val="l_h_d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UNIT_INDEX" val="1_2_1_1"/>
  <p:tag name="KSO_WM_UNIT_TYPE" val="n_h_h_f"/>
</p:tagLst>
</file>

<file path=ppt/tags/tag76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b80820b227f7a61bce90a36fcc36b3ef8468e9dc"/>
  <p:tag name="KSO_WM_NEWLAYOUT_ID" val="75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a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f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a"/>
</p:tagLst>
</file>

<file path=ppt/tags/tag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a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f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a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f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f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a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TYPE" val="l_h_f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a"/>
</p:tagLst>
</file>

<file path=ppt/tags/tag88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TYPE" val="l_h_f"/>
</p:tagLst>
</file>

<file path=ppt/tags/tag89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ca4095a60940c8b7f25c9ed94fd5692d3fadaf70"/>
  <p:tag name="KSO_WM_NEWLAYOUT_ID" val="65"/>
</p:tagLst>
</file>

<file path=ppt/tags/tag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f"/>
</p:tagLst>
</file>

<file path=ppt/tags/tag90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1_1"/>
  <p:tag name="KSO_WM_UNIT_TYPE" val="l_h_i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a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f"/>
</p:tagLst>
</file>

<file path=ppt/tags/tag93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2_1"/>
  <p:tag name="KSO_WM_UNIT_TYPE" val="l_h_i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a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f"/>
</p:tagLst>
</file>

<file path=ppt/tags/tag96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3_1"/>
  <p:tag name="KSO_WM_UNIT_TYPE" val="l_h_i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a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f"/>
</p:tagLst>
</file>

<file path=ppt/tags/tag99.xml><?xml version="1.0" encoding="utf-8"?>
<p:tagLst xmlns:p="http://schemas.openxmlformats.org/presentationml/2006/main">
  <p:tag name="$PH_EXT" val="2"/>
  <p:tag name="KSO_WM_BEAUTIFY_FLAG" val="#fgm#"/>
  <p:tag name="KSO_WM_DIAGRAM_GROUP_CODE" val="1"/>
  <p:tag name="KSO_WM_UNIT_INDEX" val="1_4_1"/>
  <p:tag name="KSO_WM_UNIT_TYPE" val="l_h_i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3B0500"/>
      </a:dk2>
      <a:lt2>
        <a:srgbClr val="FFF4F3"/>
      </a:lt2>
      <a:accent1>
        <a:srgbClr val="D02300"/>
      </a:accent1>
      <a:accent2>
        <a:srgbClr val="BF3C2E"/>
      </a:accent2>
      <a:accent3>
        <a:srgbClr val="E17467"/>
      </a:accent3>
      <a:accent4>
        <a:srgbClr val="FD905F"/>
      </a:accent4>
      <a:accent5>
        <a:srgbClr val="D39C83"/>
      </a:accent5>
      <a:accent6>
        <a:srgbClr val="B0A17E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0B284E"/>
      </a:dk2>
      <a:lt2>
        <a:srgbClr val="F3F7FD"/>
      </a:lt2>
      <a:accent1>
        <a:srgbClr val="007ADD"/>
      </a:accent1>
      <a:accent2>
        <a:srgbClr val="444758"/>
      </a:accent2>
      <a:accent3>
        <a:srgbClr val="007ADD"/>
      </a:accent3>
      <a:accent4>
        <a:srgbClr val="444758"/>
      </a:accent4>
      <a:accent5>
        <a:srgbClr val="007ADD"/>
      </a:accent5>
      <a:accent6>
        <a:srgbClr val="444758"/>
      </a:accent6>
      <a:hlink>
        <a:srgbClr val="5FCBFB"/>
      </a:hlink>
      <a:folHlink>
        <a:srgbClr val="B759BC"/>
      </a:folHlink>
    </a:clrScheme>
    <a:fontScheme name="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145">
      <a:dk1>
        <a:srgbClr val="333333"/>
      </a:dk1>
      <a:lt1>
        <a:srgbClr val="FFFFFF"/>
      </a:lt1>
      <a:dk2>
        <a:srgbClr val="001826"/>
      </a:dk2>
      <a:lt2>
        <a:srgbClr val="EFF9FF"/>
      </a:lt2>
      <a:accent1>
        <a:srgbClr val="018FE9"/>
      </a:accent1>
      <a:accent2>
        <a:srgbClr val="5069FE"/>
      </a:accent2>
      <a:accent3>
        <a:srgbClr val="BD01E9"/>
      </a:accent3>
      <a:accent4>
        <a:srgbClr val="F0A222"/>
      </a:accent4>
      <a:accent5>
        <a:srgbClr val="EFD621"/>
      </a:accent5>
      <a:accent6>
        <a:srgbClr val="F03F22"/>
      </a:accent6>
      <a:hlink>
        <a:srgbClr val="304FFE"/>
      </a:hlink>
      <a:folHlink>
        <a:srgbClr val="492067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chemeClr val="accent1">
              <a:lumMod val="20000"/>
              <a:lumOff val="80000"/>
            </a:schemeClr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0B284E"/>
      </a:dk2>
      <a:lt2>
        <a:srgbClr val="F3F7FD"/>
      </a:lt2>
      <a:accent1>
        <a:srgbClr val="007ADD"/>
      </a:accent1>
      <a:accent2>
        <a:srgbClr val="444758"/>
      </a:accent2>
      <a:accent3>
        <a:srgbClr val="007ADD"/>
      </a:accent3>
      <a:accent4>
        <a:srgbClr val="444758"/>
      </a:accent4>
      <a:accent5>
        <a:srgbClr val="007ADD"/>
      </a:accent5>
      <a:accent6>
        <a:srgbClr val="444758"/>
      </a:accent6>
      <a:hlink>
        <a:srgbClr val="5FCBFB"/>
      </a:hlink>
      <a:folHlink>
        <a:srgbClr val="B759BC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chemeClr val="accent1">
              <a:lumMod val="20000"/>
              <a:lumOff val="80000"/>
            </a:schemeClr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062440"/>
      </a:dk2>
      <a:lt2>
        <a:srgbClr val="E8F2FC"/>
      </a:lt2>
      <a:accent1>
        <a:srgbClr val="1470C3"/>
      </a:accent1>
      <a:accent2>
        <a:srgbClr val="695FEB"/>
      </a:accent2>
      <a:accent3>
        <a:srgbClr val="5B9CC4"/>
      </a:accent3>
      <a:accent4>
        <a:srgbClr val="8697AC"/>
      </a:accent4>
      <a:accent5>
        <a:srgbClr val="EABE1E"/>
      </a:accent5>
      <a:accent6>
        <a:srgbClr val="ED2336"/>
      </a:accent6>
      <a:hlink>
        <a:srgbClr val="304FFE"/>
      </a:hlink>
      <a:folHlink>
        <a:srgbClr val="492067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chemeClr val="accent1">
              <a:lumMod val="20000"/>
              <a:lumOff val="80000"/>
            </a:schemeClr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09283D"/>
      </a:dk2>
      <a:lt2>
        <a:srgbClr val="F4F9FD"/>
      </a:lt2>
      <a:accent1>
        <a:srgbClr val="1A71AA"/>
      </a:accent1>
      <a:accent2>
        <a:srgbClr val="3684B8"/>
      </a:accent2>
      <a:accent3>
        <a:srgbClr val="5298C6"/>
      </a:accent3>
      <a:accent4>
        <a:srgbClr val="6EACD4"/>
      </a:accent4>
      <a:accent5>
        <a:srgbClr val="8AC0E2"/>
      </a:accent5>
      <a:accent6>
        <a:srgbClr val="A7D4F1"/>
      </a:accent6>
      <a:hlink>
        <a:srgbClr val="0026E5"/>
      </a:hlink>
      <a:folHlink>
        <a:srgbClr val="7E1FAD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chemeClr val="accent1">
              <a:lumMod val="20000"/>
              <a:lumOff val="80000"/>
            </a:schemeClr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简约风蓝色通用职场办公">
  <a:themeElements>
    <a:clrScheme name="">
      <a:dk1>
        <a:srgbClr val="000000"/>
      </a:dk1>
      <a:lt1>
        <a:srgbClr val="FFFFFF"/>
      </a:lt1>
      <a:dk2>
        <a:srgbClr val="18252E"/>
      </a:dk2>
      <a:lt2>
        <a:srgbClr val="F6F9FB"/>
      </a:lt2>
      <a:accent1>
        <a:srgbClr val="5F8DAD"/>
      </a:accent1>
      <a:accent2>
        <a:srgbClr val="6C9AC2"/>
      </a:accent2>
      <a:accent3>
        <a:srgbClr val="7DAED1"/>
      </a:accent3>
      <a:accent4>
        <a:srgbClr val="9AB4C6"/>
      </a:accent4>
      <a:accent5>
        <a:srgbClr val="A0B4C8"/>
      </a:accent5>
      <a:accent6>
        <a:srgbClr val="9FB7D2"/>
      </a:accent6>
      <a:hlink>
        <a:srgbClr val="0026E5"/>
      </a:hlink>
      <a:folHlink>
        <a:srgbClr val="7E1FAD"/>
      </a:folHlink>
    </a:clrScheme>
    <a:fontScheme name="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8252E"/>
    </a:dk2>
    <a:lt2>
      <a:srgbClr val="F6F9FB"/>
    </a:lt2>
    <a:accent1>
      <a:srgbClr val="5F8DAD"/>
    </a:accent1>
    <a:accent2>
      <a:srgbClr val="6C9AC2"/>
    </a:accent2>
    <a:accent3>
      <a:srgbClr val="7DAED1"/>
    </a:accent3>
    <a:accent4>
      <a:srgbClr val="9AB4C6"/>
    </a:accent4>
    <a:accent5>
      <a:srgbClr val="A0B4C8"/>
    </a:accent5>
    <a:accent6>
      <a:srgbClr val="9FB7D2"/>
    </a:accent6>
    <a:hlink>
      <a:srgbClr val="0026E5"/>
    </a:hlink>
    <a:folHlink>
      <a:srgbClr val="7E1FA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4973</Words>
  <Application>WPS 演示</Application>
  <PresentationFormat>宽屏</PresentationFormat>
  <Paragraphs>518</Paragraphs>
  <Slides>23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江城圆体 400W</vt:lpstr>
      <vt:lpstr>微软雅黑</vt:lpstr>
      <vt:lpstr>Wingdings</vt:lpstr>
      <vt:lpstr>Times New Roman</vt:lpstr>
      <vt:lpstr>Arial Unicode MS</vt:lpstr>
      <vt:lpstr>黑体</vt:lpstr>
      <vt:lpstr>Calibri</vt:lpstr>
      <vt:lpstr>思源黑体 CN Regular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2_简约风蓝色通用职场办公</vt:lpstr>
      <vt:lpstr> 银辉科技 金融科技解决方案</vt:lpstr>
      <vt:lpstr>目  录</vt:lpstr>
      <vt:lpstr>公司概览</vt:lpstr>
      <vt:lpstr>行业背景与趋势</vt:lpstr>
      <vt:lpstr>目  录</vt:lpstr>
      <vt:lpstr>行业解决方案概览</vt:lpstr>
      <vt:lpstr>PowerPoint 演示文稿</vt:lpstr>
      <vt:lpstr>数字银行方案优势</vt:lpstr>
      <vt:lpstr>PowerPoint 演示文稿</vt:lpstr>
      <vt:lpstr>支付与钱包服务方案优势</vt:lpstr>
      <vt:lpstr>PowerPoint 演示文稿</vt:lpstr>
      <vt:lpstr>加密资产服务方案优势</vt:lpstr>
      <vt:lpstr>PowerPoint 演示文稿</vt:lpstr>
      <vt:lpstr>PowerPoint 演示文稿</vt:lpstr>
      <vt:lpstr>目  录</vt:lpstr>
      <vt:lpstr>3.1 Bongloy - 金融机构发卡/收单SaaS系统</vt:lpstr>
      <vt:lpstr>3.2 Bakong国家二维码与银联跨境二维码互联互通</vt:lpstr>
      <vt:lpstr>3.3 CardMarket - 全球聚合发卡系统</vt:lpstr>
      <vt:lpstr>3.4 亚数行 - 数字银行</vt:lpstr>
      <vt:lpstr>3.5 Silink - 数字银行系统</vt:lpstr>
      <vt:lpstr>3.6 数字资产储备行 - 虚拟资产托管平台</vt:lpstr>
      <vt:lpstr>3.7 Uniark - 虚拟资产托管平台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MFeng</cp:lastModifiedBy>
  <cp:revision>644</cp:revision>
  <dcterms:created xsi:type="dcterms:W3CDTF">2025-08-01T02:35:00Z</dcterms:created>
  <dcterms:modified xsi:type="dcterms:W3CDTF">2025-10-29T08:14:33Z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3D22598423AB475299A80D7111C8C9BC_13</vt:lpwstr>
  </property>
</Properties>
</file>