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1.svg" ContentType="image/svg+xml"/>
  <Override PartName="/ppt/media/image13.svg" ContentType="image/svg+xml"/>
  <Override PartName="/ppt/media/image15.svg" ContentType="image/svg+xml"/>
  <Override PartName="/ppt/media/image17.svg" ContentType="image/svg+xml"/>
  <Override PartName="/ppt/media/image18.svg" ContentType="image/svg+xml"/>
  <Override PartName="/ppt/media/image19.svg" ContentType="image/svg+xml"/>
  <Override PartName="/ppt/media/image20.svg" ContentType="image/svg+xml"/>
  <Override PartName="/ppt/media/image22.svg" ContentType="image/svg+xml"/>
  <Override PartName="/ppt/media/image23.svg" ContentType="image/svg+xml"/>
  <Override PartName="/ppt/media/image24.svg" ContentType="image/svg+xml"/>
  <Override PartName="/ppt/media/image26.svg" ContentType="image/svg+xml"/>
  <Override PartName="/ppt/media/image27.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 id="2147483684" r:id="rId4"/>
    <p:sldMasterId id="2147483702" r:id="rId5"/>
    <p:sldMasterId id="2147483706" r:id="rId6"/>
    <p:sldMasterId id="2147483710" r:id="rId7"/>
    <p:sldMasterId id="2147483714" r:id="rId8"/>
    <p:sldMasterId id="2147483718" r:id="rId9"/>
  </p:sldMasterIdLst>
  <p:notesMasterIdLst>
    <p:notesMasterId r:id="rId11"/>
  </p:notesMasterIdLst>
  <p:handoutMasterIdLst>
    <p:handoutMasterId r:id="rId34"/>
  </p:handoutMasterIdLst>
  <p:sldIdLst>
    <p:sldId id="1394" r:id="rId10"/>
    <p:sldId id="1396" r:id="rId12"/>
    <p:sldId id="1398" r:id="rId13"/>
    <p:sldId id="1400" r:id="rId14"/>
    <p:sldId id="1402" r:id="rId15"/>
    <p:sldId id="1404" r:id="rId16"/>
    <p:sldId id="1406" r:id="rId17"/>
    <p:sldId id="1408" r:id="rId18"/>
    <p:sldId id="1410" r:id="rId19"/>
    <p:sldId id="1412" r:id="rId20"/>
    <p:sldId id="1414" r:id="rId21"/>
    <p:sldId id="1416" r:id="rId22"/>
    <p:sldId id="1444" r:id="rId23"/>
    <p:sldId id="1446" r:id="rId24"/>
    <p:sldId id="1422" r:id="rId25"/>
    <p:sldId id="1424" r:id="rId26"/>
    <p:sldId id="1426" r:id="rId27"/>
    <p:sldId id="1428" r:id="rId28"/>
    <p:sldId id="1430" r:id="rId29"/>
    <p:sldId id="1432" r:id="rId30"/>
    <p:sldId id="1434" r:id="rId31"/>
    <p:sldId id="1436" r:id="rId32"/>
    <p:sldId id="1438" r:id="rId33"/>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5" userDrawn="1">
          <p15:clr>
            <a:srgbClr val="A4A3A4"/>
          </p15:clr>
        </p15:guide>
        <p15:guide id="2" pos="38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Administrator" initials="A" lastIdx="1" clrIdx="0"/>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F8DAD"/>
    <a:srgbClr val="6B99B9"/>
    <a:srgbClr val="3B79A2"/>
    <a:srgbClr val="458CBB"/>
    <a:srgbClr val="0E69A6"/>
    <a:srgbClr val="1A71AA"/>
    <a:srgbClr val="BA6E3C"/>
    <a:srgbClr val="91562E"/>
    <a:srgbClr val="E63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showGuides="1">
      <p:cViewPr varScale="1">
        <p:scale>
          <a:sx n="85" d="100"/>
          <a:sy n="85" d="100"/>
        </p:scale>
        <p:origin x="30" y="189"/>
      </p:cViewPr>
      <p:guideLst>
        <p:guide orient="horz" pos="2385"/>
        <p:guide pos="38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9" Type="http://schemas.openxmlformats.org/officeDocument/2006/relationships/tags" Target="tags/tag534.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1" Type="http://schemas.openxmlformats.org/officeDocument/2006/relationships/tags" Target="../tags/tag54.xml"/><Relationship Id="rId20" Type="http://schemas.openxmlformats.org/officeDocument/2006/relationships/tags" Target="../tags/tag53.xml"/><Relationship Id="rId2" Type="http://schemas.openxmlformats.org/officeDocument/2006/relationships/tags" Target="../tags/tag35.xml"/><Relationship Id="rId19" Type="http://schemas.openxmlformats.org/officeDocument/2006/relationships/tags" Target="../tags/tag52.xml"/><Relationship Id="rId18" Type="http://schemas.openxmlformats.org/officeDocument/2006/relationships/tags" Target="../tags/tag51.xml"/><Relationship Id="rId17" Type="http://schemas.openxmlformats.org/officeDocument/2006/relationships/tags" Target="../tags/tag50.xml"/><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tags" Target="../tags/tag89.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1" Type="http://schemas.openxmlformats.org/officeDocument/2006/relationships/tags" Target="../tags/tag162.xml"/><Relationship Id="rId20" Type="http://schemas.openxmlformats.org/officeDocument/2006/relationships/tags" Target="../tags/tag161.xml"/><Relationship Id="rId2" Type="http://schemas.openxmlformats.org/officeDocument/2006/relationships/tags" Target="../tags/tag143.xml"/><Relationship Id="rId19" Type="http://schemas.openxmlformats.org/officeDocument/2006/relationships/tags" Target="../tags/tag160.xml"/><Relationship Id="rId18" Type="http://schemas.openxmlformats.org/officeDocument/2006/relationships/tags" Target="../tags/tag159.xml"/><Relationship Id="rId17" Type="http://schemas.openxmlformats.org/officeDocument/2006/relationships/tags" Target="../tags/tag158.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0" Type="http://schemas.openxmlformats.org/officeDocument/2006/relationships/tags" Target="../tags/tag171.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0" Type="http://schemas.openxmlformats.org/officeDocument/2006/relationships/tags" Target="../tags/tag195.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0" Type="http://schemas.openxmlformats.org/officeDocument/2006/relationships/tags" Target="../tags/tag219.xml"/><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0" Type="http://schemas.openxmlformats.org/officeDocument/2006/relationships/tags" Target="../tags/tag243.xml"/><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9" Type="http://schemas.openxmlformats.org/officeDocument/2006/relationships/tags" Target="../tags/tag276.xml"/><Relationship Id="rId18" Type="http://schemas.openxmlformats.org/officeDocument/2006/relationships/tags" Target="../tags/tag275.xml"/><Relationship Id="rId17" Type="http://schemas.openxmlformats.org/officeDocument/2006/relationships/tags" Target="../tags/tag274.xml"/><Relationship Id="rId16" Type="http://schemas.openxmlformats.org/officeDocument/2006/relationships/tags" Target="../tags/tag273.xml"/><Relationship Id="rId15" Type="http://schemas.openxmlformats.org/officeDocument/2006/relationships/tags" Target="../tags/tag272.xml"/><Relationship Id="rId14" Type="http://schemas.openxmlformats.org/officeDocument/2006/relationships/tags" Target="../tags/tag271.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6" Type="http://schemas.openxmlformats.org/officeDocument/2006/relationships/tags" Target="../tags/tag296.xml"/><Relationship Id="rId15" Type="http://schemas.openxmlformats.org/officeDocument/2006/relationships/tags" Target="../tags/tag295.xml"/><Relationship Id="rId14" Type="http://schemas.openxmlformats.org/officeDocument/2006/relationships/tags" Target="../tags/tag294.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8" Type="http://schemas.openxmlformats.org/officeDocument/2006/relationships/tags" Target="../tags/tag313.xml"/><Relationship Id="rId17" Type="http://schemas.openxmlformats.org/officeDocument/2006/relationships/tags" Target="../tags/tag312.xml"/><Relationship Id="rId16" Type="http://schemas.openxmlformats.org/officeDocument/2006/relationships/tags" Target="../tags/tag311.xml"/><Relationship Id="rId15" Type="http://schemas.openxmlformats.org/officeDocument/2006/relationships/tags" Target="../tags/tag310.xml"/><Relationship Id="rId14" Type="http://schemas.openxmlformats.org/officeDocument/2006/relationships/tags" Target="../tags/tag309.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tags" Target="../tags/tag350.xml"/><Relationship Id="rId7" Type="http://schemas.openxmlformats.org/officeDocument/2006/relationships/tags" Target="../tags/tag349.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9" Type="http://schemas.openxmlformats.org/officeDocument/2006/relationships/tags" Target="../tags/tag361.xml"/><Relationship Id="rId18" Type="http://schemas.openxmlformats.org/officeDocument/2006/relationships/tags" Target="../tags/tag360.xml"/><Relationship Id="rId17" Type="http://schemas.openxmlformats.org/officeDocument/2006/relationships/tags" Target="../tags/tag359.xml"/><Relationship Id="rId16" Type="http://schemas.openxmlformats.org/officeDocument/2006/relationships/tags" Target="../tags/tag358.xml"/><Relationship Id="rId15" Type="http://schemas.openxmlformats.org/officeDocument/2006/relationships/tags" Target="../tags/tag357.xml"/><Relationship Id="rId14" Type="http://schemas.openxmlformats.org/officeDocument/2006/relationships/tags" Target="../tags/tag356.xml"/><Relationship Id="rId13" Type="http://schemas.openxmlformats.org/officeDocument/2006/relationships/tags" Target="../tags/tag355.xml"/><Relationship Id="rId12" Type="http://schemas.openxmlformats.org/officeDocument/2006/relationships/tags" Target="../tags/tag354.xml"/><Relationship Id="rId11" Type="http://schemas.openxmlformats.org/officeDocument/2006/relationships/tags" Target="../tags/tag353.xml"/><Relationship Id="rId10" Type="http://schemas.openxmlformats.org/officeDocument/2006/relationships/tags" Target="../tags/tag352.xml"/><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89" y="0"/>
            <a:ext cx="10286111" cy="685800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多列图标配文-3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3" hasCustomPrompt="1"/>
            <p:custDataLst>
              <p:tags r:id="rId3"/>
            </p:custDataLst>
          </p:nvPr>
        </p:nvSpPr>
        <p:spPr>
          <a:xfrm>
            <a:off x="14732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图片占位符 7"/>
          <p:cNvSpPr>
            <a:spLocks noGrp="1"/>
          </p:cNvSpPr>
          <p:nvPr>
            <p:ph type="pic" idx="16392" hasCustomPrompt="1"/>
            <p:custDataLst>
              <p:tags r:id="rId4"/>
            </p:custDataLst>
          </p:nvPr>
        </p:nvSpPr>
        <p:spPr>
          <a:xfrm>
            <a:off x="18288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9" name="文本占位符 8"/>
          <p:cNvSpPr>
            <a:spLocks noGrp="1"/>
          </p:cNvSpPr>
          <p:nvPr>
            <p:ph type="body" idx="16386" hasCustomPrompt="1"/>
            <p:custDataLst>
              <p:tags r:id="rId5"/>
            </p:custDataLst>
          </p:nvPr>
        </p:nvSpPr>
        <p:spPr>
          <a:xfrm>
            <a:off x="6096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7" hasCustomPrompt="1"/>
            <p:custDataLst>
              <p:tags r:id="rId6"/>
            </p:custDataLst>
          </p:nvPr>
        </p:nvSpPr>
        <p:spPr>
          <a:xfrm>
            <a:off x="6096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装饰  0"/>
          <p:cNvSpPr>
            <a:spLocks noGrp="1"/>
          </p:cNvSpPr>
          <p:nvPr>
            <p:ph type="body" idx="16395" hasCustomPrompt="1"/>
            <p:custDataLst>
              <p:tags r:id="rId7"/>
            </p:custDataLst>
          </p:nvPr>
        </p:nvSpPr>
        <p:spPr>
          <a:xfrm>
            <a:off x="53340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图片占位符 11"/>
          <p:cNvSpPr>
            <a:spLocks noGrp="1"/>
          </p:cNvSpPr>
          <p:nvPr>
            <p:ph type="pic" idx="16394" hasCustomPrompt="1"/>
            <p:custDataLst>
              <p:tags r:id="rId8"/>
            </p:custDataLst>
          </p:nvPr>
        </p:nvSpPr>
        <p:spPr>
          <a:xfrm>
            <a:off x="56896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8" hasCustomPrompt="1"/>
            <p:custDataLst>
              <p:tags r:id="rId9"/>
            </p:custDataLst>
          </p:nvPr>
        </p:nvSpPr>
        <p:spPr>
          <a:xfrm>
            <a:off x="44704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89" hasCustomPrompt="1"/>
            <p:custDataLst>
              <p:tags r:id="rId10"/>
            </p:custDataLst>
          </p:nvPr>
        </p:nvSpPr>
        <p:spPr>
          <a:xfrm>
            <a:off x="44704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装饰  4"/>
          <p:cNvSpPr>
            <a:spLocks noGrp="1"/>
          </p:cNvSpPr>
          <p:nvPr>
            <p:ph type="body" idx="16397" hasCustomPrompt="1"/>
            <p:custDataLst>
              <p:tags r:id="rId11"/>
            </p:custDataLst>
          </p:nvPr>
        </p:nvSpPr>
        <p:spPr>
          <a:xfrm>
            <a:off x="91948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6" name="图片占位符 15"/>
          <p:cNvSpPr>
            <a:spLocks noGrp="1"/>
          </p:cNvSpPr>
          <p:nvPr>
            <p:ph type="pic" idx="16396" hasCustomPrompt="1"/>
            <p:custDataLst>
              <p:tags r:id="rId12"/>
            </p:custDataLst>
          </p:nvPr>
        </p:nvSpPr>
        <p:spPr>
          <a:xfrm>
            <a:off x="95504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7" name="文本占位符 16"/>
          <p:cNvSpPr>
            <a:spLocks noGrp="1"/>
          </p:cNvSpPr>
          <p:nvPr>
            <p:ph type="body" idx="16390" hasCustomPrompt="1"/>
            <p:custDataLst>
              <p:tags r:id="rId13"/>
            </p:custDataLst>
          </p:nvPr>
        </p:nvSpPr>
        <p:spPr>
          <a:xfrm>
            <a:off x="83312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1" hasCustomPrompt="1"/>
            <p:custDataLst>
              <p:tags r:id="rId14"/>
            </p:custDataLst>
          </p:nvPr>
        </p:nvSpPr>
        <p:spPr>
          <a:xfrm>
            <a:off x="83312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宫格内容-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内容占位符 6"/>
          <p:cNvSpPr>
            <a:spLocks noGrp="1"/>
          </p:cNvSpPr>
          <p:nvPr>
            <p:ph idx="16387" hasCustomPrompt="1"/>
            <p:custDataLst>
              <p:tags r:id="rId3"/>
            </p:custDataLst>
          </p:nvPr>
        </p:nvSpPr>
        <p:spPr>
          <a:xfrm>
            <a:off x="6096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内容占位符 7"/>
          <p:cNvSpPr>
            <a:spLocks noGrp="1"/>
          </p:cNvSpPr>
          <p:nvPr>
            <p:ph idx="16388" hasCustomPrompt="1"/>
            <p:custDataLst>
              <p:tags r:id="rId4"/>
            </p:custDataLst>
          </p:nvPr>
        </p:nvSpPr>
        <p:spPr>
          <a:xfrm>
            <a:off x="43180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9" name="内容占位符 8"/>
          <p:cNvSpPr>
            <a:spLocks noGrp="1"/>
          </p:cNvSpPr>
          <p:nvPr>
            <p:ph idx="16389" hasCustomPrompt="1"/>
            <p:custDataLst>
              <p:tags r:id="rId5"/>
            </p:custDataLst>
          </p:nvPr>
        </p:nvSpPr>
        <p:spPr>
          <a:xfrm>
            <a:off x="80264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0" name="内容占位符 9"/>
          <p:cNvSpPr>
            <a:spLocks noGrp="1"/>
          </p:cNvSpPr>
          <p:nvPr>
            <p:ph idx="16390" hasCustomPrompt="1"/>
            <p:custDataLst>
              <p:tags r:id="rId6"/>
            </p:custDataLst>
          </p:nvPr>
        </p:nvSpPr>
        <p:spPr>
          <a:xfrm>
            <a:off x="6096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内容占位符 10"/>
          <p:cNvSpPr>
            <a:spLocks noGrp="1"/>
          </p:cNvSpPr>
          <p:nvPr>
            <p:ph idx="16391" hasCustomPrompt="1"/>
            <p:custDataLst>
              <p:tags r:id="rId7"/>
            </p:custDataLst>
          </p:nvPr>
        </p:nvSpPr>
        <p:spPr>
          <a:xfrm>
            <a:off x="43180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内容占位符 11"/>
          <p:cNvSpPr>
            <a:spLocks noGrp="1"/>
          </p:cNvSpPr>
          <p:nvPr>
            <p:ph idx="16392" hasCustomPrompt="1"/>
            <p:custDataLst>
              <p:tags r:id="rId8"/>
            </p:custDataLst>
          </p:nvPr>
        </p:nvSpPr>
        <p:spPr>
          <a:xfrm>
            <a:off x="80264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3" name="文本占位符 12"/>
          <p:cNvSpPr>
            <a:spLocks noGrp="1"/>
          </p:cNvSpPr>
          <p:nvPr>
            <p:ph type="body" idx="16386" hasCustomPrompt="1"/>
            <p:custDataLst>
              <p:tags r:id="rId9"/>
            </p:custDataLst>
          </p:nvPr>
        </p:nvSpPr>
        <p:spPr>
          <a:xfrm>
            <a:off x="609600" y="1828800"/>
            <a:ext cx="10972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宫格文本-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文本占位符 6"/>
          <p:cNvSpPr>
            <a:spLocks noGrp="1"/>
          </p:cNvSpPr>
          <p:nvPr>
            <p:ph type="body" idx="16386" hasCustomPrompt="1"/>
            <p:custDataLst>
              <p:tags r:id="rId3"/>
            </p:custDataLst>
          </p:nvPr>
        </p:nvSpPr>
        <p:spPr>
          <a:xfrm>
            <a:off x="60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8" name="文本占位符 7"/>
          <p:cNvSpPr>
            <a:spLocks noGrp="1"/>
          </p:cNvSpPr>
          <p:nvPr>
            <p:ph type="body" idx="16387" hasCustomPrompt="1"/>
            <p:custDataLst>
              <p:tags r:id="rId4"/>
            </p:custDataLst>
          </p:nvPr>
        </p:nvSpPr>
        <p:spPr>
          <a:xfrm>
            <a:off x="60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9" name="文本占位符 8"/>
          <p:cNvSpPr>
            <a:spLocks noGrp="1"/>
          </p:cNvSpPr>
          <p:nvPr>
            <p:ph type="body" idx="16388" hasCustomPrompt="1"/>
            <p:custDataLst>
              <p:tags r:id="rId5"/>
            </p:custDataLst>
          </p:nvPr>
        </p:nvSpPr>
        <p:spPr>
          <a:xfrm>
            <a:off x="441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9" hasCustomPrompt="1"/>
            <p:custDataLst>
              <p:tags r:id="rId6"/>
            </p:custDataLst>
          </p:nvPr>
        </p:nvSpPr>
        <p:spPr>
          <a:xfrm>
            <a:off x="441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文本占位符 10"/>
          <p:cNvSpPr>
            <a:spLocks noGrp="1"/>
          </p:cNvSpPr>
          <p:nvPr>
            <p:ph type="body" idx="16390" hasCustomPrompt="1"/>
            <p:custDataLst>
              <p:tags r:id="rId7"/>
            </p:custDataLst>
          </p:nvPr>
        </p:nvSpPr>
        <p:spPr>
          <a:xfrm>
            <a:off x="822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2" name="文本占位符 11"/>
          <p:cNvSpPr>
            <a:spLocks noGrp="1"/>
          </p:cNvSpPr>
          <p:nvPr>
            <p:ph type="body" idx="16391" hasCustomPrompt="1"/>
            <p:custDataLst>
              <p:tags r:id="rId8"/>
            </p:custDataLst>
          </p:nvPr>
        </p:nvSpPr>
        <p:spPr>
          <a:xfrm>
            <a:off x="822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文本占位符 12"/>
          <p:cNvSpPr>
            <a:spLocks noGrp="1"/>
          </p:cNvSpPr>
          <p:nvPr>
            <p:ph type="body" idx="16392" hasCustomPrompt="1"/>
            <p:custDataLst>
              <p:tags r:id="rId9"/>
            </p:custDataLst>
          </p:nvPr>
        </p:nvSpPr>
        <p:spPr>
          <a:xfrm>
            <a:off x="60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93" hasCustomPrompt="1"/>
            <p:custDataLst>
              <p:tags r:id="rId10"/>
            </p:custDataLst>
          </p:nvPr>
        </p:nvSpPr>
        <p:spPr>
          <a:xfrm>
            <a:off x="60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文本占位符 14"/>
          <p:cNvSpPr>
            <a:spLocks noGrp="1"/>
          </p:cNvSpPr>
          <p:nvPr>
            <p:ph type="body" idx="16394" hasCustomPrompt="1"/>
            <p:custDataLst>
              <p:tags r:id="rId11"/>
            </p:custDataLst>
          </p:nvPr>
        </p:nvSpPr>
        <p:spPr>
          <a:xfrm>
            <a:off x="441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6" name="文本占位符 15"/>
          <p:cNvSpPr>
            <a:spLocks noGrp="1"/>
          </p:cNvSpPr>
          <p:nvPr>
            <p:ph type="body" idx="16395" hasCustomPrompt="1"/>
            <p:custDataLst>
              <p:tags r:id="rId12"/>
            </p:custDataLst>
          </p:nvPr>
        </p:nvSpPr>
        <p:spPr>
          <a:xfrm>
            <a:off x="441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7" name="文本占位符 16"/>
          <p:cNvSpPr>
            <a:spLocks noGrp="1"/>
          </p:cNvSpPr>
          <p:nvPr>
            <p:ph type="body" idx="16396" hasCustomPrompt="1"/>
            <p:custDataLst>
              <p:tags r:id="rId13"/>
            </p:custDataLst>
          </p:nvPr>
        </p:nvSpPr>
        <p:spPr>
          <a:xfrm>
            <a:off x="822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7" hasCustomPrompt="1"/>
            <p:custDataLst>
              <p:tags r:id="rId14"/>
            </p:custDataLst>
          </p:nvPr>
        </p:nvSpPr>
        <p:spPr>
          <a:xfrm>
            <a:off x="822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文本卡片和总结-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ctr">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9" hasCustomPrompt="1"/>
            <p:custDataLst>
              <p:tags r:id="rId3"/>
            </p:custDataLst>
          </p:nvPr>
        </p:nvSpPr>
        <p:spPr>
          <a:xfrm>
            <a:off x="6096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文本占位符 7"/>
          <p:cNvSpPr>
            <a:spLocks noGrp="1"/>
          </p:cNvSpPr>
          <p:nvPr>
            <p:ph type="body" idx="16386" hasCustomPrompt="1"/>
            <p:custDataLst>
              <p:tags r:id="rId4"/>
            </p:custDataLst>
          </p:nvPr>
        </p:nvSpPr>
        <p:spPr>
          <a:xfrm>
            <a:off x="9144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9" name="文本占位符 8"/>
          <p:cNvSpPr>
            <a:spLocks noGrp="1"/>
          </p:cNvSpPr>
          <p:nvPr>
            <p:ph type="body" idx="16387" hasCustomPrompt="1"/>
            <p:custDataLst>
              <p:tags r:id="rId5"/>
            </p:custDataLst>
          </p:nvPr>
        </p:nvSpPr>
        <p:spPr>
          <a:xfrm>
            <a:off x="9144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0" name="装饰  9"/>
          <p:cNvSpPr>
            <a:spLocks noGrp="1"/>
          </p:cNvSpPr>
          <p:nvPr>
            <p:ph type="body" idx="16400" hasCustomPrompt="1"/>
            <p:custDataLst>
              <p:tags r:id="rId6"/>
            </p:custDataLst>
          </p:nvPr>
        </p:nvSpPr>
        <p:spPr>
          <a:xfrm>
            <a:off x="43180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文本占位符 10"/>
          <p:cNvSpPr>
            <a:spLocks noGrp="1"/>
          </p:cNvSpPr>
          <p:nvPr>
            <p:ph type="body" idx="16388" hasCustomPrompt="1"/>
            <p:custDataLst>
              <p:tags r:id="rId7"/>
            </p:custDataLst>
          </p:nvPr>
        </p:nvSpPr>
        <p:spPr>
          <a:xfrm>
            <a:off x="46228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2" name="文本占位符 11"/>
          <p:cNvSpPr>
            <a:spLocks noGrp="1"/>
          </p:cNvSpPr>
          <p:nvPr>
            <p:ph type="body" idx="16389" hasCustomPrompt="1"/>
            <p:custDataLst>
              <p:tags r:id="rId8"/>
            </p:custDataLst>
          </p:nvPr>
        </p:nvSpPr>
        <p:spPr>
          <a:xfrm>
            <a:off x="46228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装饰  2"/>
          <p:cNvSpPr>
            <a:spLocks noGrp="1"/>
          </p:cNvSpPr>
          <p:nvPr>
            <p:ph type="body" idx="16401" hasCustomPrompt="1"/>
            <p:custDataLst>
              <p:tags r:id="rId9"/>
            </p:custDataLst>
          </p:nvPr>
        </p:nvSpPr>
        <p:spPr>
          <a:xfrm>
            <a:off x="80264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4" name="文本占位符 13"/>
          <p:cNvSpPr>
            <a:spLocks noGrp="1"/>
          </p:cNvSpPr>
          <p:nvPr>
            <p:ph type="body" idx="16390" hasCustomPrompt="1"/>
            <p:custDataLst>
              <p:tags r:id="rId10"/>
            </p:custDataLst>
          </p:nvPr>
        </p:nvSpPr>
        <p:spPr>
          <a:xfrm>
            <a:off x="83312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5" name="文本占位符 14"/>
          <p:cNvSpPr>
            <a:spLocks noGrp="1"/>
          </p:cNvSpPr>
          <p:nvPr>
            <p:ph type="body" idx="16391" hasCustomPrompt="1"/>
            <p:custDataLst>
              <p:tags r:id="rId11"/>
            </p:custDataLst>
          </p:nvPr>
        </p:nvSpPr>
        <p:spPr>
          <a:xfrm>
            <a:off x="83312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6" name="装饰  5"/>
          <p:cNvSpPr>
            <a:spLocks noGrp="1"/>
          </p:cNvSpPr>
          <p:nvPr>
            <p:ph type="body" idx="16402" hasCustomPrompt="1"/>
            <p:custDataLst>
              <p:tags r:id="rId12"/>
            </p:custDataLst>
          </p:nvPr>
        </p:nvSpPr>
        <p:spPr>
          <a:xfrm>
            <a:off x="6096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7" name="文本占位符 16"/>
          <p:cNvSpPr>
            <a:spLocks noGrp="1"/>
          </p:cNvSpPr>
          <p:nvPr>
            <p:ph type="body" idx="16392" hasCustomPrompt="1"/>
            <p:custDataLst>
              <p:tags r:id="rId13"/>
            </p:custDataLst>
          </p:nvPr>
        </p:nvSpPr>
        <p:spPr>
          <a:xfrm>
            <a:off x="9144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8" name="文本占位符 17"/>
          <p:cNvSpPr>
            <a:spLocks noGrp="1"/>
          </p:cNvSpPr>
          <p:nvPr>
            <p:ph type="body" idx="16393" hasCustomPrompt="1"/>
            <p:custDataLst>
              <p:tags r:id="rId14"/>
            </p:custDataLst>
          </p:nvPr>
        </p:nvSpPr>
        <p:spPr>
          <a:xfrm>
            <a:off x="9144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9" name="装饰  8"/>
          <p:cNvSpPr>
            <a:spLocks noGrp="1"/>
          </p:cNvSpPr>
          <p:nvPr>
            <p:ph type="body" idx="16403" hasCustomPrompt="1"/>
            <p:custDataLst>
              <p:tags r:id="rId15"/>
            </p:custDataLst>
          </p:nvPr>
        </p:nvSpPr>
        <p:spPr>
          <a:xfrm>
            <a:off x="43180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0" name="文本占位符 19"/>
          <p:cNvSpPr>
            <a:spLocks noGrp="1"/>
          </p:cNvSpPr>
          <p:nvPr>
            <p:ph type="body" idx="16394" hasCustomPrompt="1"/>
            <p:custDataLst>
              <p:tags r:id="rId16"/>
            </p:custDataLst>
          </p:nvPr>
        </p:nvSpPr>
        <p:spPr>
          <a:xfrm>
            <a:off x="46228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1" name="文本占位符 20"/>
          <p:cNvSpPr>
            <a:spLocks noGrp="1"/>
          </p:cNvSpPr>
          <p:nvPr>
            <p:ph type="body" idx="16395" hasCustomPrompt="1"/>
            <p:custDataLst>
              <p:tags r:id="rId17"/>
            </p:custDataLst>
          </p:nvPr>
        </p:nvSpPr>
        <p:spPr>
          <a:xfrm>
            <a:off x="46228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2" name="装饰  1"/>
          <p:cNvSpPr>
            <a:spLocks noGrp="1"/>
          </p:cNvSpPr>
          <p:nvPr>
            <p:ph type="body" idx="16404" hasCustomPrompt="1"/>
            <p:custDataLst>
              <p:tags r:id="rId18"/>
            </p:custDataLst>
          </p:nvPr>
        </p:nvSpPr>
        <p:spPr>
          <a:xfrm>
            <a:off x="80264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3" name="文本占位符 22"/>
          <p:cNvSpPr>
            <a:spLocks noGrp="1"/>
          </p:cNvSpPr>
          <p:nvPr>
            <p:ph type="body" idx="16396" hasCustomPrompt="1"/>
            <p:custDataLst>
              <p:tags r:id="rId19"/>
            </p:custDataLst>
          </p:nvPr>
        </p:nvSpPr>
        <p:spPr>
          <a:xfrm>
            <a:off x="83312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4" name="文本占位符 23"/>
          <p:cNvSpPr>
            <a:spLocks noGrp="1"/>
          </p:cNvSpPr>
          <p:nvPr>
            <p:ph type="body" idx="16397" hasCustomPrompt="1"/>
            <p:custDataLst>
              <p:tags r:id="rId20"/>
            </p:custDataLst>
          </p:nvPr>
        </p:nvSpPr>
        <p:spPr>
          <a:xfrm>
            <a:off x="83312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5" name="文本占位符 24"/>
          <p:cNvSpPr>
            <a:spLocks noGrp="1"/>
          </p:cNvSpPr>
          <p:nvPr>
            <p:ph type="body" idx="16398" hasCustomPrompt="1"/>
            <p:custDataLst>
              <p:tags r:id="rId21"/>
            </p:custDataLst>
          </p:nvPr>
        </p:nvSpPr>
        <p:spPr>
          <a:xfrm>
            <a:off x="609600" y="5638800"/>
            <a:ext cx="109728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89" y="0"/>
            <a:ext cx="10286111" cy="685800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330" y="2689860"/>
            <a:ext cx="6251670" cy="416814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330" y="2689860"/>
            <a:ext cx="6251670" cy="416814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sp>
        <p:nvSpPr>
          <p:cNvPr id="8" name="矩形 7"/>
          <p:cNvSpPr/>
          <p:nvPr userDrawn="1"/>
        </p:nvSpPr>
        <p:spPr>
          <a:xfrm>
            <a:off x="11604148" y="240019"/>
            <a:ext cx="400110" cy="1272143"/>
          </a:xfrm>
          <a:prstGeom prst="rect">
            <a:avLst/>
          </a:prstGeom>
        </p:spPr>
        <p:txBody>
          <a:bodyPr vert="eaVert" wrap="none">
            <a:spAutoFit/>
          </a:bodyPr>
          <a:lstStyle/>
          <a:p>
            <a:r>
              <a:rPr lang="en-US" altLang="zh-CN" sz="1400" spc="-150" dirty="0"/>
              <a:t>BUSINESS PLAN</a:t>
            </a:r>
            <a:endParaRPr lang="zh-CN" altLang="en-US" sz="1400" spc="-150" dirty="0"/>
          </a:p>
        </p:txBody>
      </p:sp>
      <p:cxnSp>
        <p:nvCxnSpPr>
          <p:cNvPr id="9" name="直接连接符 8"/>
          <p:cNvCxnSpPr/>
          <p:nvPr userDrawn="1"/>
        </p:nvCxnSpPr>
        <p:spPr>
          <a:xfrm>
            <a:off x="11841480" y="1592580"/>
            <a:ext cx="0" cy="464820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1394460" y="1402079"/>
            <a:ext cx="4195826" cy="3940292"/>
            <a:chOff x="4391828" y="1035584"/>
            <a:chExt cx="4790264" cy="4498528"/>
          </a:xfrm>
        </p:grpSpPr>
        <p:sp>
          <p:nvSpPr>
            <p:cNvPr id="11" name="等腰三角形 10"/>
            <p:cNvSpPr/>
            <p:nvPr/>
          </p:nvSpPr>
          <p:spPr>
            <a:xfrm rot="12891155">
              <a:off x="4391828" y="1907253"/>
              <a:ext cx="4066823" cy="3505881"/>
            </a:xfrm>
            <a:prstGeom prst="triangle">
              <a:avLst/>
            </a:pr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13" name="直接连接符 12"/>
            <p:cNvCxnSpPr/>
            <p:nvPr/>
          </p:nvCxnSpPr>
          <p:spPr>
            <a:xfrm flipH="1">
              <a:off x="4815777" y="3445215"/>
              <a:ext cx="4366315" cy="2088897"/>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996940" y="1486884"/>
              <a:ext cx="1206249" cy="5770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681596" y="1486884"/>
              <a:ext cx="493994" cy="236333"/>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sp>
          <p:nvSpPr>
            <p:cNvPr id="16"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7" name="组合 16"/>
          <p:cNvGrpSpPr/>
          <p:nvPr userDrawn="1"/>
        </p:nvGrpSpPr>
        <p:grpSpPr>
          <a:xfrm>
            <a:off x="5004730" y="1797375"/>
            <a:ext cx="530540" cy="917697"/>
            <a:chOff x="4627569" y="1035584"/>
            <a:chExt cx="1926676" cy="4046340"/>
          </a:xfrm>
        </p:grpSpPr>
        <p:sp>
          <p:nvSpPr>
            <p:cNvPr id="18" name="等腰三角形 13"/>
            <p:cNvSpPr/>
            <p:nvPr/>
          </p:nvSpPr>
          <p:spPr>
            <a:xfrm rot="13179432">
              <a:off x="4627569" y="1443328"/>
              <a:ext cx="1926676" cy="3296907"/>
            </a:xfrm>
            <a:custGeom>
              <a:avLst/>
              <a:gdLst>
                <a:gd name="connsiteX0" fmla="*/ 0 w 1119863"/>
                <a:gd name="connsiteY0" fmla="*/ 965398 h 965398"/>
                <a:gd name="connsiteX1" fmla="*/ 559932 w 1119863"/>
                <a:gd name="connsiteY1" fmla="*/ 0 h 965398"/>
                <a:gd name="connsiteX2" fmla="*/ 1119863 w 1119863"/>
                <a:gd name="connsiteY2" fmla="*/ 965398 h 965398"/>
                <a:gd name="connsiteX3" fmla="*/ 0 w 1119863"/>
                <a:gd name="connsiteY3" fmla="*/ 965398 h 965398"/>
                <a:gd name="connsiteX0-1" fmla="*/ 256986 w 559931"/>
                <a:gd name="connsiteY0-2" fmla="*/ 805078 h 965398"/>
                <a:gd name="connsiteX1-3" fmla="*/ 0 w 559931"/>
                <a:gd name="connsiteY1-4" fmla="*/ 0 h 965398"/>
                <a:gd name="connsiteX2-5" fmla="*/ 559931 w 559931"/>
                <a:gd name="connsiteY2-6" fmla="*/ 965398 h 965398"/>
                <a:gd name="connsiteX3-7" fmla="*/ 256986 w 559931"/>
                <a:gd name="connsiteY3-8" fmla="*/ 805078 h 965398"/>
                <a:gd name="connsiteX0-9" fmla="*/ 256986 w 543412"/>
                <a:gd name="connsiteY0-10" fmla="*/ 805078 h 933955"/>
                <a:gd name="connsiteX1-11" fmla="*/ 0 w 543412"/>
                <a:gd name="connsiteY1-12" fmla="*/ 0 h 933955"/>
                <a:gd name="connsiteX2-13" fmla="*/ 543412 w 543412"/>
                <a:gd name="connsiteY2-14" fmla="*/ 933955 h 933955"/>
                <a:gd name="connsiteX3-15" fmla="*/ 256986 w 543412"/>
                <a:gd name="connsiteY3-16" fmla="*/ 805078 h 933955"/>
                <a:gd name="connsiteX0-17" fmla="*/ 244114 w 530540"/>
                <a:gd name="connsiteY0-18" fmla="*/ 778977 h 907854"/>
                <a:gd name="connsiteX1-19" fmla="*/ 0 w 530540"/>
                <a:gd name="connsiteY1-20" fmla="*/ -1 h 907854"/>
                <a:gd name="connsiteX2-21" fmla="*/ 530540 w 530540"/>
                <a:gd name="connsiteY2-22" fmla="*/ 907854 h 907854"/>
                <a:gd name="connsiteX3-23" fmla="*/ 244114 w 530540"/>
                <a:gd name="connsiteY3-24" fmla="*/ 778977 h 907854"/>
              </a:gdLst>
              <a:ahLst/>
              <a:cxnLst>
                <a:cxn ang="0">
                  <a:pos x="connsiteX0-1" y="connsiteY0-2"/>
                </a:cxn>
                <a:cxn ang="0">
                  <a:pos x="connsiteX1-3" y="connsiteY1-4"/>
                </a:cxn>
                <a:cxn ang="0">
                  <a:pos x="connsiteX2-5" y="connsiteY2-6"/>
                </a:cxn>
                <a:cxn ang="0">
                  <a:pos x="connsiteX3-7" y="connsiteY3-8"/>
                </a:cxn>
              </a:cxnLst>
              <a:rect l="l" t="t" r="r" b="b"/>
              <a:pathLst>
                <a:path w="530540" h="907854">
                  <a:moveTo>
                    <a:pt x="244114" y="778977"/>
                  </a:moveTo>
                  <a:lnTo>
                    <a:pt x="0" y="-1"/>
                  </a:lnTo>
                  <a:lnTo>
                    <a:pt x="530540" y="907854"/>
                  </a:lnTo>
                  <a:lnTo>
                    <a:pt x="244114" y="778977"/>
                  </a:lnTo>
                  <a:close/>
                </a:path>
              </a:pathLst>
            </a:cu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cxnSp>
        <p:nvCxnSpPr>
          <p:cNvPr id="9" name="直接连接符 8"/>
          <p:cNvCxnSpPr/>
          <p:nvPr userDrawn="1"/>
        </p:nvCxnSpPr>
        <p:spPr>
          <a:xfrm flipH="1">
            <a:off x="327660" y="922020"/>
            <a:ext cx="2811780" cy="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sp>
        <p:nvSpPr>
          <p:cNvPr id="8" name="矩形 7"/>
          <p:cNvSpPr/>
          <p:nvPr userDrawn="1"/>
        </p:nvSpPr>
        <p:spPr>
          <a:xfrm>
            <a:off x="11604148" y="240019"/>
            <a:ext cx="400110" cy="1272143"/>
          </a:xfrm>
          <a:prstGeom prst="rect">
            <a:avLst/>
          </a:prstGeom>
        </p:spPr>
        <p:txBody>
          <a:bodyPr vert="eaVert" wrap="none">
            <a:spAutoFit/>
          </a:bodyPr>
          <a:lstStyle/>
          <a:p>
            <a:r>
              <a:rPr lang="en-US" altLang="zh-CN" sz="1400" spc="-150" dirty="0"/>
              <a:t>BUSINESS PLAN</a:t>
            </a:r>
            <a:endParaRPr lang="zh-CN" altLang="en-US" sz="1400" spc="-150" dirty="0"/>
          </a:p>
        </p:txBody>
      </p:sp>
      <p:cxnSp>
        <p:nvCxnSpPr>
          <p:cNvPr id="9" name="直接连接符 8"/>
          <p:cNvCxnSpPr/>
          <p:nvPr userDrawn="1"/>
        </p:nvCxnSpPr>
        <p:spPr>
          <a:xfrm>
            <a:off x="11841480" y="1592580"/>
            <a:ext cx="0" cy="464820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1394460" y="1402079"/>
            <a:ext cx="4195826" cy="3940292"/>
            <a:chOff x="4391828" y="1035584"/>
            <a:chExt cx="4790264" cy="4498528"/>
          </a:xfrm>
        </p:grpSpPr>
        <p:sp>
          <p:nvSpPr>
            <p:cNvPr id="11" name="等腰三角形 10"/>
            <p:cNvSpPr/>
            <p:nvPr/>
          </p:nvSpPr>
          <p:spPr>
            <a:xfrm rot="12891155">
              <a:off x="4391828" y="1907253"/>
              <a:ext cx="4066823" cy="3505881"/>
            </a:xfrm>
            <a:prstGeom prst="triangle">
              <a:avLst/>
            </a:pr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13" name="直接连接符 12"/>
            <p:cNvCxnSpPr/>
            <p:nvPr/>
          </p:nvCxnSpPr>
          <p:spPr>
            <a:xfrm flipH="1">
              <a:off x="4815777" y="3445215"/>
              <a:ext cx="4366315" cy="2088897"/>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996940" y="1486884"/>
              <a:ext cx="1206249" cy="5770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681596" y="1486884"/>
              <a:ext cx="493994" cy="236333"/>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sp>
          <p:nvSpPr>
            <p:cNvPr id="16"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7" name="组合 16"/>
          <p:cNvGrpSpPr/>
          <p:nvPr userDrawn="1"/>
        </p:nvGrpSpPr>
        <p:grpSpPr>
          <a:xfrm>
            <a:off x="5004730" y="1797375"/>
            <a:ext cx="530540" cy="917697"/>
            <a:chOff x="4627569" y="1035584"/>
            <a:chExt cx="1926676" cy="4046340"/>
          </a:xfrm>
        </p:grpSpPr>
        <p:sp>
          <p:nvSpPr>
            <p:cNvPr id="18" name="等腰三角形 13"/>
            <p:cNvSpPr/>
            <p:nvPr/>
          </p:nvSpPr>
          <p:spPr>
            <a:xfrm rot="13179432">
              <a:off x="4627569" y="1443328"/>
              <a:ext cx="1926676" cy="3296907"/>
            </a:xfrm>
            <a:custGeom>
              <a:avLst/>
              <a:gdLst>
                <a:gd name="connsiteX0" fmla="*/ 0 w 1119863"/>
                <a:gd name="connsiteY0" fmla="*/ 965398 h 965398"/>
                <a:gd name="connsiteX1" fmla="*/ 559932 w 1119863"/>
                <a:gd name="connsiteY1" fmla="*/ 0 h 965398"/>
                <a:gd name="connsiteX2" fmla="*/ 1119863 w 1119863"/>
                <a:gd name="connsiteY2" fmla="*/ 965398 h 965398"/>
                <a:gd name="connsiteX3" fmla="*/ 0 w 1119863"/>
                <a:gd name="connsiteY3" fmla="*/ 965398 h 965398"/>
                <a:gd name="connsiteX0-1" fmla="*/ 256986 w 559931"/>
                <a:gd name="connsiteY0-2" fmla="*/ 805078 h 965398"/>
                <a:gd name="connsiteX1-3" fmla="*/ 0 w 559931"/>
                <a:gd name="connsiteY1-4" fmla="*/ 0 h 965398"/>
                <a:gd name="connsiteX2-5" fmla="*/ 559931 w 559931"/>
                <a:gd name="connsiteY2-6" fmla="*/ 965398 h 965398"/>
                <a:gd name="connsiteX3-7" fmla="*/ 256986 w 559931"/>
                <a:gd name="connsiteY3-8" fmla="*/ 805078 h 965398"/>
                <a:gd name="connsiteX0-9" fmla="*/ 256986 w 543412"/>
                <a:gd name="connsiteY0-10" fmla="*/ 805078 h 933955"/>
                <a:gd name="connsiteX1-11" fmla="*/ 0 w 543412"/>
                <a:gd name="connsiteY1-12" fmla="*/ 0 h 933955"/>
                <a:gd name="connsiteX2-13" fmla="*/ 543412 w 543412"/>
                <a:gd name="connsiteY2-14" fmla="*/ 933955 h 933955"/>
                <a:gd name="connsiteX3-15" fmla="*/ 256986 w 543412"/>
                <a:gd name="connsiteY3-16" fmla="*/ 805078 h 933955"/>
                <a:gd name="connsiteX0-17" fmla="*/ 244114 w 530540"/>
                <a:gd name="connsiteY0-18" fmla="*/ 778977 h 907854"/>
                <a:gd name="connsiteX1-19" fmla="*/ 0 w 530540"/>
                <a:gd name="connsiteY1-20" fmla="*/ -1 h 907854"/>
                <a:gd name="connsiteX2-21" fmla="*/ 530540 w 530540"/>
                <a:gd name="connsiteY2-22" fmla="*/ 907854 h 907854"/>
                <a:gd name="connsiteX3-23" fmla="*/ 244114 w 530540"/>
                <a:gd name="connsiteY3-24" fmla="*/ 778977 h 907854"/>
              </a:gdLst>
              <a:ahLst/>
              <a:cxnLst>
                <a:cxn ang="0">
                  <a:pos x="connsiteX0-1" y="connsiteY0-2"/>
                </a:cxn>
                <a:cxn ang="0">
                  <a:pos x="connsiteX1-3" y="connsiteY1-4"/>
                </a:cxn>
                <a:cxn ang="0">
                  <a:pos x="connsiteX2-5" y="connsiteY2-6"/>
                </a:cxn>
                <a:cxn ang="0">
                  <a:pos x="connsiteX3-7" y="connsiteY3-8"/>
                </a:cxn>
              </a:cxnLst>
              <a:rect l="l" t="t" r="r" b="b"/>
              <a:pathLst>
                <a:path w="530540" h="907854">
                  <a:moveTo>
                    <a:pt x="244114" y="778977"/>
                  </a:moveTo>
                  <a:lnTo>
                    <a:pt x="0" y="-1"/>
                  </a:lnTo>
                  <a:lnTo>
                    <a:pt x="530540" y="907854"/>
                  </a:lnTo>
                  <a:lnTo>
                    <a:pt x="244114" y="778977"/>
                  </a:lnTo>
                  <a:close/>
                </a:path>
              </a:pathLst>
            </a:cu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多列图标配文-3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3" hasCustomPrompt="1"/>
            <p:custDataLst>
              <p:tags r:id="rId3"/>
            </p:custDataLst>
          </p:nvPr>
        </p:nvSpPr>
        <p:spPr>
          <a:xfrm>
            <a:off x="14732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图片占位符 7"/>
          <p:cNvSpPr>
            <a:spLocks noGrp="1"/>
          </p:cNvSpPr>
          <p:nvPr>
            <p:ph type="pic" idx="16392" hasCustomPrompt="1"/>
            <p:custDataLst>
              <p:tags r:id="rId4"/>
            </p:custDataLst>
          </p:nvPr>
        </p:nvSpPr>
        <p:spPr>
          <a:xfrm>
            <a:off x="18288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9" name="文本占位符 8"/>
          <p:cNvSpPr>
            <a:spLocks noGrp="1"/>
          </p:cNvSpPr>
          <p:nvPr>
            <p:ph type="body" idx="16386" hasCustomPrompt="1"/>
            <p:custDataLst>
              <p:tags r:id="rId5"/>
            </p:custDataLst>
          </p:nvPr>
        </p:nvSpPr>
        <p:spPr>
          <a:xfrm>
            <a:off x="6096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7" hasCustomPrompt="1"/>
            <p:custDataLst>
              <p:tags r:id="rId6"/>
            </p:custDataLst>
          </p:nvPr>
        </p:nvSpPr>
        <p:spPr>
          <a:xfrm>
            <a:off x="6096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装饰  0"/>
          <p:cNvSpPr>
            <a:spLocks noGrp="1"/>
          </p:cNvSpPr>
          <p:nvPr>
            <p:ph type="body" idx="16395" hasCustomPrompt="1"/>
            <p:custDataLst>
              <p:tags r:id="rId7"/>
            </p:custDataLst>
          </p:nvPr>
        </p:nvSpPr>
        <p:spPr>
          <a:xfrm>
            <a:off x="53340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图片占位符 11"/>
          <p:cNvSpPr>
            <a:spLocks noGrp="1"/>
          </p:cNvSpPr>
          <p:nvPr>
            <p:ph type="pic" idx="16394" hasCustomPrompt="1"/>
            <p:custDataLst>
              <p:tags r:id="rId8"/>
            </p:custDataLst>
          </p:nvPr>
        </p:nvSpPr>
        <p:spPr>
          <a:xfrm>
            <a:off x="56896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8" hasCustomPrompt="1"/>
            <p:custDataLst>
              <p:tags r:id="rId9"/>
            </p:custDataLst>
          </p:nvPr>
        </p:nvSpPr>
        <p:spPr>
          <a:xfrm>
            <a:off x="44704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89" hasCustomPrompt="1"/>
            <p:custDataLst>
              <p:tags r:id="rId10"/>
            </p:custDataLst>
          </p:nvPr>
        </p:nvSpPr>
        <p:spPr>
          <a:xfrm>
            <a:off x="44704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装饰  4"/>
          <p:cNvSpPr>
            <a:spLocks noGrp="1"/>
          </p:cNvSpPr>
          <p:nvPr>
            <p:ph type="body" idx="16397" hasCustomPrompt="1"/>
            <p:custDataLst>
              <p:tags r:id="rId11"/>
            </p:custDataLst>
          </p:nvPr>
        </p:nvSpPr>
        <p:spPr>
          <a:xfrm>
            <a:off x="91948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6" name="图片占位符 15"/>
          <p:cNvSpPr>
            <a:spLocks noGrp="1"/>
          </p:cNvSpPr>
          <p:nvPr>
            <p:ph type="pic" idx="16396" hasCustomPrompt="1"/>
            <p:custDataLst>
              <p:tags r:id="rId12"/>
            </p:custDataLst>
          </p:nvPr>
        </p:nvSpPr>
        <p:spPr>
          <a:xfrm>
            <a:off x="95504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7" name="文本占位符 16"/>
          <p:cNvSpPr>
            <a:spLocks noGrp="1"/>
          </p:cNvSpPr>
          <p:nvPr>
            <p:ph type="body" idx="16390" hasCustomPrompt="1"/>
            <p:custDataLst>
              <p:tags r:id="rId13"/>
            </p:custDataLst>
          </p:nvPr>
        </p:nvSpPr>
        <p:spPr>
          <a:xfrm>
            <a:off x="83312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1" hasCustomPrompt="1"/>
            <p:custDataLst>
              <p:tags r:id="rId14"/>
            </p:custDataLst>
          </p:nvPr>
        </p:nvSpPr>
        <p:spPr>
          <a:xfrm>
            <a:off x="83312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宫格内容-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内容占位符 6"/>
          <p:cNvSpPr>
            <a:spLocks noGrp="1"/>
          </p:cNvSpPr>
          <p:nvPr>
            <p:ph idx="16387" hasCustomPrompt="1"/>
            <p:custDataLst>
              <p:tags r:id="rId3"/>
            </p:custDataLst>
          </p:nvPr>
        </p:nvSpPr>
        <p:spPr>
          <a:xfrm>
            <a:off x="6096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内容占位符 7"/>
          <p:cNvSpPr>
            <a:spLocks noGrp="1"/>
          </p:cNvSpPr>
          <p:nvPr>
            <p:ph idx="16388" hasCustomPrompt="1"/>
            <p:custDataLst>
              <p:tags r:id="rId4"/>
            </p:custDataLst>
          </p:nvPr>
        </p:nvSpPr>
        <p:spPr>
          <a:xfrm>
            <a:off x="43180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9" name="内容占位符 8"/>
          <p:cNvSpPr>
            <a:spLocks noGrp="1"/>
          </p:cNvSpPr>
          <p:nvPr>
            <p:ph idx="16389" hasCustomPrompt="1"/>
            <p:custDataLst>
              <p:tags r:id="rId5"/>
            </p:custDataLst>
          </p:nvPr>
        </p:nvSpPr>
        <p:spPr>
          <a:xfrm>
            <a:off x="80264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0" name="内容占位符 9"/>
          <p:cNvSpPr>
            <a:spLocks noGrp="1"/>
          </p:cNvSpPr>
          <p:nvPr>
            <p:ph idx="16390" hasCustomPrompt="1"/>
            <p:custDataLst>
              <p:tags r:id="rId6"/>
            </p:custDataLst>
          </p:nvPr>
        </p:nvSpPr>
        <p:spPr>
          <a:xfrm>
            <a:off x="6096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内容占位符 10"/>
          <p:cNvSpPr>
            <a:spLocks noGrp="1"/>
          </p:cNvSpPr>
          <p:nvPr>
            <p:ph idx="16391" hasCustomPrompt="1"/>
            <p:custDataLst>
              <p:tags r:id="rId7"/>
            </p:custDataLst>
          </p:nvPr>
        </p:nvSpPr>
        <p:spPr>
          <a:xfrm>
            <a:off x="43180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内容占位符 11"/>
          <p:cNvSpPr>
            <a:spLocks noGrp="1"/>
          </p:cNvSpPr>
          <p:nvPr>
            <p:ph idx="16392" hasCustomPrompt="1"/>
            <p:custDataLst>
              <p:tags r:id="rId8"/>
            </p:custDataLst>
          </p:nvPr>
        </p:nvSpPr>
        <p:spPr>
          <a:xfrm>
            <a:off x="80264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3" name="文本占位符 12"/>
          <p:cNvSpPr>
            <a:spLocks noGrp="1"/>
          </p:cNvSpPr>
          <p:nvPr>
            <p:ph type="body" idx="16386" hasCustomPrompt="1"/>
            <p:custDataLst>
              <p:tags r:id="rId9"/>
            </p:custDataLst>
          </p:nvPr>
        </p:nvSpPr>
        <p:spPr>
          <a:xfrm>
            <a:off x="609600" y="1828800"/>
            <a:ext cx="10972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宫格文本-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文本占位符 6"/>
          <p:cNvSpPr>
            <a:spLocks noGrp="1"/>
          </p:cNvSpPr>
          <p:nvPr>
            <p:ph type="body" idx="16386" hasCustomPrompt="1"/>
            <p:custDataLst>
              <p:tags r:id="rId3"/>
            </p:custDataLst>
          </p:nvPr>
        </p:nvSpPr>
        <p:spPr>
          <a:xfrm>
            <a:off x="60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8" name="文本占位符 7"/>
          <p:cNvSpPr>
            <a:spLocks noGrp="1"/>
          </p:cNvSpPr>
          <p:nvPr>
            <p:ph type="body" idx="16387" hasCustomPrompt="1"/>
            <p:custDataLst>
              <p:tags r:id="rId4"/>
            </p:custDataLst>
          </p:nvPr>
        </p:nvSpPr>
        <p:spPr>
          <a:xfrm>
            <a:off x="60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9" name="文本占位符 8"/>
          <p:cNvSpPr>
            <a:spLocks noGrp="1"/>
          </p:cNvSpPr>
          <p:nvPr>
            <p:ph type="body" idx="16388" hasCustomPrompt="1"/>
            <p:custDataLst>
              <p:tags r:id="rId5"/>
            </p:custDataLst>
          </p:nvPr>
        </p:nvSpPr>
        <p:spPr>
          <a:xfrm>
            <a:off x="441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9" hasCustomPrompt="1"/>
            <p:custDataLst>
              <p:tags r:id="rId6"/>
            </p:custDataLst>
          </p:nvPr>
        </p:nvSpPr>
        <p:spPr>
          <a:xfrm>
            <a:off x="441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文本占位符 10"/>
          <p:cNvSpPr>
            <a:spLocks noGrp="1"/>
          </p:cNvSpPr>
          <p:nvPr>
            <p:ph type="body" idx="16390" hasCustomPrompt="1"/>
            <p:custDataLst>
              <p:tags r:id="rId7"/>
            </p:custDataLst>
          </p:nvPr>
        </p:nvSpPr>
        <p:spPr>
          <a:xfrm>
            <a:off x="822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2" name="文本占位符 11"/>
          <p:cNvSpPr>
            <a:spLocks noGrp="1"/>
          </p:cNvSpPr>
          <p:nvPr>
            <p:ph type="body" idx="16391" hasCustomPrompt="1"/>
            <p:custDataLst>
              <p:tags r:id="rId8"/>
            </p:custDataLst>
          </p:nvPr>
        </p:nvSpPr>
        <p:spPr>
          <a:xfrm>
            <a:off x="822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文本占位符 12"/>
          <p:cNvSpPr>
            <a:spLocks noGrp="1"/>
          </p:cNvSpPr>
          <p:nvPr>
            <p:ph type="body" idx="16392" hasCustomPrompt="1"/>
            <p:custDataLst>
              <p:tags r:id="rId9"/>
            </p:custDataLst>
          </p:nvPr>
        </p:nvSpPr>
        <p:spPr>
          <a:xfrm>
            <a:off x="60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93" hasCustomPrompt="1"/>
            <p:custDataLst>
              <p:tags r:id="rId10"/>
            </p:custDataLst>
          </p:nvPr>
        </p:nvSpPr>
        <p:spPr>
          <a:xfrm>
            <a:off x="60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文本占位符 14"/>
          <p:cNvSpPr>
            <a:spLocks noGrp="1"/>
          </p:cNvSpPr>
          <p:nvPr>
            <p:ph type="body" idx="16394" hasCustomPrompt="1"/>
            <p:custDataLst>
              <p:tags r:id="rId11"/>
            </p:custDataLst>
          </p:nvPr>
        </p:nvSpPr>
        <p:spPr>
          <a:xfrm>
            <a:off x="441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6" name="文本占位符 15"/>
          <p:cNvSpPr>
            <a:spLocks noGrp="1"/>
          </p:cNvSpPr>
          <p:nvPr>
            <p:ph type="body" idx="16395" hasCustomPrompt="1"/>
            <p:custDataLst>
              <p:tags r:id="rId12"/>
            </p:custDataLst>
          </p:nvPr>
        </p:nvSpPr>
        <p:spPr>
          <a:xfrm>
            <a:off x="441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7" name="文本占位符 16"/>
          <p:cNvSpPr>
            <a:spLocks noGrp="1"/>
          </p:cNvSpPr>
          <p:nvPr>
            <p:ph type="body" idx="16396" hasCustomPrompt="1"/>
            <p:custDataLst>
              <p:tags r:id="rId13"/>
            </p:custDataLst>
          </p:nvPr>
        </p:nvSpPr>
        <p:spPr>
          <a:xfrm>
            <a:off x="822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7" hasCustomPrompt="1"/>
            <p:custDataLst>
              <p:tags r:id="rId14"/>
            </p:custDataLst>
          </p:nvPr>
        </p:nvSpPr>
        <p:spPr>
          <a:xfrm>
            <a:off x="822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文本卡片和总结-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ctr">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9" hasCustomPrompt="1"/>
            <p:custDataLst>
              <p:tags r:id="rId3"/>
            </p:custDataLst>
          </p:nvPr>
        </p:nvSpPr>
        <p:spPr>
          <a:xfrm>
            <a:off x="6096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文本占位符 7"/>
          <p:cNvSpPr>
            <a:spLocks noGrp="1"/>
          </p:cNvSpPr>
          <p:nvPr>
            <p:ph type="body" idx="16386" hasCustomPrompt="1"/>
            <p:custDataLst>
              <p:tags r:id="rId4"/>
            </p:custDataLst>
          </p:nvPr>
        </p:nvSpPr>
        <p:spPr>
          <a:xfrm>
            <a:off x="9144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9" name="文本占位符 8"/>
          <p:cNvSpPr>
            <a:spLocks noGrp="1"/>
          </p:cNvSpPr>
          <p:nvPr>
            <p:ph type="body" idx="16387" hasCustomPrompt="1"/>
            <p:custDataLst>
              <p:tags r:id="rId5"/>
            </p:custDataLst>
          </p:nvPr>
        </p:nvSpPr>
        <p:spPr>
          <a:xfrm>
            <a:off x="9144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0" name="装饰  9"/>
          <p:cNvSpPr>
            <a:spLocks noGrp="1"/>
          </p:cNvSpPr>
          <p:nvPr>
            <p:ph type="body" idx="16400" hasCustomPrompt="1"/>
            <p:custDataLst>
              <p:tags r:id="rId6"/>
            </p:custDataLst>
          </p:nvPr>
        </p:nvSpPr>
        <p:spPr>
          <a:xfrm>
            <a:off x="43180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文本占位符 10"/>
          <p:cNvSpPr>
            <a:spLocks noGrp="1"/>
          </p:cNvSpPr>
          <p:nvPr>
            <p:ph type="body" idx="16388" hasCustomPrompt="1"/>
            <p:custDataLst>
              <p:tags r:id="rId7"/>
            </p:custDataLst>
          </p:nvPr>
        </p:nvSpPr>
        <p:spPr>
          <a:xfrm>
            <a:off x="46228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2" name="文本占位符 11"/>
          <p:cNvSpPr>
            <a:spLocks noGrp="1"/>
          </p:cNvSpPr>
          <p:nvPr>
            <p:ph type="body" idx="16389" hasCustomPrompt="1"/>
            <p:custDataLst>
              <p:tags r:id="rId8"/>
            </p:custDataLst>
          </p:nvPr>
        </p:nvSpPr>
        <p:spPr>
          <a:xfrm>
            <a:off x="46228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装饰  2"/>
          <p:cNvSpPr>
            <a:spLocks noGrp="1"/>
          </p:cNvSpPr>
          <p:nvPr>
            <p:ph type="body" idx="16401" hasCustomPrompt="1"/>
            <p:custDataLst>
              <p:tags r:id="rId9"/>
            </p:custDataLst>
          </p:nvPr>
        </p:nvSpPr>
        <p:spPr>
          <a:xfrm>
            <a:off x="80264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4" name="文本占位符 13"/>
          <p:cNvSpPr>
            <a:spLocks noGrp="1"/>
          </p:cNvSpPr>
          <p:nvPr>
            <p:ph type="body" idx="16390" hasCustomPrompt="1"/>
            <p:custDataLst>
              <p:tags r:id="rId10"/>
            </p:custDataLst>
          </p:nvPr>
        </p:nvSpPr>
        <p:spPr>
          <a:xfrm>
            <a:off x="83312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5" name="文本占位符 14"/>
          <p:cNvSpPr>
            <a:spLocks noGrp="1"/>
          </p:cNvSpPr>
          <p:nvPr>
            <p:ph type="body" idx="16391" hasCustomPrompt="1"/>
            <p:custDataLst>
              <p:tags r:id="rId11"/>
            </p:custDataLst>
          </p:nvPr>
        </p:nvSpPr>
        <p:spPr>
          <a:xfrm>
            <a:off x="83312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6" name="装饰  5"/>
          <p:cNvSpPr>
            <a:spLocks noGrp="1"/>
          </p:cNvSpPr>
          <p:nvPr>
            <p:ph type="body" idx="16402" hasCustomPrompt="1"/>
            <p:custDataLst>
              <p:tags r:id="rId12"/>
            </p:custDataLst>
          </p:nvPr>
        </p:nvSpPr>
        <p:spPr>
          <a:xfrm>
            <a:off x="6096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7" name="文本占位符 16"/>
          <p:cNvSpPr>
            <a:spLocks noGrp="1"/>
          </p:cNvSpPr>
          <p:nvPr>
            <p:ph type="body" idx="16392" hasCustomPrompt="1"/>
            <p:custDataLst>
              <p:tags r:id="rId13"/>
            </p:custDataLst>
          </p:nvPr>
        </p:nvSpPr>
        <p:spPr>
          <a:xfrm>
            <a:off x="9144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8" name="文本占位符 17"/>
          <p:cNvSpPr>
            <a:spLocks noGrp="1"/>
          </p:cNvSpPr>
          <p:nvPr>
            <p:ph type="body" idx="16393" hasCustomPrompt="1"/>
            <p:custDataLst>
              <p:tags r:id="rId14"/>
            </p:custDataLst>
          </p:nvPr>
        </p:nvSpPr>
        <p:spPr>
          <a:xfrm>
            <a:off x="9144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9" name="装饰  8"/>
          <p:cNvSpPr>
            <a:spLocks noGrp="1"/>
          </p:cNvSpPr>
          <p:nvPr>
            <p:ph type="body" idx="16403" hasCustomPrompt="1"/>
            <p:custDataLst>
              <p:tags r:id="rId15"/>
            </p:custDataLst>
          </p:nvPr>
        </p:nvSpPr>
        <p:spPr>
          <a:xfrm>
            <a:off x="43180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0" name="文本占位符 19"/>
          <p:cNvSpPr>
            <a:spLocks noGrp="1"/>
          </p:cNvSpPr>
          <p:nvPr>
            <p:ph type="body" idx="16394" hasCustomPrompt="1"/>
            <p:custDataLst>
              <p:tags r:id="rId16"/>
            </p:custDataLst>
          </p:nvPr>
        </p:nvSpPr>
        <p:spPr>
          <a:xfrm>
            <a:off x="46228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1" name="文本占位符 20"/>
          <p:cNvSpPr>
            <a:spLocks noGrp="1"/>
          </p:cNvSpPr>
          <p:nvPr>
            <p:ph type="body" idx="16395" hasCustomPrompt="1"/>
            <p:custDataLst>
              <p:tags r:id="rId17"/>
            </p:custDataLst>
          </p:nvPr>
        </p:nvSpPr>
        <p:spPr>
          <a:xfrm>
            <a:off x="46228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2" name="装饰  1"/>
          <p:cNvSpPr>
            <a:spLocks noGrp="1"/>
          </p:cNvSpPr>
          <p:nvPr>
            <p:ph type="body" idx="16404" hasCustomPrompt="1"/>
            <p:custDataLst>
              <p:tags r:id="rId18"/>
            </p:custDataLst>
          </p:nvPr>
        </p:nvSpPr>
        <p:spPr>
          <a:xfrm>
            <a:off x="80264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3" name="文本占位符 22"/>
          <p:cNvSpPr>
            <a:spLocks noGrp="1"/>
          </p:cNvSpPr>
          <p:nvPr>
            <p:ph type="body" idx="16396" hasCustomPrompt="1"/>
            <p:custDataLst>
              <p:tags r:id="rId19"/>
            </p:custDataLst>
          </p:nvPr>
        </p:nvSpPr>
        <p:spPr>
          <a:xfrm>
            <a:off x="83312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4" name="文本占位符 23"/>
          <p:cNvSpPr>
            <a:spLocks noGrp="1"/>
          </p:cNvSpPr>
          <p:nvPr>
            <p:ph type="body" idx="16397" hasCustomPrompt="1"/>
            <p:custDataLst>
              <p:tags r:id="rId20"/>
            </p:custDataLst>
          </p:nvPr>
        </p:nvSpPr>
        <p:spPr>
          <a:xfrm>
            <a:off x="83312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5" name="文本占位符 24"/>
          <p:cNvSpPr>
            <a:spLocks noGrp="1"/>
          </p:cNvSpPr>
          <p:nvPr>
            <p:ph type="body" idx="16398" hasCustomPrompt="1"/>
            <p:custDataLst>
              <p:tags r:id="rId21"/>
            </p:custDataLst>
          </p:nvPr>
        </p:nvSpPr>
        <p:spPr>
          <a:xfrm>
            <a:off x="609600" y="5638800"/>
            <a:ext cx="109728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89" y="0"/>
            <a:ext cx="10286111" cy="685800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330" y="2689860"/>
            <a:ext cx="6251670" cy="4168140"/>
          </a:xfrm>
          <a:prstGeom prst="rect">
            <a:avLst/>
          </a:prstGeom>
          <a:effectLst>
            <a:outerShdw blurRad="228600" dist="38100" dir="10800000" algn="r" rotWithShape="0">
              <a:prstClr val="black">
                <a:alpha val="20000"/>
              </a:prstClr>
            </a:outerShdw>
          </a:effectLst>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sp>
        <p:nvSpPr>
          <p:cNvPr id="8" name="矩形 7"/>
          <p:cNvSpPr/>
          <p:nvPr userDrawn="1"/>
        </p:nvSpPr>
        <p:spPr>
          <a:xfrm>
            <a:off x="11604148" y="240019"/>
            <a:ext cx="400110" cy="1272143"/>
          </a:xfrm>
          <a:prstGeom prst="rect">
            <a:avLst/>
          </a:prstGeom>
        </p:spPr>
        <p:txBody>
          <a:bodyPr vert="eaVert" wrap="none">
            <a:spAutoFit/>
          </a:bodyPr>
          <a:lstStyle/>
          <a:p>
            <a:r>
              <a:rPr lang="en-US" altLang="zh-CN" sz="1400" spc="-150" dirty="0"/>
              <a:t>BUSINESS PLAN</a:t>
            </a:r>
            <a:endParaRPr lang="zh-CN" altLang="en-US" sz="1400" spc="-150" dirty="0"/>
          </a:p>
        </p:txBody>
      </p:sp>
      <p:cxnSp>
        <p:nvCxnSpPr>
          <p:cNvPr id="9" name="直接连接符 8"/>
          <p:cNvCxnSpPr/>
          <p:nvPr userDrawn="1"/>
        </p:nvCxnSpPr>
        <p:spPr>
          <a:xfrm>
            <a:off x="11841480" y="1592580"/>
            <a:ext cx="0" cy="464820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1394460" y="1402079"/>
            <a:ext cx="4195826" cy="3940292"/>
            <a:chOff x="4391828" y="1035584"/>
            <a:chExt cx="4790264" cy="4498528"/>
          </a:xfrm>
        </p:grpSpPr>
        <p:sp>
          <p:nvSpPr>
            <p:cNvPr id="11" name="等腰三角形 10"/>
            <p:cNvSpPr/>
            <p:nvPr/>
          </p:nvSpPr>
          <p:spPr>
            <a:xfrm rot="12891155">
              <a:off x="4391828" y="1907253"/>
              <a:ext cx="4066823" cy="3505881"/>
            </a:xfrm>
            <a:prstGeom prst="triangle">
              <a:avLst/>
            </a:pr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13" name="直接连接符 12"/>
            <p:cNvCxnSpPr/>
            <p:nvPr/>
          </p:nvCxnSpPr>
          <p:spPr>
            <a:xfrm flipH="1">
              <a:off x="4815777" y="3445215"/>
              <a:ext cx="4366315" cy="2088897"/>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996940" y="1486884"/>
              <a:ext cx="1206249" cy="5770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681596" y="1486884"/>
              <a:ext cx="493994" cy="236333"/>
            </a:xfrm>
            <a:prstGeom prst="line">
              <a:avLst/>
            </a:prstGeom>
            <a:ln>
              <a:solidFill>
                <a:srgbClr val="D80123"/>
              </a:solidFill>
            </a:ln>
          </p:spPr>
          <p:style>
            <a:lnRef idx="1">
              <a:schemeClr val="accent1"/>
            </a:lnRef>
            <a:fillRef idx="0">
              <a:schemeClr val="accent1"/>
            </a:fillRef>
            <a:effectRef idx="0">
              <a:schemeClr val="accent1"/>
            </a:effectRef>
            <a:fontRef idx="minor">
              <a:schemeClr val="tx1"/>
            </a:fontRef>
          </p:style>
        </p:cxnSp>
        <p:sp>
          <p:nvSpPr>
            <p:cNvPr id="16"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7" name="组合 16"/>
          <p:cNvGrpSpPr/>
          <p:nvPr userDrawn="1"/>
        </p:nvGrpSpPr>
        <p:grpSpPr>
          <a:xfrm>
            <a:off x="5004730" y="1797375"/>
            <a:ext cx="530540" cy="917697"/>
            <a:chOff x="4627569" y="1035584"/>
            <a:chExt cx="1926676" cy="4046340"/>
          </a:xfrm>
        </p:grpSpPr>
        <p:sp>
          <p:nvSpPr>
            <p:cNvPr id="18" name="等腰三角形 13"/>
            <p:cNvSpPr/>
            <p:nvPr/>
          </p:nvSpPr>
          <p:spPr>
            <a:xfrm rot="13179432">
              <a:off x="4627569" y="1443328"/>
              <a:ext cx="1926676" cy="3296907"/>
            </a:xfrm>
            <a:custGeom>
              <a:avLst/>
              <a:gdLst>
                <a:gd name="connsiteX0" fmla="*/ 0 w 1119863"/>
                <a:gd name="connsiteY0" fmla="*/ 965398 h 965398"/>
                <a:gd name="connsiteX1" fmla="*/ 559932 w 1119863"/>
                <a:gd name="connsiteY1" fmla="*/ 0 h 965398"/>
                <a:gd name="connsiteX2" fmla="*/ 1119863 w 1119863"/>
                <a:gd name="connsiteY2" fmla="*/ 965398 h 965398"/>
                <a:gd name="connsiteX3" fmla="*/ 0 w 1119863"/>
                <a:gd name="connsiteY3" fmla="*/ 965398 h 965398"/>
                <a:gd name="connsiteX0-1" fmla="*/ 256986 w 559931"/>
                <a:gd name="connsiteY0-2" fmla="*/ 805078 h 965398"/>
                <a:gd name="connsiteX1-3" fmla="*/ 0 w 559931"/>
                <a:gd name="connsiteY1-4" fmla="*/ 0 h 965398"/>
                <a:gd name="connsiteX2-5" fmla="*/ 559931 w 559931"/>
                <a:gd name="connsiteY2-6" fmla="*/ 965398 h 965398"/>
                <a:gd name="connsiteX3-7" fmla="*/ 256986 w 559931"/>
                <a:gd name="connsiteY3-8" fmla="*/ 805078 h 965398"/>
                <a:gd name="connsiteX0-9" fmla="*/ 256986 w 543412"/>
                <a:gd name="connsiteY0-10" fmla="*/ 805078 h 933955"/>
                <a:gd name="connsiteX1-11" fmla="*/ 0 w 543412"/>
                <a:gd name="connsiteY1-12" fmla="*/ 0 h 933955"/>
                <a:gd name="connsiteX2-13" fmla="*/ 543412 w 543412"/>
                <a:gd name="connsiteY2-14" fmla="*/ 933955 h 933955"/>
                <a:gd name="connsiteX3-15" fmla="*/ 256986 w 543412"/>
                <a:gd name="connsiteY3-16" fmla="*/ 805078 h 933955"/>
                <a:gd name="connsiteX0-17" fmla="*/ 244114 w 530540"/>
                <a:gd name="connsiteY0-18" fmla="*/ 778977 h 907854"/>
                <a:gd name="connsiteX1-19" fmla="*/ 0 w 530540"/>
                <a:gd name="connsiteY1-20" fmla="*/ -1 h 907854"/>
                <a:gd name="connsiteX2-21" fmla="*/ 530540 w 530540"/>
                <a:gd name="connsiteY2-22" fmla="*/ 907854 h 907854"/>
                <a:gd name="connsiteX3-23" fmla="*/ 244114 w 530540"/>
                <a:gd name="connsiteY3-24" fmla="*/ 778977 h 907854"/>
              </a:gdLst>
              <a:ahLst/>
              <a:cxnLst>
                <a:cxn ang="0">
                  <a:pos x="connsiteX0-1" y="connsiteY0-2"/>
                </a:cxn>
                <a:cxn ang="0">
                  <a:pos x="connsiteX1-3" y="connsiteY1-4"/>
                </a:cxn>
                <a:cxn ang="0">
                  <a:pos x="connsiteX2-5" y="connsiteY2-6"/>
                </a:cxn>
                <a:cxn ang="0">
                  <a:pos x="connsiteX3-7" y="connsiteY3-8"/>
                </a:cxn>
              </a:cxnLst>
              <a:rect l="l" t="t" r="r" b="b"/>
              <a:pathLst>
                <a:path w="530540" h="907854">
                  <a:moveTo>
                    <a:pt x="244114" y="778977"/>
                  </a:moveTo>
                  <a:lnTo>
                    <a:pt x="0" y="-1"/>
                  </a:lnTo>
                  <a:lnTo>
                    <a:pt x="530540" y="907854"/>
                  </a:lnTo>
                  <a:lnTo>
                    <a:pt x="244114" y="778977"/>
                  </a:lnTo>
                  <a:close/>
                </a:path>
              </a:pathLst>
            </a:custGeom>
            <a:solidFill>
              <a:srgbClr val="D80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等腰三角形 57"/>
            <p:cNvSpPr/>
            <p:nvPr/>
          </p:nvSpPr>
          <p:spPr>
            <a:xfrm rot="16460011">
              <a:off x="3173732" y="2651847"/>
              <a:ext cx="4046340" cy="813814"/>
            </a:xfrm>
            <a:custGeom>
              <a:avLst/>
              <a:gdLst>
                <a:gd name="connsiteX0" fmla="*/ 0 w 4045419"/>
                <a:gd name="connsiteY0" fmla="*/ 1473434 h 1473434"/>
                <a:gd name="connsiteX1" fmla="*/ 2601609 w 4045419"/>
                <a:gd name="connsiteY1" fmla="*/ 0 h 1473434"/>
                <a:gd name="connsiteX2" fmla="*/ 4045419 w 4045419"/>
                <a:gd name="connsiteY2" fmla="*/ 1473434 h 1473434"/>
                <a:gd name="connsiteX3" fmla="*/ 0 w 4045419"/>
                <a:gd name="connsiteY3" fmla="*/ 1473434 h 1473434"/>
                <a:gd name="connsiteX0-1" fmla="*/ 0 w 4045419"/>
                <a:gd name="connsiteY0-2" fmla="*/ 777343 h 777343"/>
                <a:gd name="connsiteX1-3" fmla="*/ 2532088 w 4045419"/>
                <a:gd name="connsiteY1-4" fmla="*/ 0 h 777343"/>
                <a:gd name="connsiteX2-5" fmla="*/ 4045419 w 4045419"/>
                <a:gd name="connsiteY2-6" fmla="*/ 777343 h 777343"/>
                <a:gd name="connsiteX3-7" fmla="*/ 0 w 4045419"/>
                <a:gd name="connsiteY3-8" fmla="*/ 777343 h 777343"/>
                <a:gd name="connsiteX0-9" fmla="*/ 0 w 4048182"/>
                <a:gd name="connsiteY0-10" fmla="*/ 777343 h 813814"/>
                <a:gd name="connsiteX1-11" fmla="*/ 2532088 w 4048182"/>
                <a:gd name="connsiteY1-12" fmla="*/ 0 h 813814"/>
                <a:gd name="connsiteX2-13" fmla="*/ 4048182 w 4048182"/>
                <a:gd name="connsiteY2-14" fmla="*/ 813814 h 813814"/>
                <a:gd name="connsiteX3-15" fmla="*/ 0 w 4048182"/>
                <a:gd name="connsiteY3-16" fmla="*/ 777343 h 813814"/>
                <a:gd name="connsiteX0-17" fmla="*/ 0 w 4046340"/>
                <a:gd name="connsiteY0-18" fmla="*/ 801658 h 813814"/>
                <a:gd name="connsiteX1-19" fmla="*/ 2530246 w 4046340"/>
                <a:gd name="connsiteY1-20" fmla="*/ 0 h 813814"/>
                <a:gd name="connsiteX2-21" fmla="*/ 4046340 w 4046340"/>
                <a:gd name="connsiteY2-22" fmla="*/ 813814 h 813814"/>
                <a:gd name="connsiteX3-23" fmla="*/ 0 w 4046340"/>
                <a:gd name="connsiteY3-24" fmla="*/ 801658 h 813814"/>
              </a:gdLst>
              <a:ahLst/>
              <a:cxnLst>
                <a:cxn ang="0">
                  <a:pos x="connsiteX0-1" y="connsiteY0-2"/>
                </a:cxn>
                <a:cxn ang="0">
                  <a:pos x="connsiteX1-3" y="connsiteY1-4"/>
                </a:cxn>
                <a:cxn ang="0">
                  <a:pos x="connsiteX2-5" y="connsiteY2-6"/>
                </a:cxn>
                <a:cxn ang="0">
                  <a:pos x="connsiteX3-7" y="connsiteY3-8"/>
                </a:cxn>
              </a:cxnLst>
              <a:rect l="l" t="t" r="r" b="b"/>
              <a:pathLst>
                <a:path w="4046340" h="813814">
                  <a:moveTo>
                    <a:pt x="0" y="801658"/>
                  </a:moveTo>
                  <a:lnTo>
                    <a:pt x="2530246" y="0"/>
                  </a:lnTo>
                  <a:lnTo>
                    <a:pt x="4046340" y="813814"/>
                  </a:lnTo>
                  <a:lnTo>
                    <a:pt x="0" y="801658"/>
                  </a:lnTo>
                  <a:close/>
                </a:path>
              </a:pathLst>
            </a:custGeom>
            <a:solidFill>
              <a:srgbClr val="F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cxnSp>
        <p:nvCxnSpPr>
          <p:cNvPr id="9" name="直接连接符 8"/>
          <p:cNvCxnSpPr/>
          <p:nvPr userDrawn="1"/>
        </p:nvCxnSpPr>
        <p:spPr>
          <a:xfrm flipH="1">
            <a:off x="327660" y="922020"/>
            <a:ext cx="2811780" cy="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灯片编号占位符 5"/>
          <p:cNvSpPr txBox="1"/>
          <p:nvPr userDrawn="1"/>
        </p:nvSpPr>
        <p:spPr>
          <a:xfrm>
            <a:off x="11605260" y="6386830"/>
            <a:ext cx="52578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ADDDA4-FC94-4BD1-8449-F1F772D11420}" type="slidenum">
              <a:rPr lang="zh-CN" altLang="en-US" sz="1400" smtClean="0"/>
            </a:fld>
            <a:endParaRPr lang="zh-CN" altLang="en-US" sz="1400"/>
          </a:p>
        </p:txBody>
      </p:sp>
      <p:cxnSp>
        <p:nvCxnSpPr>
          <p:cNvPr id="9" name="直接连接符 8"/>
          <p:cNvCxnSpPr/>
          <p:nvPr userDrawn="1"/>
        </p:nvCxnSpPr>
        <p:spPr>
          <a:xfrm flipH="1">
            <a:off x="327660" y="922020"/>
            <a:ext cx="2811780" cy="0"/>
          </a:xfrm>
          <a:prstGeom prst="line">
            <a:avLst/>
          </a:prstGeom>
          <a:ln w="12700">
            <a:solidFill>
              <a:srgbClr val="D8012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多列图标配文-3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3" hasCustomPrompt="1"/>
            <p:custDataLst>
              <p:tags r:id="rId3"/>
            </p:custDataLst>
          </p:nvPr>
        </p:nvSpPr>
        <p:spPr>
          <a:xfrm>
            <a:off x="14732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图片占位符 7"/>
          <p:cNvSpPr>
            <a:spLocks noGrp="1"/>
          </p:cNvSpPr>
          <p:nvPr>
            <p:ph type="pic" idx="16392" hasCustomPrompt="1"/>
            <p:custDataLst>
              <p:tags r:id="rId4"/>
            </p:custDataLst>
          </p:nvPr>
        </p:nvSpPr>
        <p:spPr>
          <a:xfrm>
            <a:off x="18288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9" name="文本占位符 8"/>
          <p:cNvSpPr>
            <a:spLocks noGrp="1"/>
          </p:cNvSpPr>
          <p:nvPr>
            <p:ph type="body" idx="16386" hasCustomPrompt="1"/>
            <p:custDataLst>
              <p:tags r:id="rId5"/>
            </p:custDataLst>
          </p:nvPr>
        </p:nvSpPr>
        <p:spPr>
          <a:xfrm>
            <a:off x="6096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7" hasCustomPrompt="1"/>
            <p:custDataLst>
              <p:tags r:id="rId6"/>
            </p:custDataLst>
          </p:nvPr>
        </p:nvSpPr>
        <p:spPr>
          <a:xfrm>
            <a:off x="6096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装饰  0"/>
          <p:cNvSpPr>
            <a:spLocks noGrp="1"/>
          </p:cNvSpPr>
          <p:nvPr>
            <p:ph type="body" idx="16395" hasCustomPrompt="1"/>
            <p:custDataLst>
              <p:tags r:id="rId7"/>
            </p:custDataLst>
          </p:nvPr>
        </p:nvSpPr>
        <p:spPr>
          <a:xfrm>
            <a:off x="53340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图片占位符 11"/>
          <p:cNvSpPr>
            <a:spLocks noGrp="1"/>
          </p:cNvSpPr>
          <p:nvPr>
            <p:ph type="pic" idx="16394" hasCustomPrompt="1"/>
            <p:custDataLst>
              <p:tags r:id="rId8"/>
            </p:custDataLst>
          </p:nvPr>
        </p:nvSpPr>
        <p:spPr>
          <a:xfrm>
            <a:off x="56896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8" hasCustomPrompt="1"/>
            <p:custDataLst>
              <p:tags r:id="rId9"/>
            </p:custDataLst>
          </p:nvPr>
        </p:nvSpPr>
        <p:spPr>
          <a:xfrm>
            <a:off x="44704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89" hasCustomPrompt="1"/>
            <p:custDataLst>
              <p:tags r:id="rId10"/>
            </p:custDataLst>
          </p:nvPr>
        </p:nvSpPr>
        <p:spPr>
          <a:xfrm>
            <a:off x="44704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装饰  4"/>
          <p:cNvSpPr>
            <a:spLocks noGrp="1"/>
          </p:cNvSpPr>
          <p:nvPr>
            <p:ph type="body" idx="16397" hasCustomPrompt="1"/>
            <p:custDataLst>
              <p:tags r:id="rId11"/>
            </p:custDataLst>
          </p:nvPr>
        </p:nvSpPr>
        <p:spPr>
          <a:xfrm>
            <a:off x="9194800" y="1955800"/>
            <a:ext cx="1524000" cy="1524000"/>
          </a:xfrm>
          <a:custGeom>
            <a:avLst/>
            <a:gdLst>
              <a:gd name="sw" fmla="*/ 1 w 120"/>
              <a:gd name="sh" fmla="*/ 1 h 120"/>
              <a:gd name="mins" fmla="min sw sh"/>
              <a:gd name="dsw" fmla="+- 0 sw mins"/>
              <a:gd name="dsh" fmla="+- 0 sh mins"/>
              <a:gd name="p0x0" fmla="*/ 0 w 120"/>
              <a:gd name="p0y0" fmla="*/ 60 h 120"/>
              <a:gd name="p0x1" fmla="*/ 0 w 120"/>
              <a:gd name="p0y1" fmla="*/ 26 h 120"/>
              <a:gd name="p0x2" fmla="*/ 26 w 120"/>
              <a:gd name="p0y2" fmla="*/ 0 h 120"/>
              <a:gd name="p0x3" fmla="*/ 60 w 120"/>
              <a:gd name="p0y3" fmla="*/ 0 h 120"/>
              <a:gd name="p0x4" fmla="*/ 93 w 120"/>
              <a:gd name="p0y4" fmla="*/ 0 h 120"/>
              <a:gd name="p0x5" fmla="*/ 120 w 120"/>
              <a:gd name="p0y5" fmla="*/ 26 h 120"/>
              <a:gd name="p0x6" fmla="*/ 120 w 120"/>
              <a:gd name="p0y6" fmla="*/ 60 h 120"/>
              <a:gd name="p0x7" fmla="*/ 120 w 120"/>
              <a:gd name="p0y7" fmla="*/ 93 h 120"/>
              <a:gd name="p0x8" fmla="*/ 93 w 120"/>
              <a:gd name="p0y8" fmla="*/ 120 h 120"/>
              <a:gd name="p0x9" fmla="*/ 60 w 120"/>
              <a:gd name="p0y9" fmla="*/ 120 h 120"/>
              <a:gd name="p0x10" fmla="*/ 26 w 120"/>
              <a:gd name="p0y10" fmla="*/ 120 h 120"/>
              <a:gd name="p0x11" fmla="*/ 0 w 120"/>
              <a:gd name="p0y11" fmla="*/ 93 h 120"/>
              <a:gd name="p0x12" fmla="*/ 0 w 120"/>
              <a:gd name="p0y12" fmla="*/ 60 h 12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lt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6" name="图片占位符 15"/>
          <p:cNvSpPr>
            <a:spLocks noGrp="1"/>
          </p:cNvSpPr>
          <p:nvPr>
            <p:ph type="pic" idx="16396" hasCustomPrompt="1"/>
            <p:custDataLst>
              <p:tags r:id="rId12"/>
            </p:custDataLst>
          </p:nvPr>
        </p:nvSpPr>
        <p:spPr>
          <a:xfrm>
            <a:off x="95504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7" name="文本占位符 16"/>
          <p:cNvSpPr>
            <a:spLocks noGrp="1"/>
          </p:cNvSpPr>
          <p:nvPr>
            <p:ph type="body" idx="16390" hasCustomPrompt="1"/>
            <p:custDataLst>
              <p:tags r:id="rId13"/>
            </p:custDataLst>
          </p:nvPr>
        </p:nvSpPr>
        <p:spPr>
          <a:xfrm>
            <a:off x="8331200" y="3733800"/>
            <a:ext cx="32512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1" hasCustomPrompt="1"/>
            <p:custDataLst>
              <p:tags r:id="rId14"/>
            </p:custDataLst>
          </p:nvPr>
        </p:nvSpPr>
        <p:spPr>
          <a:xfrm>
            <a:off x="8331200" y="42926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宫格内容-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内容占位符 6"/>
          <p:cNvSpPr>
            <a:spLocks noGrp="1"/>
          </p:cNvSpPr>
          <p:nvPr>
            <p:ph idx="16387" hasCustomPrompt="1"/>
            <p:custDataLst>
              <p:tags r:id="rId3"/>
            </p:custDataLst>
          </p:nvPr>
        </p:nvSpPr>
        <p:spPr>
          <a:xfrm>
            <a:off x="6096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内容占位符 7"/>
          <p:cNvSpPr>
            <a:spLocks noGrp="1"/>
          </p:cNvSpPr>
          <p:nvPr>
            <p:ph idx="16388" hasCustomPrompt="1"/>
            <p:custDataLst>
              <p:tags r:id="rId4"/>
            </p:custDataLst>
          </p:nvPr>
        </p:nvSpPr>
        <p:spPr>
          <a:xfrm>
            <a:off x="43180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9" name="内容占位符 8"/>
          <p:cNvSpPr>
            <a:spLocks noGrp="1"/>
          </p:cNvSpPr>
          <p:nvPr>
            <p:ph idx="16389" hasCustomPrompt="1"/>
            <p:custDataLst>
              <p:tags r:id="rId5"/>
            </p:custDataLst>
          </p:nvPr>
        </p:nvSpPr>
        <p:spPr>
          <a:xfrm>
            <a:off x="8026400" y="28956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0" name="内容占位符 9"/>
          <p:cNvSpPr>
            <a:spLocks noGrp="1"/>
          </p:cNvSpPr>
          <p:nvPr>
            <p:ph idx="16390" hasCustomPrompt="1"/>
            <p:custDataLst>
              <p:tags r:id="rId6"/>
            </p:custDataLst>
          </p:nvPr>
        </p:nvSpPr>
        <p:spPr>
          <a:xfrm>
            <a:off x="6096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内容占位符 10"/>
          <p:cNvSpPr>
            <a:spLocks noGrp="1"/>
          </p:cNvSpPr>
          <p:nvPr>
            <p:ph idx="16391" hasCustomPrompt="1"/>
            <p:custDataLst>
              <p:tags r:id="rId7"/>
            </p:custDataLst>
          </p:nvPr>
        </p:nvSpPr>
        <p:spPr>
          <a:xfrm>
            <a:off x="43180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2" name="内容占位符 11"/>
          <p:cNvSpPr>
            <a:spLocks noGrp="1"/>
          </p:cNvSpPr>
          <p:nvPr>
            <p:ph idx="16392" hasCustomPrompt="1"/>
            <p:custDataLst>
              <p:tags r:id="rId8"/>
            </p:custDataLst>
          </p:nvPr>
        </p:nvSpPr>
        <p:spPr>
          <a:xfrm>
            <a:off x="8026400" y="4648200"/>
            <a:ext cx="3556000" cy="1600200"/>
          </a:xfr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3" name="文本占位符 12"/>
          <p:cNvSpPr>
            <a:spLocks noGrp="1"/>
          </p:cNvSpPr>
          <p:nvPr>
            <p:ph type="body" idx="16386" hasCustomPrompt="1"/>
            <p:custDataLst>
              <p:tags r:id="rId9"/>
            </p:custDataLst>
          </p:nvPr>
        </p:nvSpPr>
        <p:spPr>
          <a:xfrm>
            <a:off x="609600" y="1828800"/>
            <a:ext cx="10972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宫格文本-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l">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文本占位符 6"/>
          <p:cNvSpPr>
            <a:spLocks noGrp="1"/>
          </p:cNvSpPr>
          <p:nvPr>
            <p:ph type="body" idx="16386" hasCustomPrompt="1"/>
            <p:custDataLst>
              <p:tags r:id="rId3"/>
            </p:custDataLst>
          </p:nvPr>
        </p:nvSpPr>
        <p:spPr>
          <a:xfrm>
            <a:off x="60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8" name="文本占位符 7"/>
          <p:cNvSpPr>
            <a:spLocks noGrp="1"/>
          </p:cNvSpPr>
          <p:nvPr>
            <p:ph type="body" idx="16387" hasCustomPrompt="1"/>
            <p:custDataLst>
              <p:tags r:id="rId4"/>
            </p:custDataLst>
          </p:nvPr>
        </p:nvSpPr>
        <p:spPr>
          <a:xfrm>
            <a:off x="60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9" name="文本占位符 8"/>
          <p:cNvSpPr>
            <a:spLocks noGrp="1"/>
          </p:cNvSpPr>
          <p:nvPr>
            <p:ph type="body" idx="16388" hasCustomPrompt="1"/>
            <p:custDataLst>
              <p:tags r:id="rId5"/>
            </p:custDataLst>
          </p:nvPr>
        </p:nvSpPr>
        <p:spPr>
          <a:xfrm>
            <a:off x="441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0" name="文本占位符 9"/>
          <p:cNvSpPr>
            <a:spLocks noGrp="1"/>
          </p:cNvSpPr>
          <p:nvPr>
            <p:ph type="body" idx="16389" hasCustomPrompt="1"/>
            <p:custDataLst>
              <p:tags r:id="rId6"/>
            </p:custDataLst>
          </p:nvPr>
        </p:nvSpPr>
        <p:spPr>
          <a:xfrm>
            <a:off x="441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1" name="文本占位符 10"/>
          <p:cNvSpPr>
            <a:spLocks noGrp="1"/>
          </p:cNvSpPr>
          <p:nvPr>
            <p:ph type="body" idx="16390" hasCustomPrompt="1"/>
            <p:custDataLst>
              <p:tags r:id="rId7"/>
            </p:custDataLst>
          </p:nvPr>
        </p:nvSpPr>
        <p:spPr>
          <a:xfrm>
            <a:off x="8229600" y="21336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2" name="文本占位符 11"/>
          <p:cNvSpPr>
            <a:spLocks noGrp="1"/>
          </p:cNvSpPr>
          <p:nvPr>
            <p:ph type="body" idx="16391" hasCustomPrompt="1"/>
            <p:custDataLst>
              <p:tags r:id="rId8"/>
            </p:custDataLst>
          </p:nvPr>
        </p:nvSpPr>
        <p:spPr>
          <a:xfrm>
            <a:off x="8229600" y="26924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文本占位符 12"/>
          <p:cNvSpPr>
            <a:spLocks noGrp="1"/>
          </p:cNvSpPr>
          <p:nvPr>
            <p:ph type="body" idx="16392" hasCustomPrompt="1"/>
            <p:custDataLst>
              <p:tags r:id="rId9"/>
            </p:custDataLst>
          </p:nvPr>
        </p:nvSpPr>
        <p:spPr>
          <a:xfrm>
            <a:off x="60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4" name="文本占位符 13"/>
          <p:cNvSpPr>
            <a:spLocks noGrp="1"/>
          </p:cNvSpPr>
          <p:nvPr>
            <p:ph type="body" idx="16393" hasCustomPrompt="1"/>
            <p:custDataLst>
              <p:tags r:id="rId10"/>
            </p:custDataLst>
          </p:nvPr>
        </p:nvSpPr>
        <p:spPr>
          <a:xfrm>
            <a:off x="60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5" name="文本占位符 14"/>
          <p:cNvSpPr>
            <a:spLocks noGrp="1"/>
          </p:cNvSpPr>
          <p:nvPr>
            <p:ph type="body" idx="16394" hasCustomPrompt="1"/>
            <p:custDataLst>
              <p:tags r:id="rId11"/>
            </p:custDataLst>
          </p:nvPr>
        </p:nvSpPr>
        <p:spPr>
          <a:xfrm>
            <a:off x="441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6" name="文本占位符 15"/>
          <p:cNvSpPr>
            <a:spLocks noGrp="1"/>
          </p:cNvSpPr>
          <p:nvPr>
            <p:ph type="body" idx="16395" hasCustomPrompt="1"/>
            <p:custDataLst>
              <p:tags r:id="rId12"/>
            </p:custDataLst>
          </p:nvPr>
        </p:nvSpPr>
        <p:spPr>
          <a:xfrm>
            <a:off x="441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7" name="文本占位符 16"/>
          <p:cNvSpPr>
            <a:spLocks noGrp="1"/>
          </p:cNvSpPr>
          <p:nvPr>
            <p:ph type="body" idx="16396" hasCustomPrompt="1"/>
            <p:custDataLst>
              <p:tags r:id="rId13"/>
            </p:custDataLst>
          </p:nvPr>
        </p:nvSpPr>
        <p:spPr>
          <a:xfrm>
            <a:off x="8229600" y="4368800"/>
            <a:ext cx="3352800" cy="406400"/>
          </a:xfrm>
          <a:noFill/>
        </p:spPr>
        <p:txBody>
          <a:bodyPr lIns="0" tIns="0" rIns="0" bIns="0" anchor="b">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endParaRPr lang="zh-CN" altLang="en-US"/>
          </a:p>
        </p:txBody>
      </p:sp>
      <p:sp>
        <p:nvSpPr>
          <p:cNvPr id="18" name="文本占位符 17"/>
          <p:cNvSpPr>
            <a:spLocks noGrp="1"/>
          </p:cNvSpPr>
          <p:nvPr>
            <p:ph type="body" idx="16397" hasCustomPrompt="1"/>
            <p:custDataLst>
              <p:tags r:id="rId14"/>
            </p:custDataLst>
          </p:nvPr>
        </p:nvSpPr>
        <p:spPr>
          <a:xfrm>
            <a:off x="8229600" y="4927600"/>
            <a:ext cx="335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文本卡片和总结-6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609600"/>
            <a:ext cx="10972800" cy="762000"/>
          </a:xfrm>
          <a:noFill/>
        </p:spPr>
        <p:txBody>
          <a:bodyPr lIns="0" tIns="0" rIns="0" bIns="0" anchor="ctr">
            <a:normAutofit/>
          </a:bodyPr>
          <a:lstStyle>
            <a:lvl1pPr marL="0" indent="0" algn="ctr">
              <a:spcBef>
                <a:spcPct val="0"/>
              </a:spcBef>
              <a:spcAft>
                <a:spcPct val="0"/>
              </a:spcAft>
              <a:buNone/>
              <a:defRPr sz="44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9" hasCustomPrompt="1"/>
            <p:custDataLst>
              <p:tags r:id="rId3"/>
            </p:custDataLst>
          </p:nvPr>
        </p:nvSpPr>
        <p:spPr>
          <a:xfrm>
            <a:off x="6096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8" name="文本占位符 7"/>
          <p:cNvSpPr>
            <a:spLocks noGrp="1"/>
          </p:cNvSpPr>
          <p:nvPr>
            <p:ph type="body" idx="16386" hasCustomPrompt="1"/>
            <p:custDataLst>
              <p:tags r:id="rId4"/>
            </p:custDataLst>
          </p:nvPr>
        </p:nvSpPr>
        <p:spPr>
          <a:xfrm>
            <a:off x="9144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9" name="文本占位符 8"/>
          <p:cNvSpPr>
            <a:spLocks noGrp="1"/>
          </p:cNvSpPr>
          <p:nvPr>
            <p:ph type="body" idx="16387" hasCustomPrompt="1"/>
            <p:custDataLst>
              <p:tags r:id="rId5"/>
            </p:custDataLst>
          </p:nvPr>
        </p:nvSpPr>
        <p:spPr>
          <a:xfrm>
            <a:off x="9144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0" name="装饰  9"/>
          <p:cNvSpPr>
            <a:spLocks noGrp="1"/>
          </p:cNvSpPr>
          <p:nvPr>
            <p:ph type="body" idx="16400" hasCustomPrompt="1"/>
            <p:custDataLst>
              <p:tags r:id="rId6"/>
            </p:custDataLst>
          </p:nvPr>
        </p:nvSpPr>
        <p:spPr>
          <a:xfrm>
            <a:off x="43180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1" name="文本占位符 10"/>
          <p:cNvSpPr>
            <a:spLocks noGrp="1"/>
          </p:cNvSpPr>
          <p:nvPr>
            <p:ph type="body" idx="16388" hasCustomPrompt="1"/>
            <p:custDataLst>
              <p:tags r:id="rId7"/>
            </p:custDataLst>
          </p:nvPr>
        </p:nvSpPr>
        <p:spPr>
          <a:xfrm>
            <a:off x="46228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2" name="文本占位符 11"/>
          <p:cNvSpPr>
            <a:spLocks noGrp="1"/>
          </p:cNvSpPr>
          <p:nvPr>
            <p:ph type="body" idx="16389" hasCustomPrompt="1"/>
            <p:custDataLst>
              <p:tags r:id="rId8"/>
            </p:custDataLst>
          </p:nvPr>
        </p:nvSpPr>
        <p:spPr>
          <a:xfrm>
            <a:off x="46228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3" name="装饰  2"/>
          <p:cNvSpPr>
            <a:spLocks noGrp="1"/>
          </p:cNvSpPr>
          <p:nvPr>
            <p:ph type="body" idx="16401" hasCustomPrompt="1"/>
            <p:custDataLst>
              <p:tags r:id="rId9"/>
            </p:custDataLst>
          </p:nvPr>
        </p:nvSpPr>
        <p:spPr>
          <a:xfrm>
            <a:off x="8026400" y="18288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4" name="文本占位符 13"/>
          <p:cNvSpPr>
            <a:spLocks noGrp="1"/>
          </p:cNvSpPr>
          <p:nvPr>
            <p:ph type="body" idx="16390" hasCustomPrompt="1"/>
            <p:custDataLst>
              <p:tags r:id="rId10"/>
            </p:custDataLst>
          </p:nvPr>
        </p:nvSpPr>
        <p:spPr>
          <a:xfrm>
            <a:off x="8331200" y="20447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5" name="文本占位符 14"/>
          <p:cNvSpPr>
            <a:spLocks noGrp="1"/>
          </p:cNvSpPr>
          <p:nvPr>
            <p:ph type="body" idx="16391" hasCustomPrompt="1"/>
            <p:custDataLst>
              <p:tags r:id="rId11"/>
            </p:custDataLst>
          </p:nvPr>
        </p:nvSpPr>
        <p:spPr>
          <a:xfrm>
            <a:off x="8331200" y="26035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6" name="装饰  5"/>
          <p:cNvSpPr>
            <a:spLocks noGrp="1"/>
          </p:cNvSpPr>
          <p:nvPr>
            <p:ph type="body" idx="16402" hasCustomPrompt="1"/>
            <p:custDataLst>
              <p:tags r:id="rId12"/>
            </p:custDataLst>
          </p:nvPr>
        </p:nvSpPr>
        <p:spPr>
          <a:xfrm>
            <a:off x="6096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17" name="文本占位符 16"/>
          <p:cNvSpPr>
            <a:spLocks noGrp="1"/>
          </p:cNvSpPr>
          <p:nvPr>
            <p:ph type="body" idx="16392" hasCustomPrompt="1"/>
            <p:custDataLst>
              <p:tags r:id="rId13"/>
            </p:custDataLst>
          </p:nvPr>
        </p:nvSpPr>
        <p:spPr>
          <a:xfrm>
            <a:off x="9144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18" name="文本占位符 17"/>
          <p:cNvSpPr>
            <a:spLocks noGrp="1"/>
          </p:cNvSpPr>
          <p:nvPr>
            <p:ph type="body" idx="16393" hasCustomPrompt="1"/>
            <p:custDataLst>
              <p:tags r:id="rId14"/>
            </p:custDataLst>
          </p:nvPr>
        </p:nvSpPr>
        <p:spPr>
          <a:xfrm>
            <a:off x="9144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19" name="装饰  8"/>
          <p:cNvSpPr>
            <a:spLocks noGrp="1"/>
          </p:cNvSpPr>
          <p:nvPr>
            <p:ph type="body" idx="16403" hasCustomPrompt="1"/>
            <p:custDataLst>
              <p:tags r:id="rId15"/>
            </p:custDataLst>
          </p:nvPr>
        </p:nvSpPr>
        <p:spPr>
          <a:xfrm>
            <a:off x="43180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0" name="文本占位符 19"/>
          <p:cNvSpPr>
            <a:spLocks noGrp="1"/>
          </p:cNvSpPr>
          <p:nvPr>
            <p:ph type="body" idx="16394" hasCustomPrompt="1"/>
            <p:custDataLst>
              <p:tags r:id="rId16"/>
            </p:custDataLst>
          </p:nvPr>
        </p:nvSpPr>
        <p:spPr>
          <a:xfrm>
            <a:off x="46228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1" name="文本占位符 20"/>
          <p:cNvSpPr>
            <a:spLocks noGrp="1"/>
          </p:cNvSpPr>
          <p:nvPr>
            <p:ph type="body" idx="16395" hasCustomPrompt="1"/>
            <p:custDataLst>
              <p:tags r:id="rId17"/>
            </p:custDataLst>
          </p:nvPr>
        </p:nvSpPr>
        <p:spPr>
          <a:xfrm>
            <a:off x="46228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2" name="装饰  1"/>
          <p:cNvSpPr>
            <a:spLocks noGrp="1"/>
          </p:cNvSpPr>
          <p:nvPr>
            <p:ph type="body" idx="16404" hasCustomPrompt="1"/>
            <p:custDataLst>
              <p:tags r:id="rId18"/>
            </p:custDataLst>
          </p:nvPr>
        </p:nvSpPr>
        <p:spPr>
          <a:xfrm>
            <a:off x="8026400" y="3581400"/>
            <a:ext cx="3556000" cy="1600200"/>
          </a:xfrm>
          <a:custGeom>
            <a:avLst/>
            <a:gdLst>
              <a:gd name="sw" fmla="*/ 1 w 360"/>
              <a:gd name="sh" fmla="*/ 1 h 304"/>
              <a:gd name="mins" fmla="min sw sh"/>
              <a:gd name="dsw" fmla="+- 0 sw mins"/>
              <a:gd name="dsh" fmla="+- 0 sh mins"/>
              <a:gd name="p0x0" fmla="*/ 0 w 360"/>
              <a:gd name="p0y0" fmla="*/ 0 h 304"/>
              <a:gd name="p0x1" fmla="*/ 360 w 360"/>
              <a:gd name="p0y1" fmla="*/ 0 h 304"/>
              <a:gd name="p0x2" fmla="*/ 360 w 360"/>
              <a:gd name="p0y2" fmla="*/ 304 h 304"/>
              <a:gd name="p0x3" fmla="*/ 0 w 360"/>
              <a:gd name="p0y3" fmla="*/ 304 h 304"/>
              <a:gd name="p0x4" fmla="*/ 0 w 360"/>
              <a:gd name="p0y4" fmla="*/ 0 h 304"/>
            </a:gdLst>
            <a:ahLst/>
            <a:cxnLst/>
            <a:rect l="0" t="0" r="0" b="0"/>
            <a:pathLst>
              <a:path>
                <a:moveTo>
                  <a:pt x="p0x0" y="p0y0"/>
                </a:moveTo>
                <a:lnTo>
                  <a:pt x="p0x1" y="p0y1"/>
                </a:lnTo>
                <a:lnTo>
                  <a:pt x="p0x2" y="p0y2"/>
                </a:lnTo>
                <a:lnTo>
                  <a:pt x="p0x3" y="p0y3"/>
                </a:lnTo>
                <a:lnTo>
                  <a:pt x="p0x4" y="p0y4"/>
                </a:lnTo>
                <a:close/>
              </a:path>
            </a:pathLst>
          </a:custGeom>
          <a:solidFill>
            <a:schemeClr val="bg2">
              <a:lumMod val="10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endParaRPr lang="zh-CN" altLang="en-US"/>
          </a:p>
        </p:txBody>
      </p:sp>
      <p:sp>
        <p:nvSpPr>
          <p:cNvPr id="23" name="文本占位符 22"/>
          <p:cNvSpPr>
            <a:spLocks noGrp="1"/>
          </p:cNvSpPr>
          <p:nvPr>
            <p:ph type="body" idx="16396" hasCustomPrompt="1"/>
            <p:custDataLst>
              <p:tags r:id="rId19"/>
            </p:custDataLst>
          </p:nvPr>
        </p:nvSpPr>
        <p:spPr>
          <a:xfrm>
            <a:off x="8331200" y="3797300"/>
            <a:ext cx="2946400" cy="406400"/>
          </a:xfrm>
          <a:noFill/>
        </p:spPr>
        <p:txBody>
          <a:bodyPr lIns="0" tIns="0" rIns="0" bIns="0" anchor="b">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a:t>单击添加项标题</a:t>
            </a:r>
            <a:endParaRPr lang="zh-CN" altLang="en-US"/>
          </a:p>
        </p:txBody>
      </p:sp>
      <p:sp>
        <p:nvSpPr>
          <p:cNvPr id="24" name="文本占位符 23"/>
          <p:cNvSpPr>
            <a:spLocks noGrp="1"/>
          </p:cNvSpPr>
          <p:nvPr>
            <p:ph type="body" idx="16397" hasCustomPrompt="1"/>
            <p:custDataLst>
              <p:tags r:id="rId20"/>
            </p:custDataLst>
          </p:nvPr>
        </p:nvSpPr>
        <p:spPr>
          <a:xfrm>
            <a:off x="8331200" y="4356100"/>
            <a:ext cx="29464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单击此处添加项正文</a:t>
            </a:r>
            <a:endParaRPr lang="zh-CN" altLang="en-US"/>
          </a:p>
        </p:txBody>
      </p:sp>
      <p:sp>
        <p:nvSpPr>
          <p:cNvPr id="25" name="文本占位符 24"/>
          <p:cNvSpPr>
            <a:spLocks noGrp="1"/>
          </p:cNvSpPr>
          <p:nvPr>
            <p:ph type="body" idx="16398" hasCustomPrompt="1"/>
            <p:custDataLst>
              <p:tags r:id="rId21"/>
            </p:custDataLst>
          </p:nvPr>
        </p:nvSpPr>
        <p:spPr>
          <a:xfrm>
            <a:off x="609600" y="5638800"/>
            <a:ext cx="10972800" cy="6096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6858000"/>
          </a:xfrm>
          <a:prstGeom prst="rect">
            <a:avLst/>
          </a:prstGeom>
          <a:gradFill>
            <a:gsLst>
              <a:gs pos="30000">
                <a:schemeClr val="bg1"/>
              </a:gs>
              <a:gs pos="100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userDrawn="1">
            <p:custDataLst>
              <p:tags r:id="rId3"/>
            </p:custDataLst>
          </p:nvPr>
        </p:nvSpPr>
        <p:spPr>
          <a:xfrm>
            <a:off x="0" y="0"/>
            <a:ext cx="5400925" cy="6858000"/>
          </a:xfrm>
          <a:custGeom>
            <a:avLst/>
            <a:gdLst>
              <a:gd name="connsiteX0" fmla="*/ 0 w 5400925"/>
              <a:gd name="connsiteY0" fmla="*/ 0 h 6858000"/>
              <a:gd name="connsiteX1" fmla="*/ 5268659 w 5400925"/>
              <a:gd name="connsiteY1" fmla="*/ 0 h 6858000"/>
              <a:gd name="connsiteX2" fmla="*/ 5322359 w 5400925"/>
              <a:gd name="connsiteY2" fmla="*/ 300702 h 6858000"/>
              <a:gd name="connsiteX3" fmla="*/ 5400925 w 5400925"/>
              <a:gd name="connsiteY3" fmla="*/ 1339118 h 6858000"/>
              <a:gd name="connsiteX4" fmla="*/ 2661974 w 5400925"/>
              <a:gd name="connsiteY4" fmla="*/ 6803161 h 6858000"/>
              <a:gd name="connsiteX5" fmla="*/ 2584856 w 5400925"/>
              <a:gd name="connsiteY5" fmla="*/ 6858000 h 6858000"/>
              <a:gd name="connsiteX6" fmla="*/ 0 w 54009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925" h="6858000">
                <a:moveTo>
                  <a:pt x="0" y="0"/>
                </a:moveTo>
                <a:lnTo>
                  <a:pt x="5268659" y="0"/>
                </a:lnTo>
                <a:lnTo>
                  <a:pt x="5322359" y="300702"/>
                </a:lnTo>
                <a:cubicBezTo>
                  <a:pt x="5374094" y="639288"/>
                  <a:pt x="5400925" y="986070"/>
                  <a:pt x="5400925" y="1339118"/>
                </a:cubicBezTo>
                <a:cubicBezTo>
                  <a:pt x="5400925" y="3575090"/>
                  <a:pt x="4324686" y="5559694"/>
                  <a:pt x="2661974" y="6803161"/>
                </a:cubicBezTo>
                <a:lnTo>
                  <a:pt x="2584856" y="6858000"/>
                </a:lnTo>
                <a:lnTo>
                  <a:pt x="0" y="6858000"/>
                </a:ln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custDataLst>
              <p:tags r:id="rId4"/>
            </p:custDataLst>
          </p:nvPr>
        </p:nvSpPr>
        <p:spPr>
          <a:xfrm>
            <a:off x="0" y="0"/>
            <a:ext cx="4201341" cy="6858000"/>
          </a:xfrm>
          <a:custGeom>
            <a:avLst/>
            <a:gdLst>
              <a:gd name="connsiteX0" fmla="*/ 0 w 4201341"/>
              <a:gd name="connsiteY0" fmla="*/ 0 h 6858000"/>
              <a:gd name="connsiteX1" fmla="*/ 3991600 w 4201341"/>
              <a:gd name="connsiteY1" fmla="*/ 0 h 6858000"/>
              <a:gd name="connsiteX2" fmla="*/ 4062810 w 4201341"/>
              <a:gd name="connsiteY2" fmla="*/ 308540 h 6858000"/>
              <a:gd name="connsiteX3" fmla="*/ 4201341 w 4201341"/>
              <a:gd name="connsiteY3" fmla="*/ 1682740 h 6858000"/>
              <a:gd name="connsiteX4" fmla="*/ 1967390 w 4201341"/>
              <a:gd name="connsiteY4" fmla="*/ 6730044 h 6858000"/>
              <a:gd name="connsiteX5" fmla="*/ 1819673 w 4201341"/>
              <a:gd name="connsiteY5" fmla="*/ 6858000 h 6858000"/>
              <a:gd name="connsiteX6" fmla="*/ 0 w 42013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1341" h="6858000">
                <a:moveTo>
                  <a:pt x="0" y="0"/>
                </a:moveTo>
                <a:lnTo>
                  <a:pt x="3991600" y="0"/>
                </a:lnTo>
                <a:lnTo>
                  <a:pt x="4062810" y="308540"/>
                </a:lnTo>
                <a:cubicBezTo>
                  <a:pt x="4153641" y="752419"/>
                  <a:pt x="4201341" y="1212009"/>
                  <a:pt x="4201341" y="1682740"/>
                </a:cubicBezTo>
                <a:cubicBezTo>
                  <a:pt x="4201341" y="3683347"/>
                  <a:pt x="3339753" y="5482719"/>
                  <a:pt x="1967390" y="6730044"/>
                </a:cubicBezTo>
                <a:lnTo>
                  <a:pt x="1819673" y="6858000"/>
                </a:lnTo>
                <a:lnTo>
                  <a:pt x="0" y="6858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userDrawn="1">
            <p:custDataLst>
              <p:tags r:id="rId5"/>
            </p:custDataLst>
          </p:nvPr>
        </p:nvSpPr>
        <p:spPr>
          <a:xfrm>
            <a:off x="280967" y="336020"/>
            <a:ext cx="400955" cy="387709"/>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10922000" y="6108913"/>
            <a:ext cx="873947" cy="381783"/>
          </a:xfrm>
          <a:custGeom>
            <a:avLst/>
            <a:gdLst>
              <a:gd name="connsiteX0" fmla="*/ 490041 w 1204859"/>
              <a:gd name="connsiteY0" fmla="*/ 440704 h 526342"/>
              <a:gd name="connsiteX1" fmla="*/ 532860 w 1204859"/>
              <a:gd name="connsiteY1" fmla="*/ 483523 h 526342"/>
              <a:gd name="connsiteX2" fmla="*/ 490041 w 1204859"/>
              <a:gd name="connsiteY2" fmla="*/ 526342 h 526342"/>
              <a:gd name="connsiteX3" fmla="*/ 447222 w 1204859"/>
              <a:gd name="connsiteY3" fmla="*/ 483523 h 526342"/>
              <a:gd name="connsiteX4" fmla="*/ 490041 w 1204859"/>
              <a:gd name="connsiteY4" fmla="*/ 440704 h 526342"/>
              <a:gd name="connsiteX5" fmla="*/ 266430 w 1204859"/>
              <a:gd name="connsiteY5" fmla="*/ 440704 h 526342"/>
              <a:gd name="connsiteX6" fmla="*/ 309249 w 1204859"/>
              <a:gd name="connsiteY6" fmla="*/ 483523 h 526342"/>
              <a:gd name="connsiteX7" fmla="*/ 266430 w 1204859"/>
              <a:gd name="connsiteY7" fmla="*/ 526342 h 526342"/>
              <a:gd name="connsiteX8" fmla="*/ 223611 w 1204859"/>
              <a:gd name="connsiteY8" fmla="*/ 483523 h 526342"/>
              <a:gd name="connsiteX9" fmla="*/ 266430 w 1204859"/>
              <a:gd name="connsiteY9" fmla="*/ 440704 h 526342"/>
              <a:gd name="connsiteX10" fmla="*/ 42819 w 1204859"/>
              <a:gd name="connsiteY10" fmla="*/ 440704 h 526342"/>
              <a:gd name="connsiteX11" fmla="*/ 85638 w 1204859"/>
              <a:gd name="connsiteY11" fmla="*/ 483523 h 526342"/>
              <a:gd name="connsiteX12" fmla="*/ 42819 w 1204859"/>
              <a:gd name="connsiteY12" fmla="*/ 526342 h 526342"/>
              <a:gd name="connsiteX13" fmla="*/ 0 w 1204859"/>
              <a:gd name="connsiteY13" fmla="*/ 483523 h 526342"/>
              <a:gd name="connsiteX14" fmla="*/ 42819 w 1204859"/>
              <a:gd name="connsiteY14" fmla="*/ 440704 h 526342"/>
              <a:gd name="connsiteX15" fmla="*/ 1162040 w 1204859"/>
              <a:gd name="connsiteY15" fmla="*/ 429619 h 526342"/>
              <a:gd name="connsiteX16" fmla="*/ 1204859 w 1204859"/>
              <a:gd name="connsiteY16" fmla="*/ 472438 h 526342"/>
              <a:gd name="connsiteX17" fmla="*/ 1162040 w 1204859"/>
              <a:gd name="connsiteY17" fmla="*/ 515257 h 526342"/>
              <a:gd name="connsiteX18" fmla="*/ 1119221 w 1204859"/>
              <a:gd name="connsiteY18" fmla="*/ 472438 h 526342"/>
              <a:gd name="connsiteX19" fmla="*/ 1162040 w 1204859"/>
              <a:gd name="connsiteY19" fmla="*/ 429619 h 526342"/>
              <a:gd name="connsiteX20" fmla="*/ 938429 w 1204859"/>
              <a:gd name="connsiteY20" fmla="*/ 429619 h 526342"/>
              <a:gd name="connsiteX21" fmla="*/ 981248 w 1204859"/>
              <a:gd name="connsiteY21" fmla="*/ 472438 h 526342"/>
              <a:gd name="connsiteX22" fmla="*/ 938429 w 1204859"/>
              <a:gd name="connsiteY22" fmla="*/ 515257 h 526342"/>
              <a:gd name="connsiteX23" fmla="*/ 895610 w 1204859"/>
              <a:gd name="connsiteY23" fmla="*/ 472438 h 526342"/>
              <a:gd name="connsiteX24" fmla="*/ 938429 w 1204859"/>
              <a:gd name="connsiteY24" fmla="*/ 429619 h 526342"/>
              <a:gd name="connsiteX25" fmla="*/ 714818 w 1204859"/>
              <a:gd name="connsiteY25" fmla="*/ 429619 h 526342"/>
              <a:gd name="connsiteX26" fmla="*/ 757637 w 1204859"/>
              <a:gd name="connsiteY26" fmla="*/ 472438 h 526342"/>
              <a:gd name="connsiteX27" fmla="*/ 714818 w 1204859"/>
              <a:gd name="connsiteY27" fmla="*/ 515257 h 526342"/>
              <a:gd name="connsiteX28" fmla="*/ 671999 w 1204859"/>
              <a:gd name="connsiteY28" fmla="*/ 472438 h 526342"/>
              <a:gd name="connsiteX29" fmla="*/ 714818 w 1204859"/>
              <a:gd name="connsiteY29" fmla="*/ 429619 h 526342"/>
              <a:gd name="connsiteX30" fmla="*/ 490041 w 1204859"/>
              <a:gd name="connsiteY30" fmla="*/ 225895 h 526342"/>
              <a:gd name="connsiteX31" fmla="*/ 532860 w 1204859"/>
              <a:gd name="connsiteY31" fmla="*/ 268714 h 526342"/>
              <a:gd name="connsiteX32" fmla="*/ 490041 w 1204859"/>
              <a:gd name="connsiteY32" fmla="*/ 311533 h 526342"/>
              <a:gd name="connsiteX33" fmla="*/ 447222 w 1204859"/>
              <a:gd name="connsiteY33" fmla="*/ 268714 h 526342"/>
              <a:gd name="connsiteX34" fmla="*/ 490041 w 1204859"/>
              <a:gd name="connsiteY34" fmla="*/ 225895 h 526342"/>
              <a:gd name="connsiteX35" fmla="*/ 266430 w 1204859"/>
              <a:gd name="connsiteY35" fmla="*/ 225895 h 526342"/>
              <a:gd name="connsiteX36" fmla="*/ 309249 w 1204859"/>
              <a:gd name="connsiteY36" fmla="*/ 268714 h 526342"/>
              <a:gd name="connsiteX37" fmla="*/ 266430 w 1204859"/>
              <a:gd name="connsiteY37" fmla="*/ 311533 h 526342"/>
              <a:gd name="connsiteX38" fmla="*/ 223611 w 1204859"/>
              <a:gd name="connsiteY38" fmla="*/ 268714 h 526342"/>
              <a:gd name="connsiteX39" fmla="*/ 266430 w 1204859"/>
              <a:gd name="connsiteY39" fmla="*/ 225895 h 526342"/>
              <a:gd name="connsiteX40" fmla="*/ 42819 w 1204859"/>
              <a:gd name="connsiteY40" fmla="*/ 225895 h 526342"/>
              <a:gd name="connsiteX41" fmla="*/ 85638 w 1204859"/>
              <a:gd name="connsiteY41" fmla="*/ 268714 h 526342"/>
              <a:gd name="connsiteX42" fmla="*/ 42819 w 1204859"/>
              <a:gd name="connsiteY42" fmla="*/ 311533 h 526342"/>
              <a:gd name="connsiteX43" fmla="*/ 0 w 1204859"/>
              <a:gd name="connsiteY43" fmla="*/ 268714 h 526342"/>
              <a:gd name="connsiteX44" fmla="*/ 42819 w 1204859"/>
              <a:gd name="connsiteY44" fmla="*/ 225895 h 526342"/>
              <a:gd name="connsiteX45" fmla="*/ 1162040 w 1204859"/>
              <a:gd name="connsiteY45" fmla="*/ 214810 h 526342"/>
              <a:gd name="connsiteX46" fmla="*/ 1204859 w 1204859"/>
              <a:gd name="connsiteY46" fmla="*/ 257629 h 526342"/>
              <a:gd name="connsiteX47" fmla="*/ 1162040 w 1204859"/>
              <a:gd name="connsiteY47" fmla="*/ 300448 h 526342"/>
              <a:gd name="connsiteX48" fmla="*/ 1119221 w 1204859"/>
              <a:gd name="connsiteY48" fmla="*/ 257629 h 526342"/>
              <a:gd name="connsiteX49" fmla="*/ 1162040 w 1204859"/>
              <a:gd name="connsiteY49" fmla="*/ 214810 h 526342"/>
              <a:gd name="connsiteX50" fmla="*/ 938429 w 1204859"/>
              <a:gd name="connsiteY50" fmla="*/ 214810 h 526342"/>
              <a:gd name="connsiteX51" fmla="*/ 981248 w 1204859"/>
              <a:gd name="connsiteY51" fmla="*/ 257629 h 526342"/>
              <a:gd name="connsiteX52" fmla="*/ 938429 w 1204859"/>
              <a:gd name="connsiteY52" fmla="*/ 300448 h 526342"/>
              <a:gd name="connsiteX53" fmla="*/ 895610 w 1204859"/>
              <a:gd name="connsiteY53" fmla="*/ 257629 h 526342"/>
              <a:gd name="connsiteX54" fmla="*/ 938429 w 1204859"/>
              <a:gd name="connsiteY54" fmla="*/ 214810 h 526342"/>
              <a:gd name="connsiteX55" fmla="*/ 714818 w 1204859"/>
              <a:gd name="connsiteY55" fmla="*/ 214810 h 526342"/>
              <a:gd name="connsiteX56" fmla="*/ 757637 w 1204859"/>
              <a:gd name="connsiteY56" fmla="*/ 257629 h 526342"/>
              <a:gd name="connsiteX57" fmla="*/ 714818 w 1204859"/>
              <a:gd name="connsiteY57" fmla="*/ 300448 h 526342"/>
              <a:gd name="connsiteX58" fmla="*/ 671999 w 1204859"/>
              <a:gd name="connsiteY58" fmla="*/ 257629 h 526342"/>
              <a:gd name="connsiteX59" fmla="*/ 714818 w 1204859"/>
              <a:gd name="connsiteY59" fmla="*/ 214810 h 526342"/>
              <a:gd name="connsiteX60" fmla="*/ 490041 w 1204859"/>
              <a:gd name="connsiteY60" fmla="*/ 11085 h 526342"/>
              <a:gd name="connsiteX61" fmla="*/ 532860 w 1204859"/>
              <a:gd name="connsiteY61" fmla="*/ 53904 h 526342"/>
              <a:gd name="connsiteX62" fmla="*/ 490041 w 1204859"/>
              <a:gd name="connsiteY62" fmla="*/ 96723 h 526342"/>
              <a:gd name="connsiteX63" fmla="*/ 447222 w 1204859"/>
              <a:gd name="connsiteY63" fmla="*/ 53904 h 526342"/>
              <a:gd name="connsiteX64" fmla="*/ 490041 w 1204859"/>
              <a:gd name="connsiteY64" fmla="*/ 11085 h 526342"/>
              <a:gd name="connsiteX65" fmla="*/ 266430 w 1204859"/>
              <a:gd name="connsiteY65" fmla="*/ 11085 h 526342"/>
              <a:gd name="connsiteX66" fmla="*/ 309249 w 1204859"/>
              <a:gd name="connsiteY66" fmla="*/ 53904 h 526342"/>
              <a:gd name="connsiteX67" fmla="*/ 266430 w 1204859"/>
              <a:gd name="connsiteY67" fmla="*/ 96723 h 526342"/>
              <a:gd name="connsiteX68" fmla="*/ 223611 w 1204859"/>
              <a:gd name="connsiteY68" fmla="*/ 53904 h 526342"/>
              <a:gd name="connsiteX69" fmla="*/ 266430 w 1204859"/>
              <a:gd name="connsiteY69" fmla="*/ 11085 h 526342"/>
              <a:gd name="connsiteX70" fmla="*/ 42819 w 1204859"/>
              <a:gd name="connsiteY70" fmla="*/ 11085 h 526342"/>
              <a:gd name="connsiteX71" fmla="*/ 85638 w 1204859"/>
              <a:gd name="connsiteY71" fmla="*/ 53904 h 526342"/>
              <a:gd name="connsiteX72" fmla="*/ 42819 w 1204859"/>
              <a:gd name="connsiteY72" fmla="*/ 96723 h 526342"/>
              <a:gd name="connsiteX73" fmla="*/ 0 w 1204859"/>
              <a:gd name="connsiteY73" fmla="*/ 53904 h 526342"/>
              <a:gd name="connsiteX74" fmla="*/ 42819 w 1204859"/>
              <a:gd name="connsiteY74" fmla="*/ 11085 h 526342"/>
              <a:gd name="connsiteX75" fmla="*/ 1162040 w 1204859"/>
              <a:gd name="connsiteY75" fmla="*/ 0 h 526342"/>
              <a:gd name="connsiteX76" fmla="*/ 1204859 w 1204859"/>
              <a:gd name="connsiteY76" fmla="*/ 42819 h 526342"/>
              <a:gd name="connsiteX77" fmla="*/ 1162040 w 1204859"/>
              <a:gd name="connsiteY77" fmla="*/ 85638 h 526342"/>
              <a:gd name="connsiteX78" fmla="*/ 1119221 w 1204859"/>
              <a:gd name="connsiteY78" fmla="*/ 42819 h 526342"/>
              <a:gd name="connsiteX79" fmla="*/ 1162040 w 1204859"/>
              <a:gd name="connsiteY79" fmla="*/ 0 h 526342"/>
              <a:gd name="connsiteX80" fmla="*/ 938429 w 1204859"/>
              <a:gd name="connsiteY80" fmla="*/ 0 h 526342"/>
              <a:gd name="connsiteX81" fmla="*/ 981248 w 1204859"/>
              <a:gd name="connsiteY81" fmla="*/ 42819 h 526342"/>
              <a:gd name="connsiteX82" fmla="*/ 938429 w 1204859"/>
              <a:gd name="connsiteY82" fmla="*/ 85638 h 526342"/>
              <a:gd name="connsiteX83" fmla="*/ 895610 w 1204859"/>
              <a:gd name="connsiteY83" fmla="*/ 42819 h 526342"/>
              <a:gd name="connsiteX84" fmla="*/ 938429 w 1204859"/>
              <a:gd name="connsiteY84" fmla="*/ 0 h 526342"/>
              <a:gd name="connsiteX85" fmla="*/ 714818 w 1204859"/>
              <a:gd name="connsiteY85" fmla="*/ 0 h 526342"/>
              <a:gd name="connsiteX86" fmla="*/ 757637 w 1204859"/>
              <a:gd name="connsiteY86" fmla="*/ 42819 h 526342"/>
              <a:gd name="connsiteX87" fmla="*/ 714818 w 1204859"/>
              <a:gd name="connsiteY87" fmla="*/ 85638 h 526342"/>
              <a:gd name="connsiteX88" fmla="*/ 671999 w 1204859"/>
              <a:gd name="connsiteY88" fmla="*/ 42819 h 526342"/>
              <a:gd name="connsiteX89" fmla="*/ 714818 w 1204859"/>
              <a:gd name="connsiteY89" fmla="*/ 0 h 5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04859" h="526342">
                <a:moveTo>
                  <a:pt x="490041" y="440704"/>
                </a:moveTo>
                <a:cubicBezTo>
                  <a:pt x="513689" y="440704"/>
                  <a:pt x="532860" y="459875"/>
                  <a:pt x="532860" y="483523"/>
                </a:cubicBezTo>
                <a:cubicBezTo>
                  <a:pt x="532860" y="507172"/>
                  <a:pt x="513689" y="526342"/>
                  <a:pt x="490041" y="526342"/>
                </a:cubicBezTo>
                <a:cubicBezTo>
                  <a:pt x="466393" y="526342"/>
                  <a:pt x="447222" y="507172"/>
                  <a:pt x="447222" y="483523"/>
                </a:cubicBezTo>
                <a:cubicBezTo>
                  <a:pt x="447222" y="459875"/>
                  <a:pt x="466393" y="440704"/>
                  <a:pt x="490041" y="440704"/>
                </a:cubicBezTo>
                <a:close/>
                <a:moveTo>
                  <a:pt x="266430" y="440704"/>
                </a:moveTo>
                <a:cubicBezTo>
                  <a:pt x="290078" y="440704"/>
                  <a:pt x="309249" y="459875"/>
                  <a:pt x="309249" y="483523"/>
                </a:cubicBezTo>
                <a:cubicBezTo>
                  <a:pt x="309249" y="507172"/>
                  <a:pt x="290078" y="526342"/>
                  <a:pt x="266430" y="526342"/>
                </a:cubicBezTo>
                <a:cubicBezTo>
                  <a:pt x="242781" y="526342"/>
                  <a:pt x="223611" y="507172"/>
                  <a:pt x="223611" y="483523"/>
                </a:cubicBezTo>
                <a:cubicBezTo>
                  <a:pt x="223611" y="459875"/>
                  <a:pt x="242781" y="440704"/>
                  <a:pt x="266430" y="440704"/>
                </a:cubicBezTo>
                <a:close/>
                <a:moveTo>
                  <a:pt x="42819" y="440704"/>
                </a:moveTo>
                <a:cubicBezTo>
                  <a:pt x="66467" y="440704"/>
                  <a:pt x="85638" y="459875"/>
                  <a:pt x="85638" y="483523"/>
                </a:cubicBezTo>
                <a:cubicBezTo>
                  <a:pt x="85638" y="507172"/>
                  <a:pt x="66467" y="526342"/>
                  <a:pt x="42819" y="526342"/>
                </a:cubicBezTo>
                <a:cubicBezTo>
                  <a:pt x="19171" y="526342"/>
                  <a:pt x="0" y="507172"/>
                  <a:pt x="0" y="483523"/>
                </a:cubicBezTo>
                <a:cubicBezTo>
                  <a:pt x="0" y="459875"/>
                  <a:pt x="19171" y="440704"/>
                  <a:pt x="42819" y="440704"/>
                </a:cubicBezTo>
                <a:close/>
                <a:moveTo>
                  <a:pt x="1162040" y="429619"/>
                </a:moveTo>
                <a:cubicBezTo>
                  <a:pt x="1185688" y="429619"/>
                  <a:pt x="1204859" y="448790"/>
                  <a:pt x="1204859" y="472438"/>
                </a:cubicBezTo>
                <a:cubicBezTo>
                  <a:pt x="1204859" y="496087"/>
                  <a:pt x="1185688" y="515257"/>
                  <a:pt x="1162040" y="515257"/>
                </a:cubicBezTo>
                <a:cubicBezTo>
                  <a:pt x="1138392" y="515257"/>
                  <a:pt x="1119221" y="496087"/>
                  <a:pt x="1119221" y="472438"/>
                </a:cubicBezTo>
                <a:cubicBezTo>
                  <a:pt x="1119221" y="448790"/>
                  <a:pt x="1138392" y="429619"/>
                  <a:pt x="1162040" y="429619"/>
                </a:cubicBezTo>
                <a:close/>
                <a:moveTo>
                  <a:pt x="938429" y="429619"/>
                </a:moveTo>
                <a:cubicBezTo>
                  <a:pt x="962077" y="429619"/>
                  <a:pt x="981248" y="448790"/>
                  <a:pt x="981248" y="472438"/>
                </a:cubicBezTo>
                <a:cubicBezTo>
                  <a:pt x="981248" y="496087"/>
                  <a:pt x="962077" y="515257"/>
                  <a:pt x="938429" y="515257"/>
                </a:cubicBezTo>
                <a:cubicBezTo>
                  <a:pt x="914780" y="515257"/>
                  <a:pt x="895610" y="496087"/>
                  <a:pt x="895610" y="472438"/>
                </a:cubicBezTo>
                <a:cubicBezTo>
                  <a:pt x="895610" y="448790"/>
                  <a:pt x="914780" y="429619"/>
                  <a:pt x="938429" y="429619"/>
                </a:cubicBezTo>
                <a:close/>
                <a:moveTo>
                  <a:pt x="714818" y="429619"/>
                </a:moveTo>
                <a:cubicBezTo>
                  <a:pt x="738466" y="429619"/>
                  <a:pt x="757637" y="448790"/>
                  <a:pt x="757637" y="472438"/>
                </a:cubicBezTo>
                <a:cubicBezTo>
                  <a:pt x="757637" y="496087"/>
                  <a:pt x="738466" y="515257"/>
                  <a:pt x="714818" y="515257"/>
                </a:cubicBezTo>
                <a:cubicBezTo>
                  <a:pt x="691170" y="515257"/>
                  <a:pt x="671999" y="496087"/>
                  <a:pt x="671999" y="472438"/>
                </a:cubicBezTo>
                <a:cubicBezTo>
                  <a:pt x="671999" y="448790"/>
                  <a:pt x="691170" y="429619"/>
                  <a:pt x="714818" y="429619"/>
                </a:cubicBezTo>
                <a:close/>
                <a:moveTo>
                  <a:pt x="490041" y="225895"/>
                </a:moveTo>
                <a:cubicBezTo>
                  <a:pt x="513689" y="225895"/>
                  <a:pt x="532860" y="245065"/>
                  <a:pt x="532860" y="268714"/>
                </a:cubicBezTo>
                <a:cubicBezTo>
                  <a:pt x="532860" y="292362"/>
                  <a:pt x="513689" y="311533"/>
                  <a:pt x="490041" y="311533"/>
                </a:cubicBezTo>
                <a:cubicBezTo>
                  <a:pt x="466393" y="311533"/>
                  <a:pt x="447222" y="292362"/>
                  <a:pt x="447222" y="268714"/>
                </a:cubicBezTo>
                <a:cubicBezTo>
                  <a:pt x="447222" y="245065"/>
                  <a:pt x="466393" y="225895"/>
                  <a:pt x="490041" y="225895"/>
                </a:cubicBezTo>
                <a:close/>
                <a:moveTo>
                  <a:pt x="266430" y="225895"/>
                </a:moveTo>
                <a:cubicBezTo>
                  <a:pt x="290078" y="225895"/>
                  <a:pt x="309249" y="245065"/>
                  <a:pt x="309249" y="268714"/>
                </a:cubicBezTo>
                <a:cubicBezTo>
                  <a:pt x="309249" y="292362"/>
                  <a:pt x="290078" y="311533"/>
                  <a:pt x="266430" y="311533"/>
                </a:cubicBezTo>
                <a:cubicBezTo>
                  <a:pt x="242781" y="311533"/>
                  <a:pt x="223611" y="292362"/>
                  <a:pt x="223611" y="268714"/>
                </a:cubicBezTo>
                <a:cubicBezTo>
                  <a:pt x="223611" y="245065"/>
                  <a:pt x="242781" y="225895"/>
                  <a:pt x="266430" y="225895"/>
                </a:cubicBezTo>
                <a:close/>
                <a:moveTo>
                  <a:pt x="42819" y="225895"/>
                </a:moveTo>
                <a:cubicBezTo>
                  <a:pt x="66467" y="225895"/>
                  <a:pt x="85638" y="245065"/>
                  <a:pt x="85638" y="268714"/>
                </a:cubicBezTo>
                <a:cubicBezTo>
                  <a:pt x="85638" y="292362"/>
                  <a:pt x="66467" y="311533"/>
                  <a:pt x="42819" y="311533"/>
                </a:cubicBezTo>
                <a:cubicBezTo>
                  <a:pt x="19171" y="311533"/>
                  <a:pt x="0" y="292362"/>
                  <a:pt x="0" y="268714"/>
                </a:cubicBezTo>
                <a:cubicBezTo>
                  <a:pt x="0" y="245065"/>
                  <a:pt x="19171" y="225895"/>
                  <a:pt x="42819" y="225895"/>
                </a:cubicBezTo>
                <a:close/>
                <a:moveTo>
                  <a:pt x="1162040" y="214810"/>
                </a:moveTo>
                <a:cubicBezTo>
                  <a:pt x="1185688" y="214810"/>
                  <a:pt x="1204859" y="233980"/>
                  <a:pt x="1204859" y="257629"/>
                </a:cubicBezTo>
                <a:cubicBezTo>
                  <a:pt x="1204859" y="281277"/>
                  <a:pt x="1185688" y="300448"/>
                  <a:pt x="1162040" y="300448"/>
                </a:cubicBezTo>
                <a:cubicBezTo>
                  <a:pt x="1138392" y="300448"/>
                  <a:pt x="1119221" y="281277"/>
                  <a:pt x="1119221" y="257629"/>
                </a:cubicBezTo>
                <a:cubicBezTo>
                  <a:pt x="1119221" y="233980"/>
                  <a:pt x="1138392" y="214810"/>
                  <a:pt x="1162040" y="214810"/>
                </a:cubicBezTo>
                <a:close/>
                <a:moveTo>
                  <a:pt x="938429" y="214810"/>
                </a:moveTo>
                <a:cubicBezTo>
                  <a:pt x="962077" y="214810"/>
                  <a:pt x="981248" y="233980"/>
                  <a:pt x="981248" y="257629"/>
                </a:cubicBezTo>
                <a:cubicBezTo>
                  <a:pt x="981248" y="281277"/>
                  <a:pt x="962077" y="300448"/>
                  <a:pt x="938429" y="300448"/>
                </a:cubicBezTo>
                <a:cubicBezTo>
                  <a:pt x="914780" y="300448"/>
                  <a:pt x="895610" y="281277"/>
                  <a:pt x="895610" y="257629"/>
                </a:cubicBezTo>
                <a:cubicBezTo>
                  <a:pt x="895610" y="233980"/>
                  <a:pt x="914780" y="214810"/>
                  <a:pt x="938429" y="214810"/>
                </a:cubicBezTo>
                <a:close/>
                <a:moveTo>
                  <a:pt x="714818" y="214810"/>
                </a:moveTo>
                <a:cubicBezTo>
                  <a:pt x="738466" y="214810"/>
                  <a:pt x="757637" y="233980"/>
                  <a:pt x="757637" y="257629"/>
                </a:cubicBezTo>
                <a:cubicBezTo>
                  <a:pt x="757637" y="281277"/>
                  <a:pt x="738466" y="300448"/>
                  <a:pt x="714818" y="300448"/>
                </a:cubicBezTo>
                <a:cubicBezTo>
                  <a:pt x="691170" y="300448"/>
                  <a:pt x="671999" y="281277"/>
                  <a:pt x="671999" y="257629"/>
                </a:cubicBezTo>
                <a:cubicBezTo>
                  <a:pt x="671999" y="233980"/>
                  <a:pt x="691170" y="214810"/>
                  <a:pt x="714818" y="214810"/>
                </a:cubicBezTo>
                <a:close/>
                <a:moveTo>
                  <a:pt x="490041" y="11085"/>
                </a:moveTo>
                <a:cubicBezTo>
                  <a:pt x="513689" y="11085"/>
                  <a:pt x="532860" y="30256"/>
                  <a:pt x="532860" y="53904"/>
                </a:cubicBezTo>
                <a:cubicBezTo>
                  <a:pt x="532860" y="77553"/>
                  <a:pt x="513689" y="96723"/>
                  <a:pt x="490041" y="96723"/>
                </a:cubicBezTo>
                <a:cubicBezTo>
                  <a:pt x="466393" y="96723"/>
                  <a:pt x="447222" y="77553"/>
                  <a:pt x="447222" y="53904"/>
                </a:cubicBezTo>
                <a:cubicBezTo>
                  <a:pt x="447222" y="30256"/>
                  <a:pt x="466393" y="11085"/>
                  <a:pt x="490041" y="11085"/>
                </a:cubicBezTo>
                <a:close/>
                <a:moveTo>
                  <a:pt x="266430" y="11085"/>
                </a:moveTo>
                <a:cubicBezTo>
                  <a:pt x="290078" y="11085"/>
                  <a:pt x="309249" y="30256"/>
                  <a:pt x="309249" y="53904"/>
                </a:cubicBezTo>
                <a:cubicBezTo>
                  <a:pt x="309249" y="77553"/>
                  <a:pt x="290078" y="96723"/>
                  <a:pt x="266430" y="96723"/>
                </a:cubicBezTo>
                <a:cubicBezTo>
                  <a:pt x="242781" y="96723"/>
                  <a:pt x="223611" y="77553"/>
                  <a:pt x="223611" y="53904"/>
                </a:cubicBezTo>
                <a:cubicBezTo>
                  <a:pt x="223611" y="30256"/>
                  <a:pt x="242781" y="11085"/>
                  <a:pt x="266430" y="11085"/>
                </a:cubicBezTo>
                <a:close/>
                <a:moveTo>
                  <a:pt x="42819" y="11085"/>
                </a:moveTo>
                <a:cubicBezTo>
                  <a:pt x="66467" y="11085"/>
                  <a:pt x="85638" y="30256"/>
                  <a:pt x="85638" y="53904"/>
                </a:cubicBezTo>
                <a:cubicBezTo>
                  <a:pt x="85638" y="77553"/>
                  <a:pt x="66467" y="96723"/>
                  <a:pt x="42819" y="96723"/>
                </a:cubicBezTo>
                <a:cubicBezTo>
                  <a:pt x="19171" y="96723"/>
                  <a:pt x="0" y="77553"/>
                  <a:pt x="0" y="53904"/>
                </a:cubicBezTo>
                <a:cubicBezTo>
                  <a:pt x="0" y="30256"/>
                  <a:pt x="19171" y="11085"/>
                  <a:pt x="42819" y="11085"/>
                </a:cubicBezTo>
                <a:close/>
                <a:moveTo>
                  <a:pt x="1162040" y="0"/>
                </a:moveTo>
                <a:cubicBezTo>
                  <a:pt x="1185688" y="0"/>
                  <a:pt x="1204859" y="19171"/>
                  <a:pt x="1204859" y="42819"/>
                </a:cubicBezTo>
                <a:cubicBezTo>
                  <a:pt x="1204859" y="66468"/>
                  <a:pt x="1185688" y="85638"/>
                  <a:pt x="1162040" y="85638"/>
                </a:cubicBezTo>
                <a:cubicBezTo>
                  <a:pt x="1138392" y="85638"/>
                  <a:pt x="1119221" y="66468"/>
                  <a:pt x="1119221" y="42819"/>
                </a:cubicBezTo>
                <a:cubicBezTo>
                  <a:pt x="1119221" y="19171"/>
                  <a:pt x="1138392" y="0"/>
                  <a:pt x="1162040" y="0"/>
                </a:cubicBezTo>
                <a:close/>
                <a:moveTo>
                  <a:pt x="938429" y="0"/>
                </a:moveTo>
                <a:cubicBezTo>
                  <a:pt x="962077" y="0"/>
                  <a:pt x="981248" y="19171"/>
                  <a:pt x="981248" y="42819"/>
                </a:cubicBezTo>
                <a:cubicBezTo>
                  <a:pt x="981248" y="66468"/>
                  <a:pt x="962077" y="85638"/>
                  <a:pt x="938429" y="85638"/>
                </a:cubicBezTo>
                <a:cubicBezTo>
                  <a:pt x="914780" y="85638"/>
                  <a:pt x="895610" y="66468"/>
                  <a:pt x="895610" y="42819"/>
                </a:cubicBezTo>
                <a:cubicBezTo>
                  <a:pt x="895610" y="19171"/>
                  <a:pt x="914780" y="0"/>
                  <a:pt x="938429" y="0"/>
                </a:cubicBezTo>
                <a:close/>
                <a:moveTo>
                  <a:pt x="714818" y="0"/>
                </a:moveTo>
                <a:cubicBezTo>
                  <a:pt x="738466" y="0"/>
                  <a:pt x="757637" y="19171"/>
                  <a:pt x="757637" y="42819"/>
                </a:cubicBezTo>
                <a:cubicBezTo>
                  <a:pt x="757637" y="66468"/>
                  <a:pt x="738466" y="85638"/>
                  <a:pt x="714818" y="85638"/>
                </a:cubicBezTo>
                <a:cubicBezTo>
                  <a:pt x="691170" y="85638"/>
                  <a:pt x="671999" y="66468"/>
                  <a:pt x="671999" y="42819"/>
                </a:cubicBezTo>
                <a:cubicBezTo>
                  <a:pt x="671999" y="19171"/>
                  <a:pt x="691170" y="0"/>
                  <a:pt x="71481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7"/>
            </p:custDataLst>
          </p:nvPr>
        </p:nvSpPr>
        <p:spPr>
          <a:xfrm>
            <a:off x="534479" y="2081948"/>
            <a:ext cx="2651646"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69F973-FC63-4681-8639-75B9D3D0AC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16C2A1-CA88-4D2D-9529-F4D267AF6C37}"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6858000"/>
          </a:xfrm>
          <a:prstGeom prst="rect">
            <a:avLst/>
          </a:prstGeom>
          <a:gradFill>
            <a:gsLst>
              <a:gs pos="30000">
                <a:schemeClr val="bg1"/>
              </a:gs>
              <a:gs pos="100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userDrawn="1">
            <p:custDataLst>
              <p:tags r:id="rId3"/>
            </p:custDataLst>
          </p:nvPr>
        </p:nvSpPr>
        <p:spPr>
          <a:xfrm>
            <a:off x="0" y="0"/>
            <a:ext cx="5400925" cy="6858000"/>
          </a:xfrm>
          <a:custGeom>
            <a:avLst/>
            <a:gdLst>
              <a:gd name="connsiteX0" fmla="*/ 0 w 5400925"/>
              <a:gd name="connsiteY0" fmla="*/ 0 h 6858000"/>
              <a:gd name="connsiteX1" fmla="*/ 5268659 w 5400925"/>
              <a:gd name="connsiteY1" fmla="*/ 0 h 6858000"/>
              <a:gd name="connsiteX2" fmla="*/ 5322359 w 5400925"/>
              <a:gd name="connsiteY2" fmla="*/ 300702 h 6858000"/>
              <a:gd name="connsiteX3" fmla="*/ 5400925 w 5400925"/>
              <a:gd name="connsiteY3" fmla="*/ 1339118 h 6858000"/>
              <a:gd name="connsiteX4" fmla="*/ 2661974 w 5400925"/>
              <a:gd name="connsiteY4" fmla="*/ 6803161 h 6858000"/>
              <a:gd name="connsiteX5" fmla="*/ 2584856 w 5400925"/>
              <a:gd name="connsiteY5" fmla="*/ 6858000 h 6858000"/>
              <a:gd name="connsiteX6" fmla="*/ 0 w 54009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925" h="6858000">
                <a:moveTo>
                  <a:pt x="0" y="0"/>
                </a:moveTo>
                <a:lnTo>
                  <a:pt x="5268659" y="0"/>
                </a:lnTo>
                <a:lnTo>
                  <a:pt x="5322359" y="300702"/>
                </a:lnTo>
                <a:cubicBezTo>
                  <a:pt x="5374094" y="639288"/>
                  <a:pt x="5400925" y="986070"/>
                  <a:pt x="5400925" y="1339118"/>
                </a:cubicBezTo>
                <a:cubicBezTo>
                  <a:pt x="5400925" y="3575090"/>
                  <a:pt x="4324686" y="5559694"/>
                  <a:pt x="2661974" y="6803161"/>
                </a:cubicBezTo>
                <a:lnTo>
                  <a:pt x="2584856" y="6858000"/>
                </a:lnTo>
                <a:lnTo>
                  <a:pt x="0" y="6858000"/>
                </a:ln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custDataLst>
              <p:tags r:id="rId4"/>
            </p:custDataLst>
          </p:nvPr>
        </p:nvSpPr>
        <p:spPr>
          <a:xfrm>
            <a:off x="0" y="0"/>
            <a:ext cx="4201341" cy="6858000"/>
          </a:xfrm>
          <a:custGeom>
            <a:avLst/>
            <a:gdLst>
              <a:gd name="connsiteX0" fmla="*/ 0 w 4201341"/>
              <a:gd name="connsiteY0" fmla="*/ 0 h 6858000"/>
              <a:gd name="connsiteX1" fmla="*/ 3991600 w 4201341"/>
              <a:gd name="connsiteY1" fmla="*/ 0 h 6858000"/>
              <a:gd name="connsiteX2" fmla="*/ 4062810 w 4201341"/>
              <a:gd name="connsiteY2" fmla="*/ 308540 h 6858000"/>
              <a:gd name="connsiteX3" fmla="*/ 4201341 w 4201341"/>
              <a:gd name="connsiteY3" fmla="*/ 1682740 h 6858000"/>
              <a:gd name="connsiteX4" fmla="*/ 1967390 w 4201341"/>
              <a:gd name="connsiteY4" fmla="*/ 6730044 h 6858000"/>
              <a:gd name="connsiteX5" fmla="*/ 1819673 w 4201341"/>
              <a:gd name="connsiteY5" fmla="*/ 6858000 h 6858000"/>
              <a:gd name="connsiteX6" fmla="*/ 0 w 42013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1341" h="6858000">
                <a:moveTo>
                  <a:pt x="0" y="0"/>
                </a:moveTo>
                <a:lnTo>
                  <a:pt x="3991600" y="0"/>
                </a:lnTo>
                <a:lnTo>
                  <a:pt x="4062810" y="308540"/>
                </a:lnTo>
                <a:cubicBezTo>
                  <a:pt x="4153641" y="752419"/>
                  <a:pt x="4201341" y="1212009"/>
                  <a:pt x="4201341" y="1682740"/>
                </a:cubicBezTo>
                <a:cubicBezTo>
                  <a:pt x="4201341" y="3683347"/>
                  <a:pt x="3339753" y="5482719"/>
                  <a:pt x="1967390" y="6730044"/>
                </a:cubicBezTo>
                <a:lnTo>
                  <a:pt x="1819673" y="6858000"/>
                </a:lnTo>
                <a:lnTo>
                  <a:pt x="0" y="6858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userDrawn="1">
            <p:custDataLst>
              <p:tags r:id="rId5"/>
            </p:custDataLst>
          </p:nvPr>
        </p:nvSpPr>
        <p:spPr>
          <a:xfrm>
            <a:off x="280967" y="336020"/>
            <a:ext cx="400955" cy="387709"/>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10922000" y="6108913"/>
            <a:ext cx="873947" cy="381783"/>
          </a:xfrm>
          <a:custGeom>
            <a:avLst/>
            <a:gdLst>
              <a:gd name="connsiteX0" fmla="*/ 490041 w 1204859"/>
              <a:gd name="connsiteY0" fmla="*/ 440704 h 526342"/>
              <a:gd name="connsiteX1" fmla="*/ 532860 w 1204859"/>
              <a:gd name="connsiteY1" fmla="*/ 483523 h 526342"/>
              <a:gd name="connsiteX2" fmla="*/ 490041 w 1204859"/>
              <a:gd name="connsiteY2" fmla="*/ 526342 h 526342"/>
              <a:gd name="connsiteX3" fmla="*/ 447222 w 1204859"/>
              <a:gd name="connsiteY3" fmla="*/ 483523 h 526342"/>
              <a:gd name="connsiteX4" fmla="*/ 490041 w 1204859"/>
              <a:gd name="connsiteY4" fmla="*/ 440704 h 526342"/>
              <a:gd name="connsiteX5" fmla="*/ 266430 w 1204859"/>
              <a:gd name="connsiteY5" fmla="*/ 440704 h 526342"/>
              <a:gd name="connsiteX6" fmla="*/ 309249 w 1204859"/>
              <a:gd name="connsiteY6" fmla="*/ 483523 h 526342"/>
              <a:gd name="connsiteX7" fmla="*/ 266430 w 1204859"/>
              <a:gd name="connsiteY7" fmla="*/ 526342 h 526342"/>
              <a:gd name="connsiteX8" fmla="*/ 223611 w 1204859"/>
              <a:gd name="connsiteY8" fmla="*/ 483523 h 526342"/>
              <a:gd name="connsiteX9" fmla="*/ 266430 w 1204859"/>
              <a:gd name="connsiteY9" fmla="*/ 440704 h 526342"/>
              <a:gd name="connsiteX10" fmla="*/ 42819 w 1204859"/>
              <a:gd name="connsiteY10" fmla="*/ 440704 h 526342"/>
              <a:gd name="connsiteX11" fmla="*/ 85638 w 1204859"/>
              <a:gd name="connsiteY11" fmla="*/ 483523 h 526342"/>
              <a:gd name="connsiteX12" fmla="*/ 42819 w 1204859"/>
              <a:gd name="connsiteY12" fmla="*/ 526342 h 526342"/>
              <a:gd name="connsiteX13" fmla="*/ 0 w 1204859"/>
              <a:gd name="connsiteY13" fmla="*/ 483523 h 526342"/>
              <a:gd name="connsiteX14" fmla="*/ 42819 w 1204859"/>
              <a:gd name="connsiteY14" fmla="*/ 440704 h 526342"/>
              <a:gd name="connsiteX15" fmla="*/ 1162040 w 1204859"/>
              <a:gd name="connsiteY15" fmla="*/ 429619 h 526342"/>
              <a:gd name="connsiteX16" fmla="*/ 1204859 w 1204859"/>
              <a:gd name="connsiteY16" fmla="*/ 472438 h 526342"/>
              <a:gd name="connsiteX17" fmla="*/ 1162040 w 1204859"/>
              <a:gd name="connsiteY17" fmla="*/ 515257 h 526342"/>
              <a:gd name="connsiteX18" fmla="*/ 1119221 w 1204859"/>
              <a:gd name="connsiteY18" fmla="*/ 472438 h 526342"/>
              <a:gd name="connsiteX19" fmla="*/ 1162040 w 1204859"/>
              <a:gd name="connsiteY19" fmla="*/ 429619 h 526342"/>
              <a:gd name="connsiteX20" fmla="*/ 938429 w 1204859"/>
              <a:gd name="connsiteY20" fmla="*/ 429619 h 526342"/>
              <a:gd name="connsiteX21" fmla="*/ 981248 w 1204859"/>
              <a:gd name="connsiteY21" fmla="*/ 472438 h 526342"/>
              <a:gd name="connsiteX22" fmla="*/ 938429 w 1204859"/>
              <a:gd name="connsiteY22" fmla="*/ 515257 h 526342"/>
              <a:gd name="connsiteX23" fmla="*/ 895610 w 1204859"/>
              <a:gd name="connsiteY23" fmla="*/ 472438 h 526342"/>
              <a:gd name="connsiteX24" fmla="*/ 938429 w 1204859"/>
              <a:gd name="connsiteY24" fmla="*/ 429619 h 526342"/>
              <a:gd name="connsiteX25" fmla="*/ 714818 w 1204859"/>
              <a:gd name="connsiteY25" fmla="*/ 429619 h 526342"/>
              <a:gd name="connsiteX26" fmla="*/ 757637 w 1204859"/>
              <a:gd name="connsiteY26" fmla="*/ 472438 h 526342"/>
              <a:gd name="connsiteX27" fmla="*/ 714818 w 1204859"/>
              <a:gd name="connsiteY27" fmla="*/ 515257 h 526342"/>
              <a:gd name="connsiteX28" fmla="*/ 671999 w 1204859"/>
              <a:gd name="connsiteY28" fmla="*/ 472438 h 526342"/>
              <a:gd name="connsiteX29" fmla="*/ 714818 w 1204859"/>
              <a:gd name="connsiteY29" fmla="*/ 429619 h 526342"/>
              <a:gd name="connsiteX30" fmla="*/ 490041 w 1204859"/>
              <a:gd name="connsiteY30" fmla="*/ 225895 h 526342"/>
              <a:gd name="connsiteX31" fmla="*/ 532860 w 1204859"/>
              <a:gd name="connsiteY31" fmla="*/ 268714 h 526342"/>
              <a:gd name="connsiteX32" fmla="*/ 490041 w 1204859"/>
              <a:gd name="connsiteY32" fmla="*/ 311533 h 526342"/>
              <a:gd name="connsiteX33" fmla="*/ 447222 w 1204859"/>
              <a:gd name="connsiteY33" fmla="*/ 268714 h 526342"/>
              <a:gd name="connsiteX34" fmla="*/ 490041 w 1204859"/>
              <a:gd name="connsiteY34" fmla="*/ 225895 h 526342"/>
              <a:gd name="connsiteX35" fmla="*/ 266430 w 1204859"/>
              <a:gd name="connsiteY35" fmla="*/ 225895 h 526342"/>
              <a:gd name="connsiteX36" fmla="*/ 309249 w 1204859"/>
              <a:gd name="connsiteY36" fmla="*/ 268714 h 526342"/>
              <a:gd name="connsiteX37" fmla="*/ 266430 w 1204859"/>
              <a:gd name="connsiteY37" fmla="*/ 311533 h 526342"/>
              <a:gd name="connsiteX38" fmla="*/ 223611 w 1204859"/>
              <a:gd name="connsiteY38" fmla="*/ 268714 h 526342"/>
              <a:gd name="connsiteX39" fmla="*/ 266430 w 1204859"/>
              <a:gd name="connsiteY39" fmla="*/ 225895 h 526342"/>
              <a:gd name="connsiteX40" fmla="*/ 42819 w 1204859"/>
              <a:gd name="connsiteY40" fmla="*/ 225895 h 526342"/>
              <a:gd name="connsiteX41" fmla="*/ 85638 w 1204859"/>
              <a:gd name="connsiteY41" fmla="*/ 268714 h 526342"/>
              <a:gd name="connsiteX42" fmla="*/ 42819 w 1204859"/>
              <a:gd name="connsiteY42" fmla="*/ 311533 h 526342"/>
              <a:gd name="connsiteX43" fmla="*/ 0 w 1204859"/>
              <a:gd name="connsiteY43" fmla="*/ 268714 h 526342"/>
              <a:gd name="connsiteX44" fmla="*/ 42819 w 1204859"/>
              <a:gd name="connsiteY44" fmla="*/ 225895 h 526342"/>
              <a:gd name="connsiteX45" fmla="*/ 1162040 w 1204859"/>
              <a:gd name="connsiteY45" fmla="*/ 214810 h 526342"/>
              <a:gd name="connsiteX46" fmla="*/ 1204859 w 1204859"/>
              <a:gd name="connsiteY46" fmla="*/ 257629 h 526342"/>
              <a:gd name="connsiteX47" fmla="*/ 1162040 w 1204859"/>
              <a:gd name="connsiteY47" fmla="*/ 300448 h 526342"/>
              <a:gd name="connsiteX48" fmla="*/ 1119221 w 1204859"/>
              <a:gd name="connsiteY48" fmla="*/ 257629 h 526342"/>
              <a:gd name="connsiteX49" fmla="*/ 1162040 w 1204859"/>
              <a:gd name="connsiteY49" fmla="*/ 214810 h 526342"/>
              <a:gd name="connsiteX50" fmla="*/ 938429 w 1204859"/>
              <a:gd name="connsiteY50" fmla="*/ 214810 h 526342"/>
              <a:gd name="connsiteX51" fmla="*/ 981248 w 1204859"/>
              <a:gd name="connsiteY51" fmla="*/ 257629 h 526342"/>
              <a:gd name="connsiteX52" fmla="*/ 938429 w 1204859"/>
              <a:gd name="connsiteY52" fmla="*/ 300448 h 526342"/>
              <a:gd name="connsiteX53" fmla="*/ 895610 w 1204859"/>
              <a:gd name="connsiteY53" fmla="*/ 257629 h 526342"/>
              <a:gd name="connsiteX54" fmla="*/ 938429 w 1204859"/>
              <a:gd name="connsiteY54" fmla="*/ 214810 h 526342"/>
              <a:gd name="connsiteX55" fmla="*/ 714818 w 1204859"/>
              <a:gd name="connsiteY55" fmla="*/ 214810 h 526342"/>
              <a:gd name="connsiteX56" fmla="*/ 757637 w 1204859"/>
              <a:gd name="connsiteY56" fmla="*/ 257629 h 526342"/>
              <a:gd name="connsiteX57" fmla="*/ 714818 w 1204859"/>
              <a:gd name="connsiteY57" fmla="*/ 300448 h 526342"/>
              <a:gd name="connsiteX58" fmla="*/ 671999 w 1204859"/>
              <a:gd name="connsiteY58" fmla="*/ 257629 h 526342"/>
              <a:gd name="connsiteX59" fmla="*/ 714818 w 1204859"/>
              <a:gd name="connsiteY59" fmla="*/ 214810 h 526342"/>
              <a:gd name="connsiteX60" fmla="*/ 490041 w 1204859"/>
              <a:gd name="connsiteY60" fmla="*/ 11085 h 526342"/>
              <a:gd name="connsiteX61" fmla="*/ 532860 w 1204859"/>
              <a:gd name="connsiteY61" fmla="*/ 53904 h 526342"/>
              <a:gd name="connsiteX62" fmla="*/ 490041 w 1204859"/>
              <a:gd name="connsiteY62" fmla="*/ 96723 h 526342"/>
              <a:gd name="connsiteX63" fmla="*/ 447222 w 1204859"/>
              <a:gd name="connsiteY63" fmla="*/ 53904 h 526342"/>
              <a:gd name="connsiteX64" fmla="*/ 490041 w 1204859"/>
              <a:gd name="connsiteY64" fmla="*/ 11085 h 526342"/>
              <a:gd name="connsiteX65" fmla="*/ 266430 w 1204859"/>
              <a:gd name="connsiteY65" fmla="*/ 11085 h 526342"/>
              <a:gd name="connsiteX66" fmla="*/ 309249 w 1204859"/>
              <a:gd name="connsiteY66" fmla="*/ 53904 h 526342"/>
              <a:gd name="connsiteX67" fmla="*/ 266430 w 1204859"/>
              <a:gd name="connsiteY67" fmla="*/ 96723 h 526342"/>
              <a:gd name="connsiteX68" fmla="*/ 223611 w 1204859"/>
              <a:gd name="connsiteY68" fmla="*/ 53904 h 526342"/>
              <a:gd name="connsiteX69" fmla="*/ 266430 w 1204859"/>
              <a:gd name="connsiteY69" fmla="*/ 11085 h 526342"/>
              <a:gd name="connsiteX70" fmla="*/ 42819 w 1204859"/>
              <a:gd name="connsiteY70" fmla="*/ 11085 h 526342"/>
              <a:gd name="connsiteX71" fmla="*/ 85638 w 1204859"/>
              <a:gd name="connsiteY71" fmla="*/ 53904 h 526342"/>
              <a:gd name="connsiteX72" fmla="*/ 42819 w 1204859"/>
              <a:gd name="connsiteY72" fmla="*/ 96723 h 526342"/>
              <a:gd name="connsiteX73" fmla="*/ 0 w 1204859"/>
              <a:gd name="connsiteY73" fmla="*/ 53904 h 526342"/>
              <a:gd name="connsiteX74" fmla="*/ 42819 w 1204859"/>
              <a:gd name="connsiteY74" fmla="*/ 11085 h 526342"/>
              <a:gd name="connsiteX75" fmla="*/ 1162040 w 1204859"/>
              <a:gd name="connsiteY75" fmla="*/ 0 h 526342"/>
              <a:gd name="connsiteX76" fmla="*/ 1204859 w 1204859"/>
              <a:gd name="connsiteY76" fmla="*/ 42819 h 526342"/>
              <a:gd name="connsiteX77" fmla="*/ 1162040 w 1204859"/>
              <a:gd name="connsiteY77" fmla="*/ 85638 h 526342"/>
              <a:gd name="connsiteX78" fmla="*/ 1119221 w 1204859"/>
              <a:gd name="connsiteY78" fmla="*/ 42819 h 526342"/>
              <a:gd name="connsiteX79" fmla="*/ 1162040 w 1204859"/>
              <a:gd name="connsiteY79" fmla="*/ 0 h 526342"/>
              <a:gd name="connsiteX80" fmla="*/ 938429 w 1204859"/>
              <a:gd name="connsiteY80" fmla="*/ 0 h 526342"/>
              <a:gd name="connsiteX81" fmla="*/ 981248 w 1204859"/>
              <a:gd name="connsiteY81" fmla="*/ 42819 h 526342"/>
              <a:gd name="connsiteX82" fmla="*/ 938429 w 1204859"/>
              <a:gd name="connsiteY82" fmla="*/ 85638 h 526342"/>
              <a:gd name="connsiteX83" fmla="*/ 895610 w 1204859"/>
              <a:gd name="connsiteY83" fmla="*/ 42819 h 526342"/>
              <a:gd name="connsiteX84" fmla="*/ 938429 w 1204859"/>
              <a:gd name="connsiteY84" fmla="*/ 0 h 526342"/>
              <a:gd name="connsiteX85" fmla="*/ 714818 w 1204859"/>
              <a:gd name="connsiteY85" fmla="*/ 0 h 526342"/>
              <a:gd name="connsiteX86" fmla="*/ 757637 w 1204859"/>
              <a:gd name="connsiteY86" fmla="*/ 42819 h 526342"/>
              <a:gd name="connsiteX87" fmla="*/ 714818 w 1204859"/>
              <a:gd name="connsiteY87" fmla="*/ 85638 h 526342"/>
              <a:gd name="connsiteX88" fmla="*/ 671999 w 1204859"/>
              <a:gd name="connsiteY88" fmla="*/ 42819 h 526342"/>
              <a:gd name="connsiteX89" fmla="*/ 714818 w 1204859"/>
              <a:gd name="connsiteY89" fmla="*/ 0 h 5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04859" h="526342">
                <a:moveTo>
                  <a:pt x="490041" y="440704"/>
                </a:moveTo>
                <a:cubicBezTo>
                  <a:pt x="513689" y="440704"/>
                  <a:pt x="532860" y="459875"/>
                  <a:pt x="532860" y="483523"/>
                </a:cubicBezTo>
                <a:cubicBezTo>
                  <a:pt x="532860" y="507172"/>
                  <a:pt x="513689" y="526342"/>
                  <a:pt x="490041" y="526342"/>
                </a:cubicBezTo>
                <a:cubicBezTo>
                  <a:pt x="466393" y="526342"/>
                  <a:pt x="447222" y="507172"/>
                  <a:pt x="447222" y="483523"/>
                </a:cubicBezTo>
                <a:cubicBezTo>
                  <a:pt x="447222" y="459875"/>
                  <a:pt x="466393" y="440704"/>
                  <a:pt x="490041" y="440704"/>
                </a:cubicBezTo>
                <a:close/>
                <a:moveTo>
                  <a:pt x="266430" y="440704"/>
                </a:moveTo>
                <a:cubicBezTo>
                  <a:pt x="290078" y="440704"/>
                  <a:pt x="309249" y="459875"/>
                  <a:pt x="309249" y="483523"/>
                </a:cubicBezTo>
                <a:cubicBezTo>
                  <a:pt x="309249" y="507172"/>
                  <a:pt x="290078" y="526342"/>
                  <a:pt x="266430" y="526342"/>
                </a:cubicBezTo>
                <a:cubicBezTo>
                  <a:pt x="242781" y="526342"/>
                  <a:pt x="223611" y="507172"/>
                  <a:pt x="223611" y="483523"/>
                </a:cubicBezTo>
                <a:cubicBezTo>
                  <a:pt x="223611" y="459875"/>
                  <a:pt x="242781" y="440704"/>
                  <a:pt x="266430" y="440704"/>
                </a:cubicBezTo>
                <a:close/>
                <a:moveTo>
                  <a:pt x="42819" y="440704"/>
                </a:moveTo>
                <a:cubicBezTo>
                  <a:pt x="66467" y="440704"/>
                  <a:pt x="85638" y="459875"/>
                  <a:pt x="85638" y="483523"/>
                </a:cubicBezTo>
                <a:cubicBezTo>
                  <a:pt x="85638" y="507172"/>
                  <a:pt x="66467" y="526342"/>
                  <a:pt x="42819" y="526342"/>
                </a:cubicBezTo>
                <a:cubicBezTo>
                  <a:pt x="19171" y="526342"/>
                  <a:pt x="0" y="507172"/>
                  <a:pt x="0" y="483523"/>
                </a:cubicBezTo>
                <a:cubicBezTo>
                  <a:pt x="0" y="459875"/>
                  <a:pt x="19171" y="440704"/>
                  <a:pt x="42819" y="440704"/>
                </a:cubicBezTo>
                <a:close/>
                <a:moveTo>
                  <a:pt x="1162040" y="429619"/>
                </a:moveTo>
                <a:cubicBezTo>
                  <a:pt x="1185688" y="429619"/>
                  <a:pt x="1204859" y="448790"/>
                  <a:pt x="1204859" y="472438"/>
                </a:cubicBezTo>
                <a:cubicBezTo>
                  <a:pt x="1204859" y="496087"/>
                  <a:pt x="1185688" y="515257"/>
                  <a:pt x="1162040" y="515257"/>
                </a:cubicBezTo>
                <a:cubicBezTo>
                  <a:pt x="1138392" y="515257"/>
                  <a:pt x="1119221" y="496087"/>
                  <a:pt x="1119221" y="472438"/>
                </a:cubicBezTo>
                <a:cubicBezTo>
                  <a:pt x="1119221" y="448790"/>
                  <a:pt x="1138392" y="429619"/>
                  <a:pt x="1162040" y="429619"/>
                </a:cubicBezTo>
                <a:close/>
                <a:moveTo>
                  <a:pt x="938429" y="429619"/>
                </a:moveTo>
                <a:cubicBezTo>
                  <a:pt x="962077" y="429619"/>
                  <a:pt x="981248" y="448790"/>
                  <a:pt x="981248" y="472438"/>
                </a:cubicBezTo>
                <a:cubicBezTo>
                  <a:pt x="981248" y="496087"/>
                  <a:pt x="962077" y="515257"/>
                  <a:pt x="938429" y="515257"/>
                </a:cubicBezTo>
                <a:cubicBezTo>
                  <a:pt x="914780" y="515257"/>
                  <a:pt x="895610" y="496087"/>
                  <a:pt x="895610" y="472438"/>
                </a:cubicBezTo>
                <a:cubicBezTo>
                  <a:pt x="895610" y="448790"/>
                  <a:pt x="914780" y="429619"/>
                  <a:pt x="938429" y="429619"/>
                </a:cubicBezTo>
                <a:close/>
                <a:moveTo>
                  <a:pt x="714818" y="429619"/>
                </a:moveTo>
                <a:cubicBezTo>
                  <a:pt x="738466" y="429619"/>
                  <a:pt x="757637" y="448790"/>
                  <a:pt x="757637" y="472438"/>
                </a:cubicBezTo>
                <a:cubicBezTo>
                  <a:pt x="757637" y="496087"/>
                  <a:pt x="738466" y="515257"/>
                  <a:pt x="714818" y="515257"/>
                </a:cubicBezTo>
                <a:cubicBezTo>
                  <a:pt x="691170" y="515257"/>
                  <a:pt x="671999" y="496087"/>
                  <a:pt x="671999" y="472438"/>
                </a:cubicBezTo>
                <a:cubicBezTo>
                  <a:pt x="671999" y="448790"/>
                  <a:pt x="691170" y="429619"/>
                  <a:pt x="714818" y="429619"/>
                </a:cubicBezTo>
                <a:close/>
                <a:moveTo>
                  <a:pt x="490041" y="225895"/>
                </a:moveTo>
                <a:cubicBezTo>
                  <a:pt x="513689" y="225895"/>
                  <a:pt x="532860" y="245065"/>
                  <a:pt x="532860" y="268714"/>
                </a:cubicBezTo>
                <a:cubicBezTo>
                  <a:pt x="532860" y="292362"/>
                  <a:pt x="513689" y="311533"/>
                  <a:pt x="490041" y="311533"/>
                </a:cubicBezTo>
                <a:cubicBezTo>
                  <a:pt x="466393" y="311533"/>
                  <a:pt x="447222" y="292362"/>
                  <a:pt x="447222" y="268714"/>
                </a:cubicBezTo>
                <a:cubicBezTo>
                  <a:pt x="447222" y="245065"/>
                  <a:pt x="466393" y="225895"/>
                  <a:pt x="490041" y="225895"/>
                </a:cubicBezTo>
                <a:close/>
                <a:moveTo>
                  <a:pt x="266430" y="225895"/>
                </a:moveTo>
                <a:cubicBezTo>
                  <a:pt x="290078" y="225895"/>
                  <a:pt x="309249" y="245065"/>
                  <a:pt x="309249" y="268714"/>
                </a:cubicBezTo>
                <a:cubicBezTo>
                  <a:pt x="309249" y="292362"/>
                  <a:pt x="290078" y="311533"/>
                  <a:pt x="266430" y="311533"/>
                </a:cubicBezTo>
                <a:cubicBezTo>
                  <a:pt x="242781" y="311533"/>
                  <a:pt x="223611" y="292362"/>
                  <a:pt x="223611" y="268714"/>
                </a:cubicBezTo>
                <a:cubicBezTo>
                  <a:pt x="223611" y="245065"/>
                  <a:pt x="242781" y="225895"/>
                  <a:pt x="266430" y="225895"/>
                </a:cubicBezTo>
                <a:close/>
                <a:moveTo>
                  <a:pt x="42819" y="225895"/>
                </a:moveTo>
                <a:cubicBezTo>
                  <a:pt x="66467" y="225895"/>
                  <a:pt x="85638" y="245065"/>
                  <a:pt x="85638" y="268714"/>
                </a:cubicBezTo>
                <a:cubicBezTo>
                  <a:pt x="85638" y="292362"/>
                  <a:pt x="66467" y="311533"/>
                  <a:pt x="42819" y="311533"/>
                </a:cubicBezTo>
                <a:cubicBezTo>
                  <a:pt x="19171" y="311533"/>
                  <a:pt x="0" y="292362"/>
                  <a:pt x="0" y="268714"/>
                </a:cubicBezTo>
                <a:cubicBezTo>
                  <a:pt x="0" y="245065"/>
                  <a:pt x="19171" y="225895"/>
                  <a:pt x="42819" y="225895"/>
                </a:cubicBezTo>
                <a:close/>
                <a:moveTo>
                  <a:pt x="1162040" y="214810"/>
                </a:moveTo>
                <a:cubicBezTo>
                  <a:pt x="1185688" y="214810"/>
                  <a:pt x="1204859" y="233980"/>
                  <a:pt x="1204859" y="257629"/>
                </a:cubicBezTo>
                <a:cubicBezTo>
                  <a:pt x="1204859" y="281277"/>
                  <a:pt x="1185688" y="300448"/>
                  <a:pt x="1162040" y="300448"/>
                </a:cubicBezTo>
                <a:cubicBezTo>
                  <a:pt x="1138392" y="300448"/>
                  <a:pt x="1119221" y="281277"/>
                  <a:pt x="1119221" y="257629"/>
                </a:cubicBezTo>
                <a:cubicBezTo>
                  <a:pt x="1119221" y="233980"/>
                  <a:pt x="1138392" y="214810"/>
                  <a:pt x="1162040" y="214810"/>
                </a:cubicBezTo>
                <a:close/>
                <a:moveTo>
                  <a:pt x="938429" y="214810"/>
                </a:moveTo>
                <a:cubicBezTo>
                  <a:pt x="962077" y="214810"/>
                  <a:pt x="981248" y="233980"/>
                  <a:pt x="981248" y="257629"/>
                </a:cubicBezTo>
                <a:cubicBezTo>
                  <a:pt x="981248" y="281277"/>
                  <a:pt x="962077" y="300448"/>
                  <a:pt x="938429" y="300448"/>
                </a:cubicBezTo>
                <a:cubicBezTo>
                  <a:pt x="914780" y="300448"/>
                  <a:pt x="895610" y="281277"/>
                  <a:pt x="895610" y="257629"/>
                </a:cubicBezTo>
                <a:cubicBezTo>
                  <a:pt x="895610" y="233980"/>
                  <a:pt x="914780" y="214810"/>
                  <a:pt x="938429" y="214810"/>
                </a:cubicBezTo>
                <a:close/>
                <a:moveTo>
                  <a:pt x="714818" y="214810"/>
                </a:moveTo>
                <a:cubicBezTo>
                  <a:pt x="738466" y="214810"/>
                  <a:pt x="757637" y="233980"/>
                  <a:pt x="757637" y="257629"/>
                </a:cubicBezTo>
                <a:cubicBezTo>
                  <a:pt x="757637" y="281277"/>
                  <a:pt x="738466" y="300448"/>
                  <a:pt x="714818" y="300448"/>
                </a:cubicBezTo>
                <a:cubicBezTo>
                  <a:pt x="691170" y="300448"/>
                  <a:pt x="671999" y="281277"/>
                  <a:pt x="671999" y="257629"/>
                </a:cubicBezTo>
                <a:cubicBezTo>
                  <a:pt x="671999" y="233980"/>
                  <a:pt x="691170" y="214810"/>
                  <a:pt x="714818" y="214810"/>
                </a:cubicBezTo>
                <a:close/>
                <a:moveTo>
                  <a:pt x="490041" y="11085"/>
                </a:moveTo>
                <a:cubicBezTo>
                  <a:pt x="513689" y="11085"/>
                  <a:pt x="532860" y="30256"/>
                  <a:pt x="532860" y="53904"/>
                </a:cubicBezTo>
                <a:cubicBezTo>
                  <a:pt x="532860" y="77553"/>
                  <a:pt x="513689" y="96723"/>
                  <a:pt x="490041" y="96723"/>
                </a:cubicBezTo>
                <a:cubicBezTo>
                  <a:pt x="466393" y="96723"/>
                  <a:pt x="447222" y="77553"/>
                  <a:pt x="447222" y="53904"/>
                </a:cubicBezTo>
                <a:cubicBezTo>
                  <a:pt x="447222" y="30256"/>
                  <a:pt x="466393" y="11085"/>
                  <a:pt x="490041" y="11085"/>
                </a:cubicBezTo>
                <a:close/>
                <a:moveTo>
                  <a:pt x="266430" y="11085"/>
                </a:moveTo>
                <a:cubicBezTo>
                  <a:pt x="290078" y="11085"/>
                  <a:pt x="309249" y="30256"/>
                  <a:pt x="309249" y="53904"/>
                </a:cubicBezTo>
                <a:cubicBezTo>
                  <a:pt x="309249" y="77553"/>
                  <a:pt x="290078" y="96723"/>
                  <a:pt x="266430" y="96723"/>
                </a:cubicBezTo>
                <a:cubicBezTo>
                  <a:pt x="242781" y="96723"/>
                  <a:pt x="223611" y="77553"/>
                  <a:pt x="223611" y="53904"/>
                </a:cubicBezTo>
                <a:cubicBezTo>
                  <a:pt x="223611" y="30256"/>
                  <a:pt x="242781" y="11085"/>
                  <a:pt x="266430" y="11085"/>
                </a:cubicBezTo>
                <a:close/>
                <a:moveTo>
                  <a:pt x="42819" y="11085"/>
                </a:moveTo>
                <a:cubicBezTo>
                  <a:pt x="66467" y="11085"/>
                  <a:pt x="85638" y="30256"/>
                  <a:pt x="85638" y="53904"/>
                </a:cubicBezTo>
                <a:cubicBezTo>
                  <a:pt x="85638" y="77553"/>
                  <a:pt x="66467" y="96723"/>
                  <a:pt x="42819" y="96723"/>
                </a:cubicBezTo>
                <a:cubicBezTo>
                  <a:pt x="19171" y="96723"/>
                  <a:pt x="0" y="77553"/>
                  <a:pt x="0" y="53904"/>
                </a:cubicBezTo>
                <a:cubicBezTo>
                  <a:pt x="0" y="30256"/>
                  <a:pt x="19171" y="11085"/>
                  <a:pt x="42819" y="11085"/>
                </a:cubicBezTo>
                <a:close/>
                <a:moveTo>
                  <a:pt x="1162040" y="0"/>
                </a:moveTo>
                <a:cubicBezTo>
                  <a:pt x="1185688" y="0"/>
                  <a:pt x="1204859" y="19171"/>
                  <a:pt x="1204859" y="42819"/>
                </a:cubicBezTo>
                <a:cubicBezTo>
                  <a:pt x="1204859" y="66468"/>
                  <a:pt x="1185688" y="85638"/>
                  <a:pt x="1162040" y="85638"/>
                </a:cubicBezTo>
                <a:cubicBezTo>
                  <a:pt x="1138392" y="85638"/>
                  <a:pt x="1119221" y="66468"/>
                  <a:pt x="1119221" y="42819"/>
                </a:cubicBezTo>
                <a:cubicBezTo>
                  <a:pt x="1119221" y="19171"/>
                  <a:pt x="1138392" y="0"/>
                  <a:pt x="1162040" y="0"/>
                </a:cubicBezTo>
                <a:close/>
                <a:moveTo>
                  <a:pt x="938429" y="0"/>
                </a:moveTo>
                <a:cubicBezTo>
                  <a:pt x="962077" y="0"/>
                  <a:pt x="981248" y="19171"/>
                  <a:pt x="981248" y="42819"/>
                </a:cubicBezTo>
                <a:cubicBezTo>
                  <a:pt x="981248" y="66468"/>
                  <a:pt x="962077" y="85638"/>
                  <a:pt x="938429" y="85638"/>
                </a:cubicBezTo>
                <a:cubicBezTo>
                  <a:pt x="914780" y="85638"/>
                  <a:pt x="895610" y="66468"/>
                  <a:pt x="895610" y="42819"/>
                </a:cubicBezTo>
                <a:cubicBezTo>
                  <a:pt x="895610" y="19171"/>
                  <a:pt x="914780" y="0"/>
                  <a:pt x="938429" y="0"/>
                </a:cubicBezTo>
                <a:close/>
                <a:moveTo>
                  <a:pt x="714818" y="0"/>
                </a:moveTo>
                <a:cubicBezTo>
                  <a:pt x="738466" y="0"/>
                  <a:pt x="757637" y="19171"/>
                  <a:pt x="757637" y="42819"/>
                </a:cubicBezTo>
                <a:cubicBezTo>
                  <a:pt x="757637" y="66468"/>
                  <a:pt x="738466" y="85638"/>
                  <a:pt x="714818" y="85638"/>
                </a:cubicBezTo>
                <a:cubicBezTo>
                  <a:pt x="691170" y="85638"/>
                  <a:pt x="671999" y="66468"/>
                  <a:pt x="671999" y="42819"/>
                </a:cubicBezTo>
                <a:cubicBezTo>
                  <a:pt x="671999" y="19171"/>
                  <a:pt x="691170" y="0"/>
                  <a:pt x="71481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7"/>
            </p:custDataLst>
          </p:nvPr>
        </p:nvSpPr>
        <p:spPr>
          <a:xfrm>
            <a:off x="534479" y="2081948"/>
            <a:ext cx="2651646"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69F973-FC63-4681-8639-75B9D3D0AC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16C2A1-CA88-4D2D-9529-F4D267AF6C37}"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6858000"/>
          </a:xfrm>
          <a:prstGeom prst="rect">
            <a:avLst/>
          </a:prstGeom>
          <a:gradFill>
            <a:gsLst>
              <a:gs pos="30000">
                <a:schemeClr val="bg1"/>
              </a:gs>
              <a:gs pos="100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userDrawn="1">
            <p:custDataLst>
              <p:tags r:id="rId3"/>
            </p:custDataLst>
          </p:nvPr>
        </p:nvSpPr>
        <p:spPr>
          <a:xfrm>
            <a:off x="0" y="0"/>
            <a:ext cx="5400925" cy="6858000"/>
          </a:xfrm>
          <a:custGeom>
            <a:avLst/>
            <a:gdLst>
              <a:gd name="connsiteX0" fmla="*/ 0 w 5400925"/>
              <a:gd name="connsiteY0" fmla="*/ 0 h 6858000"/>
              <a:gd name="connsiteX1" fmla="*/ 5268659 w 5400925"/>
              <a:gd name="connsiteY1" fmla="*/ 0 h 6858000"/>
              <a:gd name="connsiteX2" fmla="*/ 5322359 w 5400925"/>
              <a:gd name="connsiteY2" fmla="*/ 300702 h 6858000"/>
              <a:gd name="connsiteX3" fmla="*/ 5400925 w 5400925"/>
              <a:gd name="connsiteY3" fmla="*/ 1339118 h 6858000"/>
              <a:gd name="connsiteX4" fmla="*/ 2661974 w 5400925"/>
              <a:gd name="connsiteY4" fmla="*/ 6803161 h 6858000"/>
              <a:gd name="connsiteX5" fmla="*/ 2584856 w 5400925"/>
              <a:gd name="connsiteY5" fmla="*/ 6858000 h 6858000"/>
              <a:gd name="connsiteX6" fmla="*/ 0 w 54009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925" h="6858000">
                <a:moveTo>
                  <a:pt x="0" y="0"/>
                </a:moveTo>
                <a:lnTo>
                  <a:pt x="5268659" y="0"/>
                </a:lnTo>
                <a:lnTo>
                  <a:pt x="5322359" y="300702"/>
                </a:lnTo>
                <a:cubicBezTo>
                  <a:pt x="5374094" y="639288"/>
                  <a:pt x="5400925" y="986070"/>
                  <a:pt x="5400925" y="1339118"/>
                </a:cubicBezTo>
                <a:cubicBezTo>
                  <a:pt x="5400925" y="3575090"/>
                  <a:pt x="4324686" y="5559694"/>
                  <a:pt x="2661974" y="6803161"/>
                </a:cubicBezTo>
                <a:lnTo>
                  <a:pt x="2584856" y="6858000"/>
                </a:lnTo>
                <a:lnTo>
                  <a:pt x="0" y="6858000"/>
                </a:ln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custDataLst>
              <p:tags r:id="rId4"/>
            </p:custDataLst>
          </p:nvPr>
        </p:nvSpPr>
        <p:spPr>
          <a:xfrm>
            <a:off x="0" y="0"/>
            <a:ext cx="4201341" cy="6858000"/>
          </a:xfrm>
          <a:custGeom>
            <a:avLst/>
            <a:gdLst>
              <a:gd name="connsiteX0" fmla="*/ 0 w 4201341"/>
              <a:gd name="connsiteY0" fmla="*/ 0 h 6858000"/>
              <a:gd name="connsiteX1" fmla="*/ 3991600 w 4201341"/>
              <a:gd name="connsiteY1" fmla="*/ 0 h 6858000"/>
              <a:gd name="connsiteX2" fmla="*/ 4062810 w 4201341"/>
              <a:gd name="connsiteY2" fmla="*/ 308540 h 6858000"/>
              <a:gd name="connsiteX3" fmla="*/ 4201341 w 4201341"/>
              <a:gd name="connsiteY3" fmla="*/ 1682740 h 6858000"/>
              <a:gd name="connsiteX4" fmla="*/ 1967390 w 4201341"/>
              <a:gd name="connsiteY4" fmla="*/ 6730044 h 6858000"/>
              <a:gd name="connsiteX5" fmla="*/ 1819673 w 4201341"/>
              <a:gd name="connsiteY5" fmla="*/ 6858000 h 6858000"/>
              <a:gd name="connsiteX6" fmla="*/ 0 w 42013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1341" h="6858000">
                <a:moveTo>
                  <a:pt x="0" y="0"/>
                </a:moveTo>
                <a:lnTo>
                  <a:pt x="3991600" y="0"/>
                </a:lnTo>
                <a:lnTo>
                  <a:pt x="4062810" y="308540"/>
                </a:lnTo>
                <a:cubicBezTo>
                  <a:pt x="4153641" y="752419"/>
                  <a:pt x="4201341" y="1212009"/>
                  <a:pt x="4201341" y="1682740"/>
                </a:cubicBezTo>
                <a:cubicBezTo>
                  <a:pt x="4201341" y="3683347"/>
                  <a:pt x="3339753" y="5482719"/>
                  <a:pt x="1967390" y="6730044"/>
                </a:cubicBezTo>
                <a:lnTo>
                  <a:pt x="1819673" y="6858000"/>
                </a:lnTo>
                <a:lnTo>
                  <a:pt x="0" y="6858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userDrawn="1">
            <p:custDataLst>
              <p:tags r:id="rId5"/>
            </p:custDataLst>
          </p:nvPr>
        </p:nvSpPr>
        <p:spPr>
          <a:xfrm>
            <a:off x="280967" y="336020"/>
            <a:ext cx="400955" cy="387709"/>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10922000" y="6108913"/>
            <a:ext cx="873947" cy="381783"/>
          </a:xfrm>
          <a:custGeom>
            <a:avLst/>
            <a:gdLst>
              <a:gd name="connsiteX0" fmla="*/ 490041 w 1204859"/>
              <a:gd name="connsiteY0" fmla="*/ 440704 h 526342"/>
              <a:gd name="connsiteX1" fmla="*/ 532860 w 1204859"/>
              <a:gd name="connsiteY1" fmla="*/ 483523 h 526342"/>
              <a:gd name="connsiteX2" fmla="*/ 490041 w 1204859"/>
              <a:gd name="connsiteY2" fmla="*/ 526342 h 526342"/>
              <a:gd name="connsiteX3" fmla="*/ 447222 w 1204859"/>
              <a:gd name="connsiteY3" fmla="*/ 483523 h 526342"/>
              <a:gd name="connsiteX4" fmla="*/ 490041 w 1204859"/>
              <a:gd name="connsiteY4" fmla="*/ 440704 h 526342"/>
              <a:gd name="connsiteX5" fmla="*/ 266430 w 1204859"/>
              <a:gd name="connsiteY5" fmla="*/ 440704 h 526342"/>
              <a:gd name="connsiteX6" fmla="*/ 309249 w 1204859"/>
              <a:gd name="connsiteY6" fmla="*/ 483523 h 526342"/>
              <a:gd name="connsiteX7" fmla="*/ 266430 w 1204859"/>
              <a:gd name="connsiteY7" fmla="*/ 526342 h 526342"/>
              <a:gd name="connsiteX8" fmla="*/ 223611 w 1204859"/>
              <a:gd name="connsiteY8" fmla="*/ 483523 h 526342"/>
              <a:gd name="connsiteX9" fmla="*/ 266430 w 1204859"/>
              <a:gd name="connsiteY9" fmla="*/ 440704 h 526342"/>
              <a:gd name="connsiteX10" fmla="*/ 42819 w 1204859"/>
              <a:gd name="connsiteY10" fmla="*/ 440704 h 526342"/>
              <a:gd name="connsiteX11" fmla="*/ 85638 w 1204859"/>
              <a:gd name="connsiteY11" fmla="*/ 483523 h 526342"/>
              <a:gd name="connsiteX12" fmla="*/ 42819 w 1204859"/>
              <a:gd name="connsiteY12" fmla="*/ 526342 h 526342"/>
              <a:gd name="connsiteX13" fmla="*/ 0 w 1204859"/>
              <a:gd name="connsiteY13" fmla="*/ 483523 h 526342"/>
              <a:gd name="connsiteX14" fmla="*/ 42819 w 1204859"/>
              <a:gd name="connsiteY14" fmla="*/ 440704 h 526342"/>
              <a:gd name="connsiteX15" fmla="*/ 1162040 w 1204859"/>
              <a:gd name="connsiteY15" fmla="*/ 429619 h 526342"/>
              <a:gd name="connsiteX16" fmla="*/ 1204859 w 1204859"/>
              <a:gd name="connsiteY16" fmla="*/ 472438 h 526342"/>
              <a:gd name="connsiteX17" fmla="*/ 1162040 w 1204859"/>
              <a:gd name="connsiteY17" fmla="*/ 515257 h 526342"/>
              <a:gd name="connsiteX18" fmla="*/ 1119221 w 1204859"/>
              <a:gd name="connsiteY18" fmla="*/ 472438 h 526342"/>
              <a:gd name="connsiteX19" fmla="*/ 1162040 w 1204859"/>
              <a:gd name="connsiteY19" fmla="*/ 429619 h 526342"/>
              <a:gd name="connsiteX20" fmla="*/ 938429 w 1204859"/>
              <a:gd name="connsiteY20" fmla="*/ 429619 h 526342"/>
              <a:gd name="connsiteX21" fmla="*/ 981248 w 1204859"/>
              <a:gd name="connsiteY21" fmla="*/ 472438 h 526342"/>
              <a:gd name="connsiteX22" fmla="*/ 938429 w 1204859"/>
              <a:gd name="connsiteY22" fmla="*/ 515257 h 526342"/>
              <a:gd name="connsiteX23" fmla="*/ 895610 w 1204859"/>
              <a:gd name="connsiteY23" fmla="*/ 472438 h 526342"/>
              <a:gd name="connsiteX24" fmla="*/ 938429 w 1204859"/>
              <a:gd name="connsiteY24" fmla="*/ 429619 h 526342"/>
              <a:gd name="connsiteX25" fmla="*/ 714818 w 1204859"/>
              <a:gd name="connsiteY25" fmla="*/ 429619 h 526342"/>
              <a:gd name="connsiteX26" fmla="*/ 757637 w 1204859"/>
              <a:gd name="connsiteY26" fmla="*/ 472438 h 526342"/>
              <a:gd name="connsiteX27" fmla="*/ 714818 w 1204859"/>
              <a:gd name="connsiteY27" fmla="*/ 515257 h 526342"/>
              <a:gd name="connsiteX28" fmla="*/ 671999 w 1204859"/>
              <a:gd name="connsiteY28" fmla="*/ 472438 h 526342"/>
              <a:gd name="connsiteX29" fmla="*/ 714818 w 1204859"/>
              <a:gd name="connsiteY29" fmla="*/ 429619 h 526342"/>
              <a:gd name="connsiteX30" fmla="*/ 490041 w 1204859"/>
              <a:gd name="connsiteY30" fmla="*/ 225895 h 526342"/>
              <a:gd name="connsiteX31" fmla="*/ 532860 w 1204859"/>
              <a:gd name="connsiteY31" fmla="*/ 268714 h 526342"/>
              <a:gd name="connsiteX32" fmla="*/ 490041 w 1204859"/>
              <a:gd name="connsiteY32" fmla="*/ 311533 h 526342"/>
              <a:gd name="connsiteX33" fmla="*/ 447222 w 1204859"/>
              <a:gd name="connsiteY33" fmla="*/ 268714 h 526342"/>
              <a:gd name="connsiteX34" fmla="*/ 490041 w 1204859"/>
              <a:gd name="connsiteY34" fmla="*/ 225895 h 526342"/>
              <a:gd name="connsiteX35" fmla="*/ 266430 w 1204859"/>
              <a:gd name="connsiteY35" fmla="*/ 225895 h 526342"/>
              <a:gd name="connsiteX36" fmla="*/ 309249 w 1204859"/>
              <a:gd name="connsiteY36" fmla="*/ 268714 h 526342"/>
              <a:gd name="connsiteX37" fmla="*/ 266430 w 1204859"/>
              <a:gd name="connsiteY37" fmla="*/ 311533 h 526342"/>
              <a:gd name="connsiteX38" fmla="*/ 223611 w 1204859"/>
              <a:gd name="connsiteY38" fmla="*/ 268714 h 526342"/>
              <a:gd name="connsiteX39" fmla="*/ 266430 w 1204859"/>
              <a:gd name="connsiteY39" fmla="*/ 225895 h 526342"/>
              <a:gd name="connsiteX40" fmla="*/ 42819 w 1204859"/>
              <a:gd name="connsiteY40" fmla="*/ 225895 h 526342"/>
              <a:gd name="connsiteX41" fmla="*/ 85638 w 1204859"/>
              <a:gd name="connsiteY41" fmla="*/ 268714 h 526342"/>
              <a:gd name="connsiteX42" fmla="*/ 42819 w 1204859"/>
              <a:gd name="connsiteY42" fmla="*/ 311533 h 526342"/>
              <a:gd name="connsiteX43" fmla="*/ 0 w 1204859"/>
              <a:gd name="connsiteY43" fmla="*/ 268714 h 526342"/>
              <a:gd name="connsiteX44" fmla="*/ 42819 w 1204859"/>
              <a:gd name="connsiteY44" fmla="*/ 225895 h 526342"/>
              <a:gd name="connsiteX45" fmla="*/ 1162040 w 1204859"/>
              <a:gd name="connsiteY45" fmla="*/ 214810 h 526342"/>
              <a:gd name="connsiteX46" fmla="*/ 1204859 w 1204859"/>
              <a:gd name="connsiteY46" fmla="*/ 257629 h 526342"/>
              <a:gd name="connsiteX47" fmla="*/ 1162040 w 1204859"/>
              <a:gd name="connsiteY47" fmla="*/ 300448 h 526342"/>
              <a:gd name="connsiteX48" fmla="*/ 1119221 w 1204859"/>
              <a:gd name="connsiteY48" fmla="*/ 257629 h 526342"/>
              <a:gd name="connsiteX49" fmla="*/ 1162040 w 1204859"/>
              <a:gd name="connsiteY49" fmla="*/ 214810 h 526342"/>
              <a:gd name="connsiteX50" fmla="*/ 938429 w 1204859"/>
              <a:gd name="connsiteY50" fmla="*/ 214810 h 526342"/>
              <a:gd name="connsiteX51" fmla="*/ 981248 w 1204859"/>
              <a:gd name="connsiteY51" fmla="*/ 257629 h 526342"/>
              <a:gd name="connsiteX52" fmla="*/ 938429 w 1204859"/>
              <a:gd name="connsiteY52" fmla="*/ 300448 h 526342"/>
              <a:gd name="connsiteX53" fmla="*/ 895610 w 1204859"/>
              <a:gd name="connsiteY53" fmla="*/ 257629 h 526342"/>
              <a:gd name="connsiteX54" fmla="*/ 938429 w 1204859"/>
              <a:gd name="connsiteY54" fmla="*/ 214810 h 526342"/>
              <a:gd name="connsiteX55" fmla="*/ 714818 w 1204859"/>
              <a:gd name="connsiteY55" fmla="*/ 214810 h 526342"/>
              <a:gd name="connsiteX56" fmla="*/ 757637 w 1204859"/>
              <a:gd name="connsiteY56" fmla="*/ 257629 h 526342"/>
              <a:gd name="connsiteX57" fmla="*/ 714818 w 1204859"/>
              <a:gd name="connsiteY57" fmla="*/ 300448 h 526342"/>
              <a:gd name="connsiteX58" fmla="*/ 671999 w 1204859"/>
              <a:gd name="connsiteY58" fmla="*/ 257629 h 526342"/>
              <a:gd name="connsiteX59" fmla="*/ 714818 w 1204859"/>
              <a:gd name="connsiteY59" fmla="*/ 214810 h 526342"/>
              <a:gd name="connsiteX60" fmla="*/ 490041 w 1204859"/>
              <a:gd name="connsiteY60" fmla="*/ 11085 h 526342"/>
              <a:gd name="connsiteX61" fmla="*/ 532860 w 1204859"/>
              <a:gd name="connsiteY61" fmla="*/ 53904 h 526342"/>
              <a:gd name="connsiteX62" fmla="*/ 490041 w 1204859"/>
              <a:gd name="connsiteY62" fmla="*/ 96723 h 526342"/>
              <a:gd name="connsiteX63" fmla="*/ 447222 w 1204859"/>
              <a:gd name="connsiteY63" fmla="*/ 53904 h 526342"/>
              <a:gd name="connsiteX64" fmla="*/ 490041 w 1204859"/>
              <a:gd name="connsiteY64" fmla="*/ 11085 h 526342"/>
              <a:gd name="connsiteX65" fmla="*/ 266430 w 1204859"/>
              <a:gd name="connsiteY65" fmla="*/ 11085 h 526342"/>
              <a:gd name="connsiteX66" fmla="*/ 309249 w 1204859"/>
              <a:gd name="connsiteY66" fmla="*/ 53904 h 526342"/>
              <a:gd name="connsiteX67" fmla="*/ 266430 w 1204859"/>
              <a:gd name="connsiteY67" fmla="*/ 96723 h 526342"/>
              <a:gd name="connsiteX68" fmla="*/ 223611 w 1204859"/>
              <a:gd name="connsiteY68" fmla="*/ 53904 h 526342"/>
              <a:gd name="connsiteX69" fmla="*/ 266430 w 1204859"/>
              <a:gd name="connsiteY69" fmla="*/ 11085 h 526342"/>
              <a:gd name="connsiteX70" fmla="*/ 42819 w 1204859"/>
              <a:gd name="connsiteY70" fmla="*/ 11085 h 526342"/>
              <a:gd name="connsiteX71" fmla="*/ 85638 w 1204859"/>
              <a:gd name="connsiteY71" fmla="*/ 53904 h 526342"/>
              <a:gd name="connsiteX72" fmla="*/ 42819 w 1204859"/>
              <a:gd name="connsiteY72" fmla="*/ 96723 h 526342"/>
              <a:gd name="connsiteX73" fmla="*/ 0 w 1204859"/>
              <a:gd name="connsiteY73" fmla="*/ 53904 h 526342"/>
              <a:gd name="connsiteX74" fmla="*/ 42819 w 1204859"/>
              <a:gd name="connsiteY74" fmla="*/ 11085 h 526342"/>
              <a:gd name="connsiteX75" fmla="*/ 1162040 w 1204859"/>
              <a:gd name="connsiteY75" fmla="*/ 0 h 526342"/>
              <a:gd name="connsiteX76" fmla="*/ 1204859 w 1204859"/>
              <a:gd name="connsiteY76" fmla="*/ 42819 h 526342"/>
              <a:gd name="connsiteX77" fmla="*/ 1162040 w 1204859"/>
              <a:gd name="connsiteY77" fmla="*/ 85638 h 526342"/>
              <a:gd name="connsiteX78" fmla="*/ 1119221 w 1204859"/>
              <a:gd name="connsiteY78" fmla="*/ 42819 h 526342"/>
              <a:gd name="connsiteX79" fmla="*/ 1162040 w 1204859"/>
              <a:gd name="connsiteY79" fmla="*/ 0 h 526342"/>
              <a:gd name="connsiteX80" fmla="*/ 938429 w 1204859"/>
              <a:gd name="connsiteY80" fmla="*/ 0 h 526342"/>
              <a:gd name="connsiteX81" fmla="*/ 981248 w 1204859"/>
              <a:gd name="connsiteY81" fmla="*/ 42819 h 526342"/>
              <a:gd name="connsiteX82" fmla="*/ 938429 w 1204859"/>
              <a:gd name="connsiteY82" fmla="*/ 85638 h 526342"/>
              <a:gd name="connsiteX83" fmla="*/ 895610 w 1204859"/>
              <a:gd name="connsiteY83" fmla="*/ 42819 h 526342"/>
              <a:gd name="connsiteX84" fmla="*/ 938429 w 1204859"/>
              <a:gd name="connsiteY84" fmla="*/ 0 h 526342"/>
              <a:gd name="connsiteX85" fmla="*/ 714818 w 1204859"/>
              <a:gd name="connsiteY85" fmla="*/ 0 h 526342"/>
              <a:gd name="connsiteX86" fmla="*/ 757637 w 1204859"/>
              <a:gd name="connsiteY86" fmla="*/ 42819 h 526342"/>
              <a:gd name="connsiteX87" fmla="*/ 714818 w 1204859"/>
              <a:gd name="connsiteY87" fmla="*/ 85638 h 526342"/>
              <a:gd name="connsiteX88" fmla="*/ 671999 w 1204859"/>
              <a:gd name="connsiteY88" fmla="*/ 42819 h 526342"/>
              <a:gd name="connsiteX89" fmla="*/ 714818 w 1204859"/>
              <a:gd name="connsiteY89" fmla="*/ 0 h 5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04859" h="526342">
                <a:moveTo>
                  <a:pt x="490041" y="440704"/>
                </a:moveTo>
                <a:cubicBezTo>
                  <a:pt x="513689" y="440704"/>
                  <a:pt x="532860" y="459875"/>
                  <a:pt x="532860" y="483523"/>
                </a:cubicBezTo>
                <a:cubicBezTo>
                  <a:pt x="532860" y="507172"/>
                  <a:pt x="513689" y="526342"/>
                  <a:pt x="490041" y="526342"/>
                </a:cubicBezTo>
                <a:cubicBezTo>
                  <a:pt x="466393" y="526342"/>
                  <a:pt x="447222" y="507172"/>
                  <a:pt x="447222" y="483523"/>
                </a:cubicBezTo>
                <a:cubicBezTo>
                  <a:pt x="447222" y="459875"/>
                  <a:pt x="466393" y="440704"/>
                  <a:pt x="490041" y="440704"/>
                </a:cubicBezTo>
                <a:close/>
                <a:moveTo>
                  <a:pt x="266430" y="440704"/>
                </a:moveTo>
                <a:cubicBezTo>
                  <a:pt x="290078" y="440704"/>
                  <a:pt x="309249" y="459875"/>
                  <a:pt x="309249" y="483523"/>
                </a:cubicBezTo>
                <a:cubicBezTo>
                  <a:pt x="309249" y="507172"/>
                  <a:pt x="290078" y="526342"/>
                  <a:pt x="266430" y="526342"/>
                </a:cubicBezTo>
                <a:cubicBezTo>
                  <a:pt x="242781" y="526342"/>
                  <a:pt x="223611" y="507172"/>
                  <a:pt x="223611" y="483523"/>
                </a:cubicBezTo>
                <a:cubicBezTo>
                  <a:pt x="223611" y="459875"/>
                  <a:pt x="242781" y="440704"/>
                  <a:pt x="266430" y="440704"/>
                </a:cubicBezTo>
                <a:close/>
                <a:moveTo>
                  <a:pt x="42819" y="440704"/>
                </a:moveTo>
                <a:cubicBezTo>
                  <a:pt x="66467" y="440704"/>
                  <a:pt x="85638" y="459875"/>
                  <a:pt x="85638" y="483523"/>
                </a:cubicBezTo>
                <a:cubicBezTo>
                  <a:pt x="85638" y="507172"/>
                  <a:pt x="66467" y="526342"/>
                  <a:pt x="42819" y="526342"/>
                </a:cubicBezTo>
                <a:cubicBezTo>
                  <a:pt x="19171" y="526342"/>
                  <a:pt x="0" y="507172"/>
                  <a:pt x="0" y="483523"/>
                </a:cubicBezTo>
                <a:cubicBezTo>
                  <a:pt x="0" y="459875"/>
                  <a:pt x="19171" y="440704"/>
                  <a:pt x="42819" y="440704"/>
                </a:cubicBezTo>
                <a:close/>
                <a:moveTo>
                  <a:pt x="1162040" y="429619"/>
                </a:moveTo>
                <a:cubicBezTo>
                  <a:pt x="1185688" y="429619"/>
                  <a:pt x="1204859" y="448790"/>
                  <a:pt x="1204859" y="472438"/>
                </a:cubicBezTo>
                <a:cubicBezTo>
                  <a:pt x="1204859" y="496087"/>
                  <a:pt x="1185688" y="515257"/>
                  <a:pt x="1162040" y="515257"/>
                </a:cubicBezTo>
                <a:cubicBezTo>
                  <a:pt x="1138392" y="515257"/>
                  <a:pt x="1119221" y="496087"/>
                  <a:pt x="1119221" y="472438"/>
                </a:cubicBezTo>
                <a:cubicBezTo>
                  <a:pt x="1119221" y="448790"/>
                  <a:pt x="1138392" y="429619"/>
                  <a:pt x="1162040" y="429619"/>
                </a:cubicBezTo>
                <a:close/>
                <a:moveTo>
                  <a:pt x="938429" y="429619"/>
                </a:moveTo>
                <a:cubicBezTo>
                  <a:pt x="962077" y="429619"/>
                  <a:pt x="981248" y="448790"/>
                  <a:pt x="981248" y="472438"/>
                </a:cubicBezTo>
                <a:cubicBezTo>
                  <a:pt x="981248" y="496087"/>
                  <a:pt x="962077" y="515257"/>
                  <a:pt x="938429" y="515257"/>
                </a:cubicBezTo>
                <a:cubicBezTo>
                  <a:pt x="914780" y="515257"/>
                  <a:pt x="895610" y="496087"/>
                  <a:pt x="895610" y="472438"/>
                </a:cubicBezTo>
                <a:cubicBezTo>
                  <a:pt x="895610" y="448790"/>
                  <a:pt x="914780" y="429619"/>
                  <a:pt x="938429" y="429619"/>
                </a:cubicBezTo>
                <a:close/>
                <a:moveTo>
                  <a:pt x="714818" y="429619"/>
                </a:moveTo>
                <a:cubicBezTo>
                  <a:pt x="738466" y="429619"/>
                  <a:pt x="757637" y="448790"/>
                  <a:pt x="757637" y="472438"/>
                </a:cubicBezTo>
                <a:cubicBezTo>
                  <a:pt x="757637" y="496087"/>
                  <a:pt x="738466" y="515257"/>
                  <a:pt x="714818" y="515257"/>
                </a:cubicBezTo>
                <a:cubicBezTo>
                  <a:pt x="691170" y="515257"/>
                  <a:pt x="671999" y="496087"/>
                  <a:pt x="671999" y="472438"/>
                </a:cubicBezTo>
                <a:cubicBezTo>
                  <a:pt x="671999" y="448790"/>
                  <a:pt x="691170" y="429619"/>
                  <a:pt x="714818" y="429619"/>
                </a:cubicBezTo>
                <a:close/>
                <a:moveTo>
                  <a:pt x="490041" y="225895"/>
                </a:moveTo>
                <a:cubicBezTo>
                  <a:pt x="513689" y="225895"/>
                  <a:pt x="532860" y="245065"/>
                  <a:pt x="532860" y="268714"/>
                </a:cubicBezTo>
                <a:cubicBezTo>
                  <a:pt x="532860" y="292362"/>
                  <a:pt x="513689" y="311533"/>
                  <a:pt x="490041" y="311533"/>
                </a:cubicBezTo>
                <a:cubicBezTo>
                  <a:pt x="466393" y="311533"/>
                  <a:pt x="447222" y="292362"/>
                  <a:pt x="447222" y="268714"/>
                </a:cubicBezTo>
                <a:cubicBezTo>
                  <a:pt x="447222" y="245065"/>
                  <a:pt x="466393" y="225895"/>
                  <a:pt x="490041" y="225895"/>
                </a:cubicBezTo>
                <a:close/>
                <a:moveTo>
                  <a:pt x="266430" y="225895"/>
                </a:moveTo>
                <a:cubicBezTo>
                  <a:pt x="290078" y="225895"/>
                  <a:pt x="309249" y="245065"/>
                  <a:pt x="309249" y="268714"/>
                </a:cubicBezTo>
                <a:cubicBezTo>
                  <a:pt x="309249" y="292362"/>
                  <a:pt x="290078" y="311533"/>
                  <a:pt x="266430" y="311533"/>
                </a:cubicBezTo>
                <a:cubicBezTo>
                  <a:pt x="242781" y="311533"/>
                  <a:pt x="223611" y="292362"/>
                  <a:pt x="223611" y="268714"/>
                </a:cubicBezTo>
                <a:cubicBezTo>
                  <a:pt x="223611" y="245065"/>
                  <a:pt x="242781" y="225895"/>
                  <a:pt x="266430" y="225895"/>
                </a:cubicBezTo>
                <a:close/>
                <a:moveTo>
                  <a:pt x="42819" y="225895"/>
                </a:moveTo>
                <a:cubicBezTo>
                  <a:pt x="66467" y="225895"/>
                  <a:pt x="85638" y="245065"/>
                  <a:pt x="85638" y="268714"/>
                </a:cubicBezTo>
                <a:cubicBezTo>
                  <a:pt x="85638" y="292362"/>
                  <a:pt x="66467" y="311533"/>
                  <a:pt x="42819" y="311533"/>
                </a:cubicBezTo>
                <a:cubicBezTo>
                  <a:pt x="19171" y="311533"/>
                  <a:pt x="0" y="292362"/>
                  <a:pt x="0" y="268714"/>
                </a:cubicBezTo>
                <a:cubicBezTo>
                  <a:pt x="0" y="245065"/>
                  <a:pt x="19171" y="225895"/>
                  <a:pt x="42819" y="225895"/>
                </a:cubicBezTo>
                <a:close/>
                <a:moveTo>
                  <a:pt x="1162040" y="214810"/>
                </a:moveTo>
                <a:cubicBezTo>
                  <a:pt x="1185688" y="214810"/>
                  <a:pt x="1204859" y="233980"/>
                  <a:pt x="1204859" y="257629"/>
                </a:cubicBezTo>
                <a:cubicBezTo>
                  <a:pt x="1204859" y="281277"/>
                  <a:pt x="1185688" y="300448"/>
                  <a:pt x="1162040" y="300448"/>
                </a:cubicBezTo>
                <a:cubicBezTo>
                  <a:pt x="1138392" y="300448"/>
                  <a:pt x="1119221" y="281277"/>
                  <a:pt x="1119221" y="257629"/>
                </a:cubicBezTo>
                <a:cubicBezTo>
                  <a:pt x="1119221" y="233980"/>
                  <a:pt x="1138392" y="214810"/>
                  <a:pt x="1162040" y="214810"/>
                </a:cubicBezTo>
                <a:close/>
                <a:moveTo>
                  <a:pt x="938429" y="214810"/>
                </a:moveTo>
                <a:cubicBezTo>
                  <a:pt x="962077" y="214810"/>
                  <a:pt x="981248" y="233980"/>
                  <a:pt x="981248" y="257629"/>
                </a:cubicBezTo>
                <a:cubicBezTo>
                  <a:pt x="981248" y="281277"/>
                  <a:pt x="962077" y="300448"/>
                  <a:pt x="938429" y="300448"/>
                </a:cubicBezTo>
                <a:cubicBezTo>
                  <a:pt x="914780" y="300448"/>
                  <a:pt x="895610" y="281277"/>
                  <a:pt x="895610" y="257629"/>
                </a:cubicBezTo>
                <a:cubicBezTo>
                  <a:pt x="895610" y="233980"/>
                  <a:pt x="914780" y="214810"/>
                  <a:pt x="938429" y="214810"/>
                </a:cubicBezTo>
                <a:close/>
                <a:moveTo>
                  <a:pt x="714818" y="214810"/>
                </a:moveTo>
                <a:cubicBezTo>
                  <a:pt x="738466" y="214810"/>
                  <a:pt x="757637" y="233980"/>
                  <a:pt x="757637" y="257629"/>
                </a:cubicBezTo>
                <a:cubicBezTo>
                  <a:pt x="757637" y="281277"/>
                  <a:pt x="738466" y="300448"/>
                  <a:pt x="714818" y="300448"/>
                </a:cubicBezTo>
                <a:cubicBezTo>
                  <a:pt x="691170" y="300448"/>
                  <a:pt x="671999" y="281277"/>
                  <a:pt x="671999" y="257629"/>
                </a:cubicBezTo>
                <a:cubicBezTo>
                  <a:pt x="671999" y="233980"/>
                  <a:pt x="691170" y="214810"/>
                  <a:pt x="714818" y="214810"/>
                </a:cubicBezTo>
                <a:close/>
                <a:moveTo>
                  <a:pt x="490041" y="11085"/>
                </a:moveTo>
                <a:cubicBezTo>
                  <a:pt x="513689" y="11085"/>
                  <a:pt x="532860" y="30256"/>
                  <a:pt x="532860" y="53904"/>
                </a:cubicBezTo>
                <a:cubicBezTo>
                  <a:pt x="532860" y="77553"/>
                  <a:pt x="513689" y="96723"/>
                  <a:pt x="490041" y="96723"/>
                </a:cubicBezTo>
                <a:cubicBezTo>
                  <a:pt x="466393" y="96723"/>
                  <a:pt x="447222" y="77553"/>
                  <a:pt x="447222" y="53904"/>
                </a:cubicBezTo>
                <a:cubicBezTo>
                  <a:pt x="447222" y="30256"/>
                  <a:pt x="466393" y="11085"/>
                  <a:pt x="490041" y="11085"/>
                </a:cubicBezTo>
                <a:close/>
                <a:moveTo>
                  <a:pt x="266430" y="11085"/>
                </a:moveTo>
                <a:cubicBezTo>
                  <a:pt x="290078" y="11085"/>
                  <a:pt x="309249" y="30256"/>
                  <a:pt x="309249" y="53904"/>
                </a:cubicBezTo>
                <a:cubicBezTo>
                  <a:pt x="309249" y="77553"/>
                  <a:pt x="290078" y="96723"/>
                  <a:pt x="266430" y="96723"/>
                </a:cubicBezTo>
                <a:cubicBezTo>
                  <a:pt x="242781" y="96723"/>
                  <a:pt x="223611" y="77553"/>
                  <a:pt x="223611" y="53904"/>
                </a:cubicBezTo>
                <a:cubicBezTo>
                  <a:pt x="223611" y="30256"/>
                  <a:pt x="242781" y="11085"/>
                  <a:pt x="266430" y="11085"/>
                </a:cubicBezTo>
                <a:close/>
                <a:moveTo>
                  <a:pt x="42819" y="11085"/>
                </a:moveTo>
                <a:cubicBezTo>
                  <a:pt x="66467" y="11085"/>
                  <a:pt x="85638" y="30256"/>
                  <a:pt x="85638" y="53904"/>
                </a:cubicBezTo>
                <a:cubicBezTo>
                  <a:pt x="85638" y="77553"/>
                  <a:pt x="66467" y="96723"/>
                  <a:pt x="42819" y="96723"/>
                </a:cubicBezTo>
                <a:cubicBezTo>
                  <a:pt x="19171" y="96723"/>
                  <a:pt x="0" y="77553"/>
                  <a:pt x="0" y="53904"/>
                </a:cubicBezTo>
                <a:cubicBezTo>
                  <a:pt x="0" y="30256"/>
                  <a:pt x="19171" y="11085"/>
                  <a:pt x="42819" y="11085"/>
                </a:cubicBezTo>
                <a:close/>
                <a:moveTo>
                  <a:pt x="1162040" y="0"/>
                </a:moveTo>
                <a:cubicBezTo>
                  <a:pt x="1185688" y="0"/>
                  <a:pt x="1204859" y="19171"/>
                  <a:pt x="1204859" y="42819"/>
                </a:cubicBezTo>
                <a:cubicBezTo>
                  <a:pt x="1204859" y="66468"/>
                  <a:pt x="1185688" y="85638"/>
                  <a:pt x="1162040" y="85638"/>
                </a:cubicBezTo>
                <a:cubicBezTo>
                  <a:pt x="1138392" y="85638"/>
                  <a:pt x="1119221" y="66468"/>
                  <a:pt x="1119221" y="42819"/>
                </a:cubicBezTo>
                <a:cubicBezTo>
                  <a:pt x="1119221" y="19171"/>
                  <a:pt x="1138392" y="0"/>
                  <a:pt x="1162040" y="0"/>
                </a:cubicBezTo>
                <a:close/>
                <a:moveTo>
                  <a:pt x="938429" y="0"/>
                </a:moveTo>
                <a:cubicBezTo>
                  <a:pt x="962077" y="0"/>
                  <a:pt x="981248" y="19171"/>
                  <a:pt x="981248" y="42819"/>
                </a:cubicBezTo>
                <a:cubicBezTo>
                  <a:pt x="981248" y="66468"/>
                  <a:pt x="962077" y="85638"/>
                  <a:pt x="938429" y="85638"/>
                </a:cubicBezTo>
                <a:cubicBezTo>
                  <a:pt x="914780" y="85638"/>
                  <a:pt x="895610" y="66468"/>
                  <a:pt x="895610" y="42819"/>
                </a:cubicBezTo>
                <a:cubicBezTo>
                  <a:pt x="895610" y="19171"/>
                  <a:pt x="914780" y="0"/>
                  <a:pt x="938429" y="0"/>
                </a:cubicBezTo>
                <a:close/>
                <a:moveTo>
                  <a:pt x="714818" y="0"/>
                </a:moveTo>
                <a:cubicBezTo>
                  <a:pt x="738466" y="0"/>
                  <a:pt x="757637" y="19171"/>
                  <a:pt x="757637" y="42819"/>
                </a:cubicBezTo>
                <a:cubicBezTo>
                  <a:pt x="757637" y="66468"/>
                  <a:pt x="738466" y="85638"/>
                  <a:pt x="714818" y="85638"/>
                </a:cubicBezTo>
                <a:cubicBezTo>
                  <a:pt x="691170" y="85638"/>
                  <a:pt x="671999" y="66468"/>
                  <a:pt x="671999" y="42819"/>
                </a:cubicBezTo>
                <a:cubicBezTo>
                  <a:pt x="671999" y="19171"/>
                  <a:pt x="691170" y="0"/>
                  <a:pt x="71481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7"/>
            </p:custDataLst>
          </p:nvPr>
        </p:nvSpPr>
        <p:spPr>
          <a:xfrm>
            <a:off x="534479" y="2081948"/>
            <a:ext cx="2651646"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69F973-FC63-4681-8639-75B9D3D0AC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16C2A1-CA88-4D2D-9529-F4D267AF6C3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6858000"/>
          </a:xfrm>
          <a:prstGeom prst="rect">
            <a:avLst/>
          </a:prstGeom>
          <a:gradFill>
            <a:gsLst>
              <a:gs pos="30000">
                <a:schemeClr val="bg1"/>
              </a:gs>
              <a:gs pos="100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userDrawn="1">
            <p:custDataLst>
              <p:tags r:id="rId3"/>
            </p:custDataLst>
          </p:nvPr>
        </p:nvSpPr>
        <p:spPr>
          <a:xfrm>
            <a:off x="0" y="0"/>
            <a:ext cx="5400925" cy="6858000"/>
          </a:xfrm>
          <a:custGeom>
            <a:avLst/>
            <a:gdLst>
              <a:gd name="connsiteX0" fmla="*/ 0 w 5400925"/>
              <a:gd name="connsiteY0" fmla="*/ 0 h 6858000"/>
              <a:gd name="connsiteX1" fmla="*/ 5268659 w 5400925"/>
              <a:gd name="connsiteY1" fmla="*/ 0 h 6858000"/>
              <a:gd name="connsiteX2" fmla="*/ 5322359 w 5400925"/>
              <a:gd name="connsiteY2" fmla="*/ 300702 h 6858000"/>
              <a:gd name="connsiteX3" fmla="*/ 5400925 w 5400925"/>
              <a:gd name="connsiteY3" fmla="*/ 1339118 h 6858000"/>
              <a:gd name="connsiteX4" fmla="*/ 2661974 w 5400925"/>
              <a:gd name="connsiteY4" fmla="*/ 6803161 h 6858000"/>
              <a:gd name="connsiteX5" fmla="*/ 2584856 w 5400925"/>
              <a:gd name="connsiteY5" fmla="*/ 6858000 h 6858000"/>
              <a:gd name="connsiteX6" fmla="*/ 0 w 54009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925" h="6858000">
                <a:moveTo>
                  <a:pt x="0" y="0"/>
                </a:moveTo>
                <a:lnTo>
                  <a:pt x="5268659" y="0"/>
                </a:lnTo>
                <a:lnTo>
                  <a:pt x="5322359" y="300702"/>
                </a:lnTo>
                <a:cubicBezTo>
                  <a:pt x="5374094" y="639288"/>
                  <a:pt x="5400925" y="986070"/>
                  <a:pt x="5400925" y="1339118"/>
                </a:cubicBezTo>
                <a:cubicBezTo>
                  <a:pt x="5400925" y="3575090"/>
                  <a:pt x="4324686" y="5559694"/>
                  <a:pt x="2661974" y="6803161"/>
                </a:cubicBezTo>
                <a:lnTo>
                  <a:pt x="2584856" y="6858000"/>
                </a:lnTo>
                <a:lnTo>
                  <a:pt x="0" y="6858000"/>
                </a:ln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custDataLst>
              <p:tags r:id="rId4"/>
            </p:custDataLst>
          </p:nvPr>
        </p:nvSpPr>
        <p:spPr>
          <a:xfrm>
            <a:off x="0" y="0"/>
            <a:ext cx="4201341" cy="6858000"/>
          </a:xfrm>
          <a:custGeom>
            <a:avLst/>
            <a:gdLst>
              <a:gd name="connsiteX0" fmla="*/ 0 w 4201341"/>
              <a:gd name="connsiteY0" fmla="*/ 0 h 6858000"/>
              <a:gd name="connsiteX1" fmla="*/ 3991600 w 4201341"/>
              <a:gd name="connsiteY1" fmla="*/ 0 h 6858000"/>
              <a:gd name="connsiteX2" fmla="*/ 4062810 w 4201341"/>
              <a:gd name="connsiteY2" fmla="*/ 308540 h 6858000"/>
              <a:gd name="connsiteX3" fmla="*/ 4201341 w 4201341"/>
              <a:gd name="connsiteY3" fmla="*/ 1682740 h 6858000"/>
              <a:gd name="connsiteX4" fmla="*/ 1967390 w 4201341"/>
              <a:gd name="connsiteY4" fmla="*/ 6730044 h 6858000"/>
              <a:gd name="connsiteX5" fmla="*/ 1819673 w 4201341"/>
              <a:gd name="connsiteY5" fmla="*/ 6858000 h 6858000"/>
              <a:gd name="connsiteX6" fmla="*/ 0 w 42013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1341" h="6858000">
                <a:moveTo>
                  <a:pt x="0" y="0"/>
                </a:moveTo>
                <a:lnTo>
                  <a:pt x="3991600" y="0"/>
                </a:lnTo>
                <a:lnTo>
                  <a:pt x="4062810" y="308540"/>
                </a:lnTo>
                <a:cubicBezTo>
                  <a:pt x="4153641" y="752419"/>
                  <a:pt x="4201341" y="1212009"/>
                  <a:pt x="4201341" y="1682740"/>
                </a:cubicBezTo>
                <a:cubicBezTo>
                  <a:pt x="4201341" y="3683347"/>
                  <a:pt x="3339753" y="5482719"/>
                  <a:pt x="1967390" y="6730044"/>
                </a:cubicBezTo>
                <a:lnTo>
                  <a:pt x="1819673" y="6858000"/>
                </a:lnTo>
                <a:lnTo>
                  <a:pt x="0" y="6858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userDrawn="1">
            <p:custDataLst>
              <p:tags r:id="rId5"/>
            </p:custDataLst>
          </p:nvPr>
        </p:nvSpPr>
        <p:spPr>
          <a:xfrm>
            <a:off x="280967" y="336020"/>
            <a:ext cx="400955" cy="387709"/>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10922000" y="6108913"/>
            <a:ext cx="873947" cy="381783"/>
          </a:xfrm>
          <a:custGeom>
            <a:avLst/>
            <a:gdLst>
              <a:gd name="connsiteX0" fmla="*/ 490041 w 1204859"/>
              <a:gd name="connsiteY0" fmla="*/ 440704 h 526342"/>
              <a:gd name="connsiteX1" fmla="*/ 532860 w 1204859"/>
              <a:gd name="connsiteY1" fmla="*/ 483523 h 526342"/>
              <a:gd name="connsiteX2" fmla="*/ 490041 w 1204859"/>
              <a:gd name="connsiteY2" fmla="*/ 526342 h 526342"/>
              <a:gd name="connsiteX3" fmla="*/ 447222 w 1204859"/>
              <a:gd name="connsiteY3" fmla="*/ 483523 h 526342"/>
              <a:gd name="connsiteX4" fmla="*/ 490041 w 1204859"/>
              <a:gd name="connsiteY4" fmla="*/ 440704 h 526342"/>
              <a:gd name="connsiteX5" fmla="*/ 266430 w 1204859"/>
              <a:gd name="connsiteY5" fmla="*/ 440704 h 526342"/>
              <a:gd name="connsiteX6" fmla="*/ 309249 w 1204859"/>
              <a:gd name="connsiteY6" fmla="*/ 483523 h 526342"/>
              <a:gd name="connsiteX7" fmla="*/ 266430 w 1204859"/>
              <a:gd name="connsiteY7" fmla="*/ 526342 h 526342"/>
              <a:gd name="connsiteX8" fmla="*/ 223611 w 1204859"/>
              <a:gd name="connsiteY8" fmla="*/ 483523 h 526342"/>
              <a:gd name="connsiteX9" fmla="*/ 266430 w 1204859"/>
              <a:gd name="connsiteY9" fmla="*/ 440704 h 526342"/>
              <a:gd name="connsiteX10" fmla="*/ 42819 w 1204859"/>
              <a:gd name="connsiteY10" fmla="*/ 440704 h 526342"/>
              <a:gd name="connsiteX11" fmla="*/ 85638 w 1204859"/>
              <a:gd name="connsiteY11" fmla="*/ 483523 h 526342"/>
              <a:gd name="connsiteX12" fmla="*/ 42819 w 1204859"/>
              <a:gd name="connsiteY12" fmla="*/ 526342 h 526342"/>
              <a:gd name="connsiteX13" fmla="*/ 0 w 1204859"/>
              <a:gd name="connsiteY13" fmla="*/ 483523 h 526342"/>
              <a:gd name="connsiteX14" fmla="*/ 42819 w 1204859"/>
              <a:gd name="connsiteY14" fmla="*/ 440704 h 526342"/>
              <a:gd name="connsiteX15" fmla="*/ 1162040 w 1204859"/>
              <a:gd name="connsiteY15" fmla="*/ 429619 h 526342"/>
              <a:gd name="connsiteX16" fmla="*/ 1204859 w 1204859"/>
              <a:gd name="connsiteY16" fmla="*/ 472438 h 526342"/>
              <a:gd name="connsiteX17" fmla="*/ 1162040 w 1204859"/>
              <a:gd name="connsiteY17" fmla="*/ 515257 h 526342"/>
              <a:gd name="connsiteX18" fmla="*/ 1119221 w 1204859"/>
              <a:gd name="connsiteY18" fmla="*/ 472438 h 526342"/>
              <a:gd name="connsiteX19" fmla="*/ 1162040 w 1204859"/>
              <a:gd name="connsiteY19" fmla="*/ 429619 h 526342"/>
              <a:gd name="connsiteX20" fmla="*/ 938429 w 1204859"/>
              <a:gd name="connsiteY20" fmla="*/ 429619 h 526342"/>
              <a:gd name="connsiteX21" fmla="*/ 981248 w 1204859"/>
              <a:gd name="connsiteY21" fmla="*/ 472438 h 526342"/>
              <a:gd name="connsiteX22" fmla="*/ 938429 w 1204859"/>
              <a:gd name="connsiteY22" fmla="*/ 515257 h 526342"/>
              <a:gd name="connsiteX23" fmla="*/ 895610 w 1204859"/>
              <a:gd name="connsiteY23" fmla="*/ 472438 h 526342"/>
              <a:gd name="connsiteX24" fmla="*/ 938429 w 1204859"/>
              <a:gd name="connsiteY24" fmla="*/ 429619 h 526342"/>
              <a:gd name="connsiteX25" fmla="*/ 714818 w 1204859"/>
              <a:gd name="connsiteY25" fmla="*/ 429619 h 526342"/>
              <a:gd name="connsiteX26" fmla="*/ 757637 w 1204859"/>
              <a:gd name="connsiteY26" fmla="*/ 472438 h 526342"/>
              <a:gd name="connsiteX27" fmla="*/ 714818 w 1204859"/>
              <a:gd name="connsiteY27" fmla="*/ 515257 h 526342"/>
              <a:gd name="connsiteX28" fmla="*/ 671999 w 1204859"/>
              <a:gd name="connsiteY28" fmla="*/ 472438 h 526342"/>
              <a:gd name="connsiteX29" fmla="*/ 714818 w 1204859"/>
              <a:gd name="connsiteY29" fmla="*/ 429619 h 526342"/>
              <a:gd name="connsiteX30" fmla="*/ 490041 w 1204859"/>
              <a:gd name="connsiteY30" fmla="*/ 225895 h 526342"/>
              <a:gd name="connsiteX31" fmla="*/ 532860 w 1204859"/>
              <a:gd name="connsiteY31" fmla="*/ 268714 h 526342"/>
              <a:gd name="connsiteX32" fmla="*/ 490041 w 1204859"/>
              <a:gd name="connsiteY32" fmla="*/ 311533 h 526342"/>
              <a:gd name="connsiteX33" fmla="*/ 447222 w 1204859"/>
              <a:gd name="connsiteY33" fmla="*/ 268714 h 526342"/>
              <a:gd name="connsiteX34" fmla="*/ 490041 w 1204859"/>
              <a:gd name="connsiteY34" fmla="*/ 225895 h 526342"/>
              <a:gd name="connsiteX35" fmla="*/ 266430 w 1204859"/>
              <a:gd name="connsiteY35" fmla="*/ 225895 h 526342"/>
              <a:gd name="connsiteX36" fmla="*/ 309249 w 1204859"/>
              <a:gd name="connsiteY36" fmla="*/ 268714 h 526342"/>
              <a:gd name="connsiteX37" fmla="*/ 266430 w 1204859"/>
              <a:gd name="connsiteY37" fmla="*/ 311533 h 526342"/>
              <a:gd name="connsiteX38" fmla="*/ 223611 w 1204859"/>
              <a:gd name="connsiteY38" fmla="*/ 268714 h 526342"/>
              <a:gd name="connsiteX39" fmla="*/ 266430 w 1204859"/>
              <a:gd name="connsiteY39" fmla="*/ 225895 h 526342"/>
              <a:gd name="connsiteX40" fmla="*/ 42819 w 1204859"/>
              <a:gd name="connsiteY40" fmla="*/ 225895 h 526342"/>
              <a:gd name="connsiteX41" fmla="*/ 85638 w 1204859"/>
              <a:gd name="connsiteY41" fmla="*/ 268714 h 526342"/>
              <a:gd name="connsiteX42" fmla="*/ 42819 w 1204859"/>
              <a:gd name="connsiteY42" fmla="*/ 311533 h 526342"/>
              <a:gd name="connsiteX43" fmla="*/ 0 w 1204859"/>
              <a:gd name="connsiteY43" fmla="*/ 268714 h 526342"/>
              <a:gd name="connsiteX44" fmla="*/ 42819 w 1204859"/>
              <a:gd name="connsiteY44" fmla="*/ 225895 h 526342"/>
              <a:gd name="connsiteX45" fmla="*/ 1162040 w 1204859"/>
              <a:gd name="connsiteY45" fmla="*/ 214810 h 526342"/>
              <a:gd name="connsiteX46" fmla="*/ 1204859 w 1204859"/>
              <a:gd name="connsiteY46" fmla="*/ 257629 h 526342"/>
              <a:gd name="connsiteX47" fmla="*/ 1162040 w 1204859"/>
              <a:gd name="connsiteY47" fmla="*/ 300448 h 526342"/>
              <a:gd name="connsiteX48" fmla="*/ 1119221 w 1204859"/>
              <a:gd name="connsiteY48" fmla="*/ 257629 h 526342"/>
              <a:gd name="connsiteX49" fmla="*/ 1162040 w 1204859"/>
              <a:gd name="connsiteY49" fmla="*/ 214810 h 526342"/>
              <a:gd name="connsiteX50" fmla="*/ 938429 w 1204859"/>
              <a:gd name="connsiteY50" fmla="*/ 214810 h 526342"/>
              <a:gd name="connsiteX51" fmla="*/ 981248 w 1204859"/>
              <a:gd name="connsiteY51" fmla="*/ 257629 h 526342"/>
              <a:gd name="connsiteX52" fmla="*/ 938429 w 1204859"/>
              <a:gd name="connsiteY52" fmla="*/ 300448 h 526342"/>
              <a:gd name="connsiteX53" fmla="*/ 895610 w 1204859"/>
              <a:gd name="connsiteY53" fmla="*/ 257629 h 526342"/>
              <a:gd name="connsiteX54" fmla="*/ 938429 w 1204859"/>
              <a:gd name="connsiteY54" fmla="*/ 214810 h 526342"/>
              <a:gd name="connsiteX55" fmla="*/ 714818 w 1204859"/>
              <a:gd name="connsiteY55" fmla="*/ 214810 h 526342"/>
              <a:gd name="connsiteX56" fmla="*/ 757637 w 1204859"/>
              <a:gd name="connsiteY56" fmla="*/ 257629 h 526342"/>
              <a:gd name="connsiteX57" fmla="*/ 714818 w 1204859"/>
              <a:gd name="connsiteY57" fmla="*/ 300448 h 526342"/>
              <a:gd name="connsiteX58" fmla="*/ 671999 w 1204859"/>
              <a:gd name="connsiteY58" fmla="*/ 257629 h 526342"/>
              <a:gd name="connsiteX59" fmla="*/ 714818 w 1204859"/>
              <a:gd name="connsiteY59" fmla="*/ 214810 h 526342"/>
              <a:gd name="connsiteX60" fmla="*/ 490041 w 1204859"/>
              <a:gd name="connsiteY60" fmla="*/ 11085 h 526342"/>
              <a:gd name="connsiteX61" fmla="*/ 532860 w 1204859"/>
              <a:gd name="connsiteY61" fmla="*/ 53904 h 526342"/>
              <a:gd name="connsiteX62" fmla="*/ 490041 w 1204859"/>
              <a:gd name="connsiteY62" fmla="*/ 96723 h 526342"/>
              <a:gd name="connsiteX63" fmla="*/ 447222 w 1204859"/>
              <a:gd name="connsiteY63" fmla="*/ 53904 h 526342"/>
              <a:gd name="connsiteX64" fmla="*/ 490041 w 1204859"/>
              <a:gd name="connsiteY64" fmla="*/ 11085 h 526342"/>
              <a:gd name="connsiteX65" fmla="*/ 266430 w 1204859"/>
              <a:gd name="connsiteY65" fmla="*/ 11085 h 526342"/>
              <a:gd name="connsiteX66" fmla="*/ 309249 w 1204859"/>
              <a:gd name="connsiteY66" fmla="*/ 53904 h 526342"/>
              <a:gd name="connsiteX67" fmla="*/ 266430 w 1204859"/>
              <a:gd name="connsiteY67" fmla="*/ 96723 h 526342"/>
              <a:gd name="connsiteX68" fmla="*/ 223611 w 1204859"/>
              <a:gd name="connsiteY68" fmla="*/ 53904 h 526342"/>
              <a:gd name="connsiteX69" fmla="*/ 266430 w 1204859"/>
              <a:gd name="connsiteY69" fmla="*/ 11085 h 526342"/>
              <a:gd name="connsiteX70" fmla="*/ 42819 w 1204859"/>
              <a:gd name="connsiteY70" fmla="*/ 11085 h 526342"/>
              <a:gd name="connsiteX71" fmla="*/ 85638 w 1204859"/>
              <a:gd name="connsiteY71" fmla="*/ 53904 h 526342"/>
              <a:gd name="connsiteX72" fmla="*/ 42819 w 1204859"/>
              <a:gd name="connsiteY72" fmla="*/ 96723 h 526342"/>
              <a:gd name="connsiteX73" fmla="*/ 0 w 1204859"/>
              <a:gd name="connsiteY73" fmla="*/ 53904 h 526342"/>
              <a:gd name="connsiteX74" fmla="*/ 42819 w 1204859"/>
              <a:gd name="connsiteY74" fmla="*/ 11085 h 526342"/>
              <a:gd name="connsiteX75" fmla="*/ 1162040 w 1204859"/>
              <a:gd name="connsiteY75" fmla="*/ 0 h 526342"/>
              <a:gd name="connsiteX76" fmla="*/ 1204859 w 1204859"/>
              <a:gd name="connsiteY76" fmla="*/ 42819 h 526342"/>
              <a:gd name="connsiteX77" fmla="*/ 1162040 w 1204859"/>
              <a:gd name="connsiteY77" fmla="*/ 85638 h 526342"/>
              <a:gd name="connsiteX78" fmla="*/ 1119221 w 1204859"/>
              <a:gd name="connsiteY78" fmla="*/ 42819 h 526342"/>
              <a:gd name="connsiteX79" fmla="*/ 1162040 w 1204859"/>
              <a:gd name="connsiteY79" fmla="*/ 0 h 526342"/>
              <a:gd name="connsiteX80" fmla="*/ 938429 w 1204859"/>
              <a:gd name="connsiteY80" fmla="*/ 0 h 526342"/>
              <a:gd name="connsiteX81" fmla="*/ 981248 w 1204859"/>
              <a:gd name="connsiteY81" fmla="*/ 42819 h 526342"/>
              <a:gd name="connsiteX82" fmla="*/ 938429 w 1204859"/>
              <a:gd name="connsiteY82" fmla="*/ 85638 h 526342"/>
              <a:gd name="connsiteX83" fmla="*/ 895610 w 1204859"/>
              <a:gd name="connsiteY83" fmla="*/ 42819 h 526342"/>
              <a:gd name="connsiteX84" fmla="*/ 938429 w 1204859"/>
              <a:gd name="connsiteY84" fmla="*/ 0 h 526342"/>
              <a:gd name="connsiteX85" fmla="*/ 714818 w 1204859"/>
              <a:gd name="connsiteY85" fmla="*/ 0 h 526342"/>
              <a:gd name="connsiteX86" fmla="*/ 757637 w 1204859"/>
              <a:gd name="connsiteY86" fmla="*/ 42819 h 526342"/>
              <a:gd name="connsiteX87" fmla="*/ 714818 w 1204859"/>
              <a:gd name="connsiteY87" fmla="*/ 85638 h 526342"/>
              <a:gd name="connsiteX88" fmla="*/ 671999 w 1204859"/>
              <a:gd name="connsiteY88" fmla="*/ 42819 h 526342"/>
              <a:gd name="connsiteX89" fmla="*/ 714818 w 1204859"/>
              <a:gd name="connsiteY89" fmla="*/ 0 h 5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04859" h="526342">
                <a:moveTo>
                  <a:pt x="490041" y="440704"/>
                </a:moveTo>
                <a:cubicBezTo>
                  <a:pt x="513689" y="440704"/>
                  <a:pt x="532860" y="459875"/>
                  <a:pt x="532860" y="483523"/>
                </a:cubicBezTo>
                <a:cubicBezTo>
                  <a:pt x="532860" y="507172"/>
                  <a:pt x="513689" y="526342"/>
                  <a:pt x="490041" y="526342"/>
                </a:cubicBezTo>
                <a:cubicBezTo>
                  <a:pt x="466393" y="526342"/>
                  <a:pt x="447222" y="507172"/>
                  <a:pt x="447222" y="483523"/>
                </a:cubicBezTo>
                <a:cubicBezTo>
                  <a:pt x="447222" y="459875"/>
                  <a:pt x="466393" y="440704"/>
                  <a:pt x="490041" y="440704"/>
                </a:cubicBezTo>
                <a:close/>
                <a:moveTo>
                  <a:pt x="266430" y="440704"/>
                </a:moveTo>
                <a:cubicBezTo>
                  <a:pt x="290078" y="440704"/>
                  <a:pt x="309249" y="459875"/>
                  <a:pt x="309249" y="483523"/>
                </a:cubicBezTo>
                <a:cubicBezTo>
                  <a:pt x="309249" y="507172"/>
                  <a:pt x="290078" y="526342"/>
                  <a:pt x="266430" y="526342"/>
                </a:cubicBezTo>
                <a:cubicBezTo>
                  <a:pt x="242781" y="526342"/>
                  <a:pt x="223611" y="507172"/>
                  <a:pt x="223611" y="483523"/>
                </a:cubicBezTo>
                <a:cubicBezTo>
                  <a:pt x="223611" y="459875"/>
                  <a:pt x="242781" y="440704"/>
                  <a:pt x="266430" y="440704"/>
                </a:cubicBezTo>
                <a:close/>
                <a:moveTo>
                  <a:pt x="42819" y="440704"/>
                </a:moveTo>
                <a:cubicBezTo>
                  <a:pt x="66467" y="440704"/>
                  <a:pt x="85638" y="459875"/>
                  <a:pt x="85638" y="483523"/>
                </a:cubicBezTo>
                <a:cubicBezTo>
                  <a:pt x="85638" y="507172"/>
                  <a:pt x="66467" y="526342"/>
                  <a:pt x="42819" y="526342"/>
                </a:cubicBezTo>
                <a:cubicBezTo>
                  <a:pt x="19171" y="526342"/>
                  <a:pt x="0" y="507172"/>
                  <a:pt x="0" y="483523"/>
                </a:cubicBezTo>
                <a:cubicBezTo>
                  <a:pt x="0" y="459875"/>
                  <a:pt x="19171" y="440704"/>
                  <a:pt x="42819" y="440704"/>
                </a:cubicBezTo>
                <a:close/>
                <a:moveTo>
                  <a:pt x="1162040" y="429619"/>
                </a:moveTo>
                <a:cubicBezTo>
                  <a:pt x="1185688" y="429619"/>
                  <a:pt x="1204859" y="448790"/>
                  <a:pt x="1204859" y="472438"/>
                </a:cubicBezTo>
                <a:cubicBezTo>
                  <a:pt x="1204859" y="496087"/>
                  <a:pt x="1185688" y="515257"/>
                  <a:pt x="1162040" y="515257"/>
                </a:cubicBezTo>
                <a:cubicBezTo>
                  <a:pt x="1138392" y="515257"/>
                  <a:pt x="1119221" y="496087"/>
                  <a:pt x="1119221" y="472438"/>
                </a:cubicBezTo>
                <a:cubicBezTo>
                  <a:pt x="1119221" y="448790"/>
                  <a:pt x="1138392" y="429619"/>
                  <a:pt x="1162040" y="429619"/>
                </a:cubicBezTo>
                <a:close/>
                <a:moveTo>
                  <a:pt x="938429" y="429619"/>
                </a:moveTo>
                <a:cubicBezTo>
                  <a:pt x="962077" y="429619"/>
                  <a:pt x="981248" y="448790"/>
                  <a:pt x="981248" y="472438"/>
                </a:cubicBezTo>
                <a:cubicBezTo>
                  <a:pt x="981248" y="496087"/>
                  <a:pt x="962077" y="515257"/>
                  <a:pt x="938429" y="515257"/>
                </a:cubicBezTo>
                <a:cubicBezTo>
                  <a:pt x="914780" y="515257"/>
                  <a:pt x="895610" y="496087"/>
                  <a:pt x="895610" y="472438"/>
                </a:cubicBezTo>
                <a:cubicBezTo>
                  <a:pt x="895610" y="448790"/>
                  <a:pt x="914780" y="429619"/>
                  <a:pt x="938429" y="429619"/>
                </a:cubicBezTo>
                <a:close/>
                <a:moveTo>
                  <a:pt x="714818" y="429619"/>
                </a:moveTo>
                <a:cubicBezTo>
                  <a:pt x="738466" y="429619"/>
                  <a:pt x="757637" y="448790"/>
                  <a:pt x="757637" y="472438"/>
                </a:cubicBezTo>
                <a:cubicBezTo>
                  <a:pt x="757637" y="496087"/>
                  <a:pt x="738466" y="515257"/>
                  <a:pt x="714818" y="515257"/>
                </a:cubicBezTo>
                <a:cubicBezTo>
                  <a:pt x="691170" y="515257"/>
                  <a:pt x="671999" y="496087"/>
                  <a:pt x="671999" y="472438"/>
                </a:cubicBezTo>
                <a:cubicBezTo>
                  <a:pt x="671999" y="448790"/>
                  <a:pt x="691170" y="429619"/>
                  <a:pt x="714818" y="429619"/>
                </a:cubicBezTo>
                <a:close/>
                <a:moveTo>
                  <a:pt x="490041" y="225895"/>
                </a:moveTo>
                <a:cubicBezTo>
                  <a:pt x="513689" y="225895"/>
                  <a:pt x="532860" y="245065"/>
                  <a:pt x="532860" y="268714"/>
                </a:cubicBezTo>
                <a:cubicBezTo>
                  <a:pt x="532860" y="292362"/>
                  <a:pt x="513689" y="311533"/>
                  <a:pt x="490041" y="311533"/>
                </a:cubicBezTo>
                <a:cubicBezTo>
                  <a:pt x="466393" y="311533"/>
                  <a:pt x="447222" y="292362"/>
                  <a:pt x="447222" y="268714"/>
                </a:cubicBezTo>
                <a:cubicBezTo>
                  <a:pt x="447222" y="245065"/>
                  <a:pt x="466393" y="225895"/>
                  <a:pt x="490041" y="225895"/>
                </a:cubicBezTo>
                <a:close/>
                <a:moveTo>
                  <a:pt x="266430" y="225895"/>
                </a:moveTo>
                <a:cubicBezTo>
                  <a:pt x="290078" y="225895"/>
                  <a:pt x="309249" y="245065"/>
                  <a:pt x="309249" y="268714"/>
                </a:cubicBezTo>
                <a:cubicBezTo>
                  <a:pt x="309249" y="292362"/>
                  <a:pt x="290078" y="311533"/>
                  <a:pt x="266430" y="311533"/>
                </a:cubicBezTo>
                <a:cubicBezTo>
                  <a:pt x="242781" y="311533"/>
                  <a:pt x="223611" y="292362"/>
                  <a:pt x="223611" y="268714"/>
                </a:cubicBezTo>
                <a:cubicBezTo>
                  <a:pt x="223611" y="245065"/>
                  <a:pt x="242781" y="225895"/>
                  <a:pt x="266430" y="225895"/>
                </a:cubicBezTo>
                <a:close/>
                <a:moveTo>
                  <a:pt x="42819" y="225895"/>
                </a:moveTo>
                <a:cubicBezTo>
                  <a:pt x="66467" y="225895"/>
                  <a:pt x="85638" y="245065"/>
                  <a:pt x="85638" y="268714"/>
                </a:cubicBezTo>
                <a:cubicBezTo>
                  <a:pt x="85638" y="292362"/>
                  <a:pt x="66467" y="311533"/>
                  <a:pt x="42819" y="311533"/>
                </a:cubicBezTo>
                <a:cubicBezTo>
                  <a:pt x="19171" y="311533"/>
                  <a:pt x="0" y="292362"/>
                  <a:pt x="0" y="268714"/>
                </a:cubicBezTo>
                <a:cubicBezTo>
                  <a:pt x="0" y="245065"/>
                  <a:pt x="19171" y="225895"/>
                  <a:pt x="42819" y="225895"/>
                </a:cubicBezTo>
                <a:close/>
                <a:moveTo>
                  <a:pt x="1162040" y="214810"/>
                </a:moveTo>
                <a:cubicBezTo>
                  <a:pt x="1185688" y="214810"/>
                  <a:pt x="1204859" y="233980"/>
                  <a:pt x="1204859" y="257629"/>
                </a:cubicBezTo>
                <a:cubicBezTo>
                  <a:pt x="1204859" y="281277"/>
                  <a:pt x="1185688" y="300448"/>
                  <a:pt x="1162040" y="300448"/>
                </a:cubicBezTo>
                <a:cubicBezTo>
                  <a:pt x="1138392" y="300448"/>
                  <a:pt x="1119221" y="281277"/>
                  <a:pt x="1119221" y="257629"/>
                </a:cubicBezTo>
                <a:cubicBezTo>
                  <a:pt x="1119221" y="233980"/>
                  <a:pt x="1138392" y="214810"/>
                  <a:pt x="1162040" y="214810"/>
                </a:cubicBezTo>
                <a:close/>
                <a:moveTo>
                  <a:pt x="938429" y="214810"/>
                </a:moveTo>
                <a:cubicBezTo>
                  <a:pt x="962077" y="214810"/>
                  <a:pt x="981248" y="233980"/>
                  <a:pt x="981248" y="257629"/>
                </a:cubicBezTo>
                <a:cubicBezTo>
                  <a:pt x="981248" y="281277"/>
                  <a:pt x="962077" y="300448"/>
                  <a:pt x="938429" y="300448"/>
                </a:cubicBezTo>
                <a:cubicBezTo>
                  <a:pt x="914780" y="300448"/>
                  <a:pt x="895610" y="281277"/>
                  <a:pt x="895610" y="257629"/>
                </a:cubicBezTo>
                <a:cubicBezTo>
                  <a:pt x="895610" y="233980"/>
                  <a:pt x="914780" y="214810"/>
                  <a:pt x="938429" y="214810"/>
                </a:cubicBezTo>
                <a:close/>
                <a:moveTo>
                  <a:pt x="714818" y="214810"/>
                </a:moveTo>
                <a:cubicBezTo>
                  <a:pt x="738466" y="214810"/>
                  <a:pt x="757637" y="233980"/>
                  <a:pt x="757637" y="257629"/>
                </a:cubicBezTo>
                <a:cubicBezTo>
                  <a:pt x="757637" y="281277"/>
                  <a:pt x="738466" y="300448"/>
                  <a:pt x="714818" y="300448"/>
                </a:cubicBezTo>
                <a:cubicBezTo>
                  <a:pt x="691170" y="300448"/>
                  <a:pt x="671999" y="281277"/>
                  <a:pt x="671999" y="257629"/>
                </a:cubicBezTo>
                <a:cubicBezTo>
                  <a:pt x="671999" y="233980"/>
                  <a:pt x="691170" y="214810"/>
                  <a:pt x="714818" y="214810"/>
                </a:cubicBezTo>
                <a:close/>
                <a:moveTo>
                  <a:pt x="490041" y="11085"/>
                </a:moveTo>
                <a:cubicBezTo>
                  <a:pt x="513689" y="11085"/>
                  <a:pt x="532860" y="30256"/>
                  <a:pt x="532860" y="53904"/>
                </a:cubicBezTo>
                <a:cubicBezTo>
                  <a:pt x="532860" y="77553"/>
                  <a:pt x="513689" y="96723"/>
                  <a:pt x="490041" y="96723"/>
                </a:cubicBezTo>
                <a:cubicBezTo>
                  <a:pt x="466393" y="96723"/>
                  <a:pt x="447222" y="77553"/>
                  <a:pt x="447222" y="53904"/>
                </a:cubicBezTo>
                <a:cubicBezTo>
                  <a:pt x="447222" y="30256"/>
                  <a:pt x="466393" y="11085"/>
                  <a:pt x="490041" y="11085"/>
                </a:cubicBezTo>
                <a:close/>
                <a:moveTo>
                  <a:pt x="266430" y="11085"/>
                </a:moveTo>
                <a:cubicBezTo>
                  <a:pt x="290078" y="11085"/>
                  <a:pt x="309249" y="30256"/>
                  <a:pt x="309249" y="53904"/>
                </a:cubicBezTo>
                <a:cubicBezTo>
                  <a:pt x="309249" y="77553"/>
                  <a:pt x="290078" y="96723"/>
                  <a:pt x="266430" y="96723"/>
                </a:cubicBezTo>
                <a:cubicBezTo>
                  <a:pt x="242781" y="96723"/>
                  <a:pt x="223611" y="77553"/>
                  <a:pt x="223611" y="53904"/>
                </a:cubicBezTo>
                <a:cubicBezTo>
                  <a:pt x="223611" y="30256"/>
                  <a:pt x="242781" y="11085"/>
                  <a:pt x="266430" y="11085"/>
                </a:cubicBezTo>
                <a:close/>
                <a:moveTo>
                  <a:pt x="42819" y="11085"/>
                </a:moveTo>
                <a:cubicBezTo>
                  <a:pt x="66467" y="11085"/>
                  <a:pt x="85638" y="30256"/>
                  <a:pt x="85638" y="53904"/>
                </a:cubicBezTo>
                <a:cubicBezTo>
                  <a:pt x="85638" y="77553"/>
                  <a:pt x="66467" y="96723"/>
                  <a:pt x="42819" y="96723"/>
                </a:cubicBezTo>
                <a:cubicBezTo>
                  <a:pt x="19171" y="96723"/>
                  <a:pt x="0" y="77553"/>
                  <a:pt x="0" y="53904"/>
                </a:cubicBezTo>
                <a:cubicBezTo>
                  <a:pt x="0" y="30256"/>
                  <a:pt x="19171" y="11085"/>
                  <a:pt x="42819" y="11085"/>
                </a:cubicBezTo>
                <a:close/>
                <a:moveTo>
                  <a:pt x="1162040" y="0"/>
                </a:moveTo>
                <a:cubicBezTo>
                  <a:pt x="1185688" y="0"/>
                  <a:pt x="1204859" y="19171"/>
                  <a:pt x="1204859" y="42819"/>
                </a:cubicBezTo>
                <a:cubicBezTo>
                  <a:pt x="1204859" y="66468"/>
                  <a:pt x="1185688" y="85638"/>
                  <a:pt x="1162040" y="85638"/>
                </a:cubicBezTo>
                <a:cubicBezTo>
                  <a:pt x="1138392" y="85638"/>
                  <a:pt x="1119221" y="66468"/>
                  <a:pt x="1119221" y="42819"/>
                </a:cubicBezTo>
                <a:cubicBezTo>
                  <a:pt x="1119221" y="19171"/>
                  <a:pt x="1138392" y="0"/>
                  <a:pt x="1162040" y="0"/>
                </a:cubicBezTo>
                <a:close/>
                <a:moveTo>
                  <a:pt x="938429" y="0"/>
                </a:moveTo>
                <a:cubicBezTo>
                  <a:pt x="962077" y="0"/>
                  <a:pt x="981248" y="19171"/>
                  <a:pt x="981248" y="42819"/>
                </a:cubicBezTo>
                <a:cubicBezTo>
                  <a:pt x="981248" y="66468"/>
                  <a:pt x="962077" y="85638"/>
                  <a:pt x="938429" y="85638"/>
                </a:cubicBezTo>
                <a:cubicBezTo>
                  <a:pt x="914780" y="85638"/>
                  <a:pt x="895610" y="66468"/>
                  <a:pt x="895610" y="42819"/>
                </a:cubicBezTo>
                <a:cubicBezTo>
                  <a:pt x="895610" y="19171"/>
                  <a:pt x="914780" y="0"/>
                  <a:pt x="938429" y="0"/>
                </a:cubicBezTo>
                <a:close/>
                <a:moveTo>
                  <a:pt x="714818" y="0"/>
                </a:moveTo>
                <a:cubicBezTo>
                  <a:pt x="738466" y="0"/>
                  <a:pt x="757637" y="19171"/>
                  <a:pt x="757637" y="42819"/>
                </a:cubicBezTo>
                <a:cubicBezTo>
                  <a:pt x="757637" y="66468"/>
                  <a:pt x="738466" y="85638"/>
                  <a:pt x="714818" y="85638"/>
                </a:cubicBezTo>
                <a:cubicBezTo>
                  <a:pt x="691170" y="85638"/>
                  <a:pt x="671999" y="66468"/>
                  <a:pt x="671999" y="42819"/>
                </a:cubicBezTo>
                <a:cubicBezTo>
                  <a:pt x="671999" y="19171"/>
                  <a:pt x="691170" y="0"/>
                  <a:pt x="71481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7"/>
            </p:custDataLst>
          </p:nvPr>
        </p:nvSpPr>
        <p:spPr>
          <a:xfrm>
            <a:off x="534479" y="2081948"/>
            <a:ext cx="2651646"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69F973-FC63-4681-8639-75B9D3D0AC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16C2A1-CA88-4D2D-9529-F4D267AF6C37}"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42" name="任意多边形: 形状 41"/>
          <p:cNvSpPr/>
          <p:nvPr userDrawn="1">
            <p:custDataLst>
              <p:tags r:id="rId2"/>
            </p:custDataLst>
          </p:nvPr>
        </p:nvSpPr>
        <p:spPr>
          <a:xfrm flipV="1">
            <a:off x="6298413" y="0"/>
            <a:ext cx="5893586" cy="6858000"/>
          </a:xfrm>
          <a:custGeom>
            <a:avLst/>
            <a:gdLst>
              <a:gd name="connsiteX0" fmla="*/ 3803699 w 5893586"/>
              <a:gd name="connsiteY0" fmla="*/ 6858000 h 6858000"/>
              <a:gd name="connsiteX1" fmla="*/ 5893586 w 5893586"/>
              <a:gd name="connsiteY1" fmla="*/ 6858000 h 6858000"/>
              <a:gd name="connsiteX2" fmla="*/ 5893586 w 5893586"/>
              <a:gd name="connsiteY2" fmla="*/ 0 h 6858000"/>
              <a:gd name="connsiteX3" fmla="*/ 3054301 w 5893586"/>
              <a:gd name="connsiteY3" fmla="*/ 0 h 6858000"/>
              <a:gd name="connsiteX4" fmla="*/ 3051563 w 5893586"/>
              <a:gd name="connsiteY4" fmla="*/ 2738 h 6858000"/>
              <a:gd name="connsiteX5" fmla="*/ 1695331 w 5893586"/>
              <a:gd name="connsiteY5" fmla="*/ 2738 h 6858000"/>
              <a:gd name="connsiteX6" fmla="*/ 2373447 w 5893586"/>
              <a:gd name="connsiteY6" fmla="*/ 680854 h 6858000"/>
              <a:gd name="connsiteX7" fmla="*/ 0 w 5893586"/>
              <a:gd name="connsiteY7" fmla="*/ 305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3586" h="6858000">
                <a:moveTo>
                  <a:pt x="3803699" y="6858000"/>
                </a:moveTo>
                <a:lnTo>
                  <a:pt x="5893586" y="6858000"/>
                </a:lnTo>
                <a:lnTo>
                  <a:pt x="5893586" y="0"/>
                </a:lnTo>
                <a:lnTo>
                  <a:pt x="3054301" y="0"/>
                </a:lnTo>
                <a:lnTo>
                  <a:pt x="3051563" y="2738"/>
                </a:lnTo>
                <a:lnTo>
                  <a:pt x="1695331" y="2738"/>
                </a:lnTo>
                <a:lnTo>
                  <a:pt x="2373447" y="680854"/>
                </a:lnTo>
                <a:lnTo>
                  <a:pt x="0" y="3054301"/>
                </a:lnTo>
                <a:close/>
              </a:path>
            </a:pathLst>
          </a:custGeom>
          <a:gradFill flip="none" rotWithShape="1">
            <a:gsLst>
              <a:gs pos="0">
                <a:schemeClr val="bg2"/>
              </a:gs>
              <a:gs pos="100000">
                <a:schemeClr val="bg2">
                  <a:lumMod val="99000"/>
                </a:schemeClr>
              </a:gs>
            </a:gsLst>
            <a:lin ang="10800000" scaled="1"/>
            <a:tileRect/>
          </a:gradFill>
          <a:ln>
            <a:noFill/>
          </a:ln>
          <a:effectLst>
            <a:outerShdw blurRad="635000" dist="127000" dir="8100000" algn="t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8" name="任意多边形: 形状 37"/>
          <p:cNvSpPr/>
          <p:nvPr userDrawn="1">
            <p:custDataLst>
              <p:tags r:id="rId3"/>
            </p:custDataLst>
          </p:nvPr>
        </p:nvSpPr>
        <p:spPr>
          <a:xfrm>
            <a:off x="8625978" y="1152698"/>
            <a:ext cx="3566022" cy="5705300"/>
          </a:xfrm>
          <a:custGeom>
            <a:avLst/>
            <a:gdLst>
              <a:gd name="connsiteX0" fmla="*/ 2290726 w 2674517"/>
              <a:gd name="connsiteY0" fmla="*/ 0 h 4278976"/>
              <a:gd name="connsiteX1" fmla="*/ 2674517 w 2674517"/>
              <a:gd name="connsiteY1" fmla="*/ 0 h 4278976"/>
              <a:gd name="connsiteX2" fmla="*/ 2674517 w 2674517"/>
              <a:gd name="connsiteY2" fmla="*/ 4278976 h 4278976"/>
              <a:gd name="connsiteX3" fmla="*/ 1988250 w 2674517"/>
              <a:gd name="connsiteY3" fmla="*/ 4278976 h 4278976"/>
              <a:gd name="connsiteX4" fmla="*/ 0 w 2674517"/>
              <a:gd name="connsiteY4" fmla="*/ 2290726 h 427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17" h="4278976">
                <a:moveTo>
                  <a:pt x="2290726" y="0"/>
                </a:moveTo>
                <a:lnTo>
                  <a:pt x="2674517" y="0"/>
                </a:lnTo>
                <a:lnTo>
                  <a:pt x="2674517" y="4278976"/>
                </a:lnTo>
                <a:lnTo>
                  <a:pt x="1988250" y="4278976"/>
                </a:lnTo>
                <a:lnTo>
                  <a:pt x="0" y="2290726"/>
                </a:lnTo>
                <a:close/>
              </a:path>
            </a:pathLst>
          </a:custGeom>
          <a:gradFill flip="none" rotWithShape="1">
            <a:gsLst>
              <a:gs pos="0">
                <a:schemeClr val="bg2"/>
              </a:gs>
              <a:gs pos="100000">
                <a:schemeClr val="bg2">
                  <a:lumMod val="99000"/>
                </a:schemeClr>
              </a:gs>
            </a:gsLst>
            <a:lin ang="0" scaled="1"/>
            <a:tileRect/>
          </a:gradFill>
          <a:ln>
            <a:noFill/>
          </a:ln>
          <a:effectLst>
            <a:outerShdw blurRad="381000" dist="127000" dir="10800000" algn="r" rotWithShape="0">
              <a:schemeClr val="tx1">
                <a:alpha val="4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任意多边形: 形状 38"/>
          <p:cNvSpPr/>
          <p:nvPr userDrawn="1">
            <p:custDataLst>
              <p:tags r:id="rId4"/>
            </p:custDataLst>
          </p:nvPr>
        </p:nvSpPr>
        <p:spPr>
          <a:xfrm>
            <a:off x="10408987" y="2933834"/>
            <a:ext cx="1783012" cy="3566023"/>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gradFill flip="none" rotWithShape="1">
            <a:gsLst>
              <a:gs pos="57000">
                <a:schemeClr val="bg2">
                  <a:lumMod val="99000"/>
                </a:schemeClr>
              </a:gs>
              <a:gs pos="0">
                <a:schemeClr val="bg2"/>
              </a:gs>
              <a:gs pos="100000">
                <a:schemeClr val="bg2">
                  <a:lumMod val="98000"/>
                </a:schemeClr>
              </a:gs>
            </a:gsLst>
            <a:lin ang="0" scaled="1"/>
            <a:tileRect/>
          </a:gradFill>
          <a:ln>
            <a:noFill/>
          </a:ln>
          <a:effectLst>
            <a:outerShdw blurRad="254000" dist="38100" dir="10800000" algn="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形状 25"/>
          <p:cNvSpPr/>
          <p:nvPr userDrawn="1">
            <p:custDataLst>
              <p:tags r:id="rId5"/>
            </p:custDataLst>
          </p:nvPr>
        </p:nvSpPr>
        <p:spPr>
          <a:xfrm>
            <a:off x="0" y="0"/>
            <a:ext cx="5652770" cy="6857365"/>
          </a:xfrm>
          <a:custGeom>
            <a:avLst/>
            <a:gdLst>
              <a:gd name="connsiteX0" fmla="*/ 0 w 4073236"/>
              <a:gd name="connsiteY0" fmla="*/ 0 h 4943995"/>
              <a:gd name="connsiteX1" fmla="*/ 2741690 w 4073236"/>
              <a:gd name="connsiteY1" fmla="*/ 0 h 4943995"/>
              <a:gd name="connsiteX2" fmla="*/ 4073236 w 4073236"/>
              <a:gd name="connsiteY2" fmla="*/ 1331546 h 4943995"/>
              <a:gd name="connsiteX3" fmla="*/ 460787 w 4073236"/>
              <a:gd name="connsiteY3" fmla="*/ 4943995 h 4943995"/>
              <a:gd name="connsiteX4" fmla="*/ 0 w 4073236"/>
              <a:gd name="connsiteY4" fmla="*/ 4943995 h 494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236" h="4943995">
                <a:moveTo>
                  <a:pt x="0" y="0"/>
                </a:moveTo>
                <a:lnTo>
                  <a:pt x="2741690" y="0"/>
                </a:lnTo>
                <a:lnTo>
                  <a:pt x="4073236" y="1331546"/>
                </a:lnTo>
                <a:lnTo>
                  <a:pt x="460787" y="4943995"/>
                </a:lnTo>
                <a:lnTo>
                  <a:pt x="0" y="4943995"/>
                </a:lnTo>
                <a:close/>
              </a:path>
            </a:pathLst>
          </a:custGeom>
          <a:gradFill flip="none" rotWithShape="1">
            <a:gsLst>
              <a:gs pos="44000">
                <a:schemeClr val="bg2">
                  <a:lumMod val="98000"/>
                </a:schemeClr>
              </a:gs>
              <a:gs pos="80000">
                <a:schemeClr val="bg2"/>
              </a:gs>
            </a:gsLst>
            <a:lin ang="5400000" scaled="1"/>
            <a:tileRect/>
          </a:gradFill>
          <a:ln>
            <a:noFill/>
          </a:ln>
          <a:effectLst>
            <a:outerShdw blurRad="381000" dist="381000" dir="2700000" algn="t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7" name="任意多边形: 形状 26"/>
          <p:cNvSpPr/>
          <p:nvPr userDrawn="1">
            <p:custDataLst>
              <p:tags r:id="rId6"/>
            </p:custDataLst>
          </p:nvPr>
        </p:nvSpPr>
        <p:spPr>
          <a:xfrm>
            <a:off x="1" y="0"/>
            <a:ext cx="4211783" cy="6059644"/>
          </a:xfrm>
          <a:custGeom>
            <a:avLst/>
            <a:gdLst>
              <a:gd name="connsiteX0" fmla="*/ 0 w 3158837"/>
              <a:gd name="connsiteY0" fmla="*/ 0 h 4544733"/>
              <a:gd name="connsiteX1" fmla="*/ 1772942 w 3158837"/>
              <a:gd name="connsiteY1" fmla="*/ 0 h 4544733"/>
              <a:gd name="connsiteX2" fmla="*/ 3158837 w 3158837"/>
              <a:gd name="connsiteY2" fmla="*/ 1385896 h 4544733"/>
              <a:gd name="connsiteX3" fmla="*/ 0 w 3158837"/>
              <a:gd name="connsiteY3" fmla="*/ 4544733 h 4544733"/>
            </a:gdLst>
            <a:ahLst/>
            <a:cxnLst>
              <a:cxn ang="0">
                <a:pos x="connsiteX0" y="connsiteY0"/>
              </a:cxn>
              <a:cxn ang="0">
                <a:pos x="connsiteX1" y="connsiteY1"/>
              </a:cxn>
              <a:cxn ang="0">
                <a:pos x="connsiteX2" y="connsiteY2"/>
              </a:cxn>
              <a:cxn ang="0">
                <a:pos x="connsiteX3" y="connsiteY3"/>
              </a:cxn>
            </a:cxnLst>
            <a:rect l="l" t="t" r="r" b="b"/>
            <a:pathLst>
              <a:path w="3158837" h="4544733">
                <a:moveTo>
                  <a:pt x="0" y="0"/>
                </a:moveTo>
                <a:lnTo>
                  <a:pt x="1772942" y="0"/>
                </a:lnTo>
                <a:lnTo>
                  <a:pt x="3158837" y="1385896"/>
                </a:lnTo>
                <a:lnTo>
                  <a:pt x="0" y="4544733"/>
                </a:lnTo>
                <a:close/>
              </a:path>
            </a:pathLst>
          </a:custGeom>
          <a:gradFill flip="none" rotWithShape="1">
            <a:gsLst>
              <a:gs pos="0">
                <a:schemeClr val="bg2"/>
              </a:gs>
              <a:gs pos="100000">
                <a:schemeClr val="bg2">
                  <a:lumMod val="98000"/>
                </a:schemeClr>
              </a:gs>
            </a:gsLst>
            <a:lin ang="10800000" scaled="1"/>
            <a:tileRect/>
          </a:gradFill>
          <a:ln>
            <a:noFill/>
          </a:ln>
          <a:effectLst>
            <a:outerShdw blurRad="127000" dist="127000" dir="10800000" algn="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dirty="0"/>
          </a:p>
        </p:txBody>
      </p:sp>
      <p:sp>
        <p:nvSpPr>
          <p:cNvPr id="28" name="任意多边形: 形状 27"/>
          <p:cNvSpPr/>
          <p:nvPr userDrawn="1">
            <p:custDataLst>
              <p:tags r:id="rId7"/>
            </p:custDataLst>
          </p:nvPr>
        </p:nvSpPr>
        <p:spPr>
          <a:xfrm rot="10800000">
            <a:off x="0" y="0"/>
            <a:ext cx="2305396" cy="4610792"/>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solidFill>
            <a:schemeClr val="bg2"/>
          </a:solidFill>
          <a:ln>
            <a:noFill/>
          </a:ln>
          <a:effectLst>
            <a:outerShdw blurRad="381000" dist="254000" dir="18900000" algn="b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9" name="等腰三角形 28"/>
          <p:cNvSpPr/>
          <p:nvPr userDrawn="1">
            <p:custDataLst>
              <p:tags r:id="rId8"/>
            </p:custDataLst>
          </p:nvPr>
        </p:nvSpPr>
        <p:spPr>
          <a:xfrm rot="10800000">
            <a:off x="3631978" y="1"/>
            <a:ext cx="5268825" cy="2560551"/>
          </a:xfrm>
          <a:prstGeom prst="triangle">
            <a:avLst/>
          </a:prstGeom>
          <a:gradFill flip="none" rotWithShape="1">
            <a:gsLst>
              <a:gs pos="0">
                <a:schemeClr val="bg2"/>
              </a:gs>
              <a:gs pos="100000">
                <a:schemeClr val="bg2">
                  <a:lumMod val="98000"/>
                </a:schemeClr>
              </a:gs>
            </a:gsLst>
            <a:lin ang="10800000" scaled="1"/>
            <a:tileRect/>
          </a:gradFill>
          <a:ln>
            <a:noFill/>
          </a:ln>
          <a:effectLst>
            <a:outerShdw blurRad="127000" dist="381000" dir="8100000" algn="t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0" name="矩形 29"/>
          <p:cNvSpPr/>
          <p:nvPr userDrawn="1">
            <p:custDataLst>
              <p:tags r:id="rId9"/>
            </p:custDataLst>
          </p:nvPr>
        </p:nvSpPr>
        <p:spPr>
          <a:xfrm>
            <a:off x="0" y="0"/>
            <a:ext cx="12192000" cy="6858000"/>
          </a:xfrm>
          <a:prstGeom prst="rect">
            <a:avLst/>
          </a:prstGeom>
          <a:gradFill flip="none" rotWithShape="1">
            <a:gsLst>
              <a:gs pos="45000">
                <a:schemeClr val="bg2"/>
              </a:gs>
              <a:gs pos="58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useBgFill="1">
        <p:nvSpPr>
          <p:cNvPr id="40" name="箭头: V 形 39"/>
          <p:cNvSpPr/>
          <p:nvPr userDrawn="1">
            <p:custDataLst>
              <p:tags r:id="rId10"/>
            </p:custDataLst>
          </p:nvPr>
        </p:nvSpPr>
        <p:spPr>
          <a:xfrm flipH="1">
            <a:off x="4876912" y="1"/>
            <a:ext cx="6858000" cy="6857998"/>
          </a:xfrm>
          <a:prstGeom prst="chevr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9" name="箭头: V 形 39"/>
          <p:cNvSpPr/>
          <p:nvPr userDrawn="1">
            <p:custDataLst>
              <p:tags r:id="rId11"/>
            </p:custDataLst>
          </p:nvPr>
        </p:nvSpPr>
        <p:spPr>
          <a:xfrm flipH="1">
            <a:off x="4876912" y="1"/>
            <a:ext cx="6858000" cy="6857998"/>
          </a:xfrm>
          <a:prstGeom prst="chevron">
            <a:avLst/>
          </a:prstGeom>
          <a:gradFill flip="none" rotWithShape="1">
            <a:gsLst>
              <a:gs pos="10000">
                <a:schemeClr val="accent1">
                  <a:alpha val="6000"/>
                </a:schemeClr>
              </a:gs>
              <a:gs pos="95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11" name="任意多边形: 形状 30"/>
          <p:cNvSpPr/>
          <p:nvPr userDrawn="1">
            <p:custDataLst>
              <p:tags r:id="rId12"/>
            </p:custDataLst>
          </p:nvPr>
        </p:nvSpPr>
        <p:spPr>
          <a:xfrm flipH="1">
            <a:off x="0" y="1"/>
            <a:ext cx="2965215" cy="6857998"/>
          </a:xfrm>
          <a:custGeom>
            <a:avLst/>
            <a:gdLst>
              <a:gd name="connsiteX0" fmla="*/ 2223911 w 2223911"/>
              <a:gd name="connsiteY0" fmla="*/ 2991559 h 5215469"/>
              <a:gd name="connsiteX1" fmla="*/ 0 w 2223911"/>
              <a:gd name="connsiteY1" fmla="*/ 5215469 h 5215469"/>
              <a:gd name="connsiteX2" fmla="*/ 2223911 w 2223911"/>
              <a:gd name="connsiteY2" fmla="*/ 5215469 h 5215469"/>
              <a:gd name="connsiteX3" fmla="*/ 2223911 w 2223911"/>
              <a:gd name="connsiteY3" fmla="*/ 0 h 5215469"/>
              <a:gd name="connsiteX4" fmla="*/ 0 w 2223911"/>
              <a:gd name="connsiteY4" fmla="*/ 0 h 5215469"/>
              <a:gd name="connsiteX5" fmla="*/ 2223911 w 2223911"/>
              <a:gd name="connsiteY5" fmla="*/ 2223911 h 521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11" h="5215469">
                <a:moveTo>
                  <a:pt x="2223911" y="2991559"/>
                </a:moveTo>
                <a:lnTo>
                  <a:pt x="0" y="5215469"/>
                </a:lnTo>
                <a:lnTo>
                  <a:pt x="2223911" y="5215469"/>
                </a:lnTo>
                <a:close/>
                <a:moveTo>
                  <a:pt x="2223911" y="0"/>
                </a:moveTo>
                <a:lnTo>
                  <a:pt x="0" y="0"/>
                </a:lnTo>
                <a:lnTo>
                  <a:pt x="2223911" y="2223911"/>
                </a:lnTo>
                <a:close/>
              </a:path>
            </a:pathLst>
          </a:custGeom>
          <a:gradFill flip="none" rotWithShape="1">
            <a:gsLst>
              <a:gs pos="10000">
                <a:schemeClr val="accent1"/>
              </a:gs>
              <a:gs pos="9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p>
        </p:txBody>
      </p:sp>
      <p:sp>
        <p:nvSpPr>
          <p:cNvPr id="2" name="标题 1"/>
          <p:cNvSpPr>
            <a:spLocks noGrp="1"/>
          </p:cNvSpPr>
          <p:nvPr>
            <p:ph type="ctrTitle" hasCustomPrompt="1"/>
            <p:custDataLst>
              <p:tags r:id="rId13"/>
            </p:custDataLst>
          </p:nvPr>
        </p:nvSpPr>
        <p:spPr>
          <a:xfrm>
            <a:off x="1872000" y="1932912"/>
            <a:ext cx="6940670" cy="1834325"/>
          </a:xfrm>
        </p:spPr>
        <p:txBody>
          <a:bodyPr wrap="square" anchor="b">
            <a:normAutofit/>
          </a:bodyPr>
          <a:lstStyle>
            <a:lvl1pPr algn="l">
              <a:lnSpc>
                <a:spcPct val="100000"/>
              </a:lnSpc>
              <a:defRPr sz="6000">
                <a:solidFill>
                  <a:schemeClr val="accent1">
                    <a:lumMod val="75000"/>
                  </a:schemeClr>
                </a:solidFill>
              </a:defRPr>
            </a:lvl1pPr>
          </a:lstStyle>
          <a:p>
            <a:r>
              <a:rPr lang="zh-CN" altLang="en-US" dirty="0"/>
              <a:t>编辑母版标题</a:t>
            </a:r>
            <a:endParaRPr lang="zh-CN" altLang="en-US" dirty="0"/>
          </a:p>
        </p:txBody>
      </p:sp>
      <p:sp>
        <p:nvSpPr>
          <p:cNvPr id="3" name="副标题 2"/>
          <p:cNvSpPr>
            <a:spLocks noGrp="1"/>
          </p:cNvSpPr>
          <p:nvPr>
            <p:ph type="subTitle" idx="1" hasCustomPrompt="1"/>
            <p:custDataLst>
              <p:tags r:id="rId14"/>
            </p:custDataLst>
          </p:nvPr>
        </p:nvSpPr>
        <p:spPr>
          <a:xfrm>
            <a:off x="1872000" y="3896716"/>
            <a:ext cx="6926156" cy="675283"/>
          </a:xfrm>
        </p:spPr>
        <p:txBody>
          <a:bodyPr wrap="square">
            <a:normAutofit/>
          </a:bodyPr>
          <a:lstStyle>
            <a:lvl1pPr marL="0" indent="0" algn="l">
              <a:lnSpc>
                <a:spcPct val="100000"/>
              </a:lnSpc>
              <a:buNone/>
              <a:defRPr sz="2000">
                <a:solidFill>
                  <a:schemeClr val="tx1">
                    <a:lumMod val="75000"/>
                    <a:lumOff val="25000"/>
                  </a:schemeClr>
                </a:solidFill>
                <a:ea typeface="宋体" panose="02010600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5"/>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7"/>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8"/>
            </p:custDataLst>
          </p:nvPr>
        </p:nvSpPr>
        <p:spPr>
          <a:xfrm>
            <a:off x="327818" y="200386"/>
            <a:ext cx="2093689" cy="504000"/>
          </a:xfrm>
        </p:spPr>
        <p:txBody>
          <a:bodyPr wrap="square" anchor="ctr">
            <a:normAutofit/>
          </a:bodyPr>
          <a:lstStyle>
            <a:lvl1pPr marL="0" indent="0">
              <a:lnSpc>
                <a:spcPct val="100000"/>
              </a:lnSpc>
              <a:buNone/>
              <a:defRPr sz="1400" b="1">
                <a:solidFill>
                  <a:srgbClr val="FFFFFF"/>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9"/>
            </p:custDataLst>
          </p:nvPr>
        </p:nvSpPr>
        <p:spPr>
          <a:xfrm>
            <a:off x="1872000" y="4788000"/>
            <a:ext cx="2304000" cy="540000"/>
          </a:xfrm>
          <a:prstGeom prst="roundRect">
            <a:avLst>
              <a:gd name="adj" fmla="val 50000"/>
            </a:avLst>
          </a:prstGeom>
          <a:solidFill>
            <a:schemeClr val="accent1"/>
          </a:solidFill>
          <a:effectLst>
            <a:outerShdw blurRad="127000" dist="177800" dir="2400000" algn="tl" rotWithShape="0">
              <a:schemeClr val="accent1">
                <a:alpha val="40000"/>
              </a:schemeClr>
            </a:outerShdw>
          </a:effectLst>
        </p:spPr>
        <p:txBody>
          <a:bodyPr wrap="square" anchor="ctr">
            <a:normAutofit/>
          </a:bodyPr>
          <a:lstStyle>
            <a:lvl1pPr marL="0" indent="0" algn="ctr">
              <a:lnSpc>
                <a:spcPct val="100000"/>
              </a:lnSpc>
              <a:buNone/>
              <a:defRPr sz="1800" b="1">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任意多边形: 形状 41"/>
          <p:cNvSpPr/>
          <p:nvPr userDrawn="1">
            <p:custDataLst>
              <p:tags r:id="rId2"/>
            </p:custDataLst>
          </p:nvPr>
        </p:nvSpPr>
        <p:spPr>
          <a:xfrm flipV="1">
            <a:off x="6298413" y="0"/>
            <a:ext cx="5893586" cy="6858000"/>
          </a:xfrm>
          <a:custGeom>
            <a:avLst/>
            <a:gdLst>
              <a:gd name="connsiteX0" fmla="*/ 3803699 w 5893586"/>
              <a:gd name="connsiteY0" fmla="*/ 6858000 h 6858000"/>
              <a:gd name="connsiteX1" fmla="*/ 5893586 w 5893586"/>
              <a:gd name="connsiteY1" fmla="*/ 6858000 h 6858000"/>
              <a:gd name="connsiteX2" fmla="*/ 5893586 w 5893586"/>
              <a:gd name="connsiteY2" fmla="*/ 0 h 6858000"/>
              <a:gd name="connsiteX3" fmla="*/ 3054301 w 5893586"/>
              <a:gd name="connsiteY3" fmla="*/ 0 h 6858000"/>
              <a:gd name="connsiteX4" fmla="*/ 3051563 w 5893586"/>
              <a:gd name="connsiteY4" fmla="*/ 2738 h 6858000"/>
              <a:gd name="connsiteX5" fmla="*/ 1695331 w 5893586"/>
              <a:gd name="connsiteY5" fmla="*/ 2738 h 6858000"/>
              <a:gd name="connsiteX6" fmla="*/ 2373447 w 5893586"/>
              <a:gd name="connsiteY6" fmla="*/ 680854 h 6858000"/>
              <a:gd name="connsiteX7" fmla="*/ 0 w 5893586"/>
              <a:gd name="connsiteY7" fmla="*/ 305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3586" h="6858000">
                <a:moveTo>
                  <a:pt x="3803699" y="6858000"/>
                </a:moveTo>
                <a:lnTo>
                  <a:pt x="5893586" y="6858000"/>
                </a:lnTo>
                <a:lnTo>
                  <a:pt x="5893586" y="0"/>
                </a:lnTo>
                <a:lnTo>
                  <a:pt x="3054301" y="0"/>
                </a:lnTo>
                <a:lnTo>
                  <a:pt x="3051563" y="2738"/>
                </a:lnTo>
                <a:lnTo>
                  <a:pt x="1695331" y="2738"/>
                </a:lnTo>
                <a:lnTo>
                  <a:pt x="2373447" y="680854"/>
                </a:lnTo>
                <a:lnTo>
                  <a:pt x="0" y="3054301"/>
                </a:lnTo>
                <a:close/>
              </a:path>
            </a:pathLst>
          </a:custGeom>
          <a:gradFill flip="none" rotWithShape="1">
            <a:gsLst>
              <a:gs pos="0">
                <a:schemeClr val="bg2"/>
              </a:gs>
              <a:gs pos="100000">
                <a:schemeClr val="bg2">
                  <a:lumMod val="99000"/>
                </a:schemeClr>
              </a:gs>
            </a:gsLst>
            <a:lin ang="10800000" scaled="1"/>
            <a:tileRect/>
          </a:gradFill>
          <a:ln>
            <a:noFill/>
          </a:ln>
          <a:effectLst>
            <a:outerShdw blurRad="635000" dist="127000" dir="8100000" algn="t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 name="任意多边形: 形状 37"/>
          <p:cNvSpPr/>
          <p:nvPr userDrawn="1">
            <p:custDataLst>
              <p:tags r:id="rId3"/>
            </p:custDataLst>
          </p:nvPr>
        </p:nvSpPr>
        <p:spPr>
          <a:xfrm>
            <a:off x="8625978" y="1152698"/>
            <a:ext cx="3566022" cy="5705300"/>
          </a:xfrm>
          <a:custGeom>
            <a:avLst/>
            <a:gdLst>
              <a:gd name="connsiteX0" fmla="*/ 2290726 w 2674517"/>
              <a:gd name="connsiteY0" fmla="*/ 0 h 4278976"/>
              <a:gd name="connsiteX1" fmla="*/ 2674517 w 2674517"/>
              <a:gd name="connsiteY1" fmla="*/ 0 h 4278976"/>
              <a:gd name="connsiteX2" fmla="*/ 2674517 w 2674517"/>
              <a:gd name="connsiteY2" fmla="*/ 4278976 h 4278976"/>
              <a:gd name="connsiteX3" fmla="*/ 1988250 w 2674517"/>
              <a:gd name="connsiteY3" fmla="*/ 4278976 h 4278976"/>
              <a:gd name="connsiteX4" fmla="*/ 0 w 2674517"/>
              <a:gd name="connsiteY4" fmla="*/ 2290726 h 427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17" h="4278976">
                <a:moveTo>
                  <a:pt x="2290726" y="0"/>
                </a:moveTo>
                <a:lnTo>
                  <a:pt x="2674517" y="0"/>
                </a:lnTo>
                <a:lnTo>
                  <a:pt x="2674517" y="4278976"/>
                </a:lnTo>
                <a:lnTo>
                  <a:pt x="1988250" y="4278976"/>
                </a:lnTo>
                <a:lnTo>
                  <a:pt x="0" y="2290726"/>
                </a:lnTo>
                <a:close/>
              </a:path>
            </a:pathLst>
          </a:custGeom>
          <a:gradFill flip="none" rotWithShape="1">
            <a:gsLst>
              <a:gs pos="0">
                <a:schemeClr val="bg2"/>
              </a:gs>
              <a:gs pos="100000">
                <a:schemeClr val="bg2">
                  <a:lumMod val="99000"/>
                </a:schemeClr>
              </a:gs>
            </a:gsLst>
            <a:lin ang="0" scaled="1"/>
            <a:tileRect/>
          </a:gradFill>
          <a:ln>
            <a:noFill/>
          </a:ln>
          <a:effectLst>
            <a:outerShdw blurRad="381000" dist="127000" dir="10800000" algn="r" rotWithShape="0">
              <a:schemeClr val="tx1">
                <a:alpha val="4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38"/>
          <p:cNvSpPr/>
          <p:nvPr userDrawn="1">
            <p:custDataLst>
              <p:tags r:id="rId4"/>
            </p:custDataLst>
          </p:nvPr>
        </p:nvSpPr>
        <p:spPr>
          <a:xfrm>
            <a:off x="10408987" y="2933834"/>
            <a:ext cx="1783012" cy="3566023"/>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gradFill flip="none" rotWithShape="1">
            <a:gsLst>
              <a:gs pos="57000">
                <a:schemeClr val="bg2">
                  <a:lumMod val="99000"/>
                </a:schemeClr>
              </a:gs>
              <a:gs pos="0">
                <a:schemeClr val="bg2"/>
              </a:gs>
              <a:gs pos="100000">
                <a:schemeClr val="bg2">
                  <a:lumMod val="98000"/>
                </a:schemeClr>
              </a:gs>
            </a:gsLst>
            <a:lin ang="0" scaled="1"/>
            <a:tileRect/>
          </a:gradFill>
          <a:ln>
            <a:noFill/>
          </a:ln>
          <a:effectLst>
            <a:outerShdw blurRad="254000" dist="38100" dir="10800000" algn="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25"/>
          <p:cNvSpPr/>
          <p:nvPr userDrawn="1">
            <p:custDataLst>
              <p:tags r:id="rId5"/>
            </p:custDataLst>
          </p:nvPr>
        </p:nvSpPr>
        <p:spPr>
          <a:xfrm>
            <a:off x="0" y="0"/>
            <a:ext cx="5652770" cy="6858000"/>
          </a:xfrm>
          <a:custGeom>
            <a:avLst/>
            <a:gdLst>
              <a:gd name="connsiteX0" fmla="*/ 0 w 4073236"/>
              <a:gd name="connsiteY0" fmla="*/ 0 h 4943995"/>
              <a:gd name="connsiteX1" fmla="*/ 2741690 w 4073236"/>
              <a:gd name="connsiteY1" fmla="*/ 0 h 4943995"/>
              <a:gd name="connsiteX2" fmla="*/ 4073236 w 4073236"/>
              <a:gd name="connsiteY2" fmla="*/ 1331546 h 4943995"/>
              <a:gd name="connsiteX3" fmla="*/ 460787 w 4073236"/>
              <a:gd name="connsiteY3" fmla="*/ 4943995 h 4943995"/>
              <a:gd name="connsiteX4" fmla="*/ 0 w 4073236"/>
              <a:gd name="connsiteY4" fmla="*/ 4943995 h 494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236" h="4943995">
                <a:moveTo>
                  <a:pt x="0" y="0"/>
                </a:moveTo>
                <a:lnTo>
                  <a:pt x="2741690" y="0"/>
                </a:lnTo>
                <a:lnTo>
                  <a:pt x="4073236" y="1331546"/>
                </a:lnTo>
                <a:lnTo>
                  <a:pt x="460787" y="4943995"/>
                </a:lnTo>
                <a:lnTo>
                  <a:pt x="0" y="4943995"/>
                </a:lnTo>
                <a:close/>
              </a:path>
            </a:pathLst>
          </a:custGeom>
          <a:gradFill flip="none" rotWithShape="1">
            <a:gsLst>
              <a:gs pos="44000">
                <a:schemeClr val="bg2">
                  <a:lumMod val="98000"/>
                </a:schemeClr>
              </a:gs>
              <a:gs pos="80000">
                <a:schemeClr val="bg2"/>
              </a:gs>
            </a:gsLst>
            <a:lin ang="5400000" scaled="1"/>
            <a:tileRect/>
          </a:gradFill>
          <a:ln>
            <a:noFill/>
          </a:ln>
          <a:effectLst>
            <a:outerShdw blurRad="381000" dist="381000" dir="2700000" algn="t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1" name="任意多边形: 形状 26"/>
          <p:cNvSpPr/>
          <p:nvPr userDrawn="1">
            <p:custDataLst>
              <p:tags r:id="rId6"/>
            </p:custDataLst>
          </p:nvPr>
        </p:nvSpPr>
        <p:spPr>
          <a:xfrm>
            <a:off x="1" y="0"/>
            <a:ext cx="4211783" cy="6059644"/>
          </a:xfrm>
          <a:custGeom>
            <a:avLst/>
            <a:gdLst>
              <a:gd name="connsiteX0" fmla="*/ 0 w 3158837"/>
              <a:gd name="connsiteY0" fmla="*/ 0 h 4544733"/>
              <a:gd name="connsiteX1" fmla="*/ 1772942 w 3158837"/>
              <a:gd name="connsiteY1" fmla="*/ 0 h 4544733"/>
              <a:gd name="connsiteX2" fmla="*/ 3158837 w 3158837"/>
              <a:gd name="connsiteY2" fmla="*/ 1385896 h 4544733"/>
              <a:gd name="connsiteX3" fmla="*/ 0 w 3158837"/>
              <a:gd name="connsiteY3" fmla="*/ 4544733 h 4544733"/>
            </a:gdLst>
            <a:ahLst/>
            <a:cxnLst>
              <a:cxn ang="0">
                <a:pos x="connsiteX0" y="connsiteY0"/>
              </a:cxn>
              <a:cxn ang="0">
                <a:pos x="connsiteX1" y="connsiteY1"/>
              </a:cxn>
              <a:cxn ang="0">
                <a:pos x="connsiteX2" y="connsiteY2"/>
              </a:cxn>
              <a:cxn ang="0">
                <a:pos x="connsiteX3" y="connsiteY3"/>
              </a:cxn>
            </a:cxnLst>
            <a:rect l="l" t="t" r="r" b="b"/>
            <a:pathLst>
              <a:path w="3158837" h="4544733">
                <a:moveTo>
                  <a:pt x="0" y="0"/>
                </a:moveTo>
                <a:lnTo>
                  <a:pt x="1772942" y="0"/>
                </a:lnTo>
                <a:lnTo>
                  <a:pt x="3158837" y="1385896"/>
                </a:lnTo>
                <a:lnTo>
                  <a:pt x="0" y="4544733"/>
                </a:lnTo>
                <a:close/>
              </a:path>
            </a:pathLst>
          </a:custGeom>
          <a:gradFill flip="none" rotWithShape="1">
            <a:gsLst>
              <a:gs pos="0">
                <a:schemeClr val="bg2"/>
              </a:gs>
              <a:gs pos="100000">
                <a:schemeClr val="bg2">
                  <a:lumMod val="98000"/>
                </a:schemeClr>
              </a:gs>
            </a:gsLst>
            <a:lin ang="10800000" scaled="1"/>
            <a:tileRect/>
          </a:gradFill>
          <a:ln>
            <a:noFill/>
          </a:ln>
          <a:effectLst>
            <a:outerShdw blurRad="127000" dist="127000" dir="10800000" algn="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dirty="0"/>
          </a:p>
        </p:txBody>
      </p:sp>
      <p:sp>
        <p:nvSpPr>
          <p:cNvPr id="12" name="任意多边形: 形状 27"/>
          <p:cNvSpPr/>
          <p:nvPr userDrawn="1">
            <p:custDataLst>
              <p:tags r:id="rId7"/>
            </p:custDataLst>
          </p:nvPr>
        </p:nvSpPr>
        <p:spPr>
          <a:xfrm rot="10800000">
            <a:off x="0" y="0"/>
            <a:ext cx="2305396" cy="4610792"/>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solidFill>
            <a:schemeClr val="bg2"/>
          </a:solidFill>
          <a:ln>
            <a:noFill/>
          </a:ln>
          <a:effectLst>
            <a:outerShdw blurRad="381000" dist="254000" dir="18900000" algn="b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3" name="等腰三角形 12"/>
          <p:cNvSpPr/>
          <p:nvPr userDrawn="1">
            <p:custDataLst>
              <p:tags r:id="rId8"/>
            </p:custDataLst>
          </p:nvPr>
        </p:nvSpPr>
        <p:spPr>
          <a:xfrm rot="10800000">
            <a:off x="3631978" y="1"/>
            <a:ext cx="5268825" cy="2560551"/>
          </a:xfrm>
          <a:prstGeom prst="triangle">
            <a:avLst/>
          </a:prstGeom>
          <a:gradFill flip="none" rotWithShape="1">
            <a:gsLst>
              <a:gs pos="0">
                <a:schemeClr val="bg2"/>
              </a:gs>
              <a:gs pos="100000">
                <a:schemeClr val="bg2">
                  <a:lumMod val="98000"/>
                </a:schemeClr>
              </a:gs>
            </a:gsLst>
            <a:lin ang="10800000" scaled="1"/>
            <a:tileRect/>
          </a:gradFill>
          <a:ln>
            <a:noFill/>
          </a:ln>
          <a:effectLst>
            <a:outerShdw blurRad="127000" dist="381000" dir="8100000" algn="t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4" name="矩形 13"/>
          <p:cNvSpPr/>
          <p:nvPr userDrawn="1">
            <p:custDataLst>
              <p:tags r:id="rId9"/>
            </p:custDataLst>
          </p:nvPr>
        </p:nvSpPr>
        <p:spPr>
          <a:xfrm>
            <a:off x="0" y="0"/>
            <a:ext cx="12192000" cy="6858000"/>
          </a:xfrm>
          <a:prstGeom prst="rect">
            <a:avLst/>
          </a:prstGeom>
          <a:gradFill flip="none" rotWithShape="1">
            <a:gsLst>
              <a:gs pos="45000">
                <a:schemeClr val="bg2"/>
              </a:gs>
              <a:gs pos="58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useBgFill="1">
        <p:nvSpPr>
          <p:cNvPr id="35" name="箭头: V 形 39"/>
          <p:cNvSpPr/>
          <p:nvPr userDrawn="1">
            <p:custDataLst>
              <p:tags r:id="rId10"/>
            </p:custDataLst>
          </p:nvPr>
        </p:nvSpPr>
        <p:spPr>
          <a:xfrm flipH="1">
            <a:off x="4876912" y="1"/>
            <a:ext cx="6858000" cy="6857998"/>
          </a:xfrm>
          <a:prstGeom prst="chevr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36" name="箭头: V 形 39"/>
          <p:cNvSpPr/>
          <p:nvPr userDrawn="1">
            <p:custDataLst>
              <p:tags r:id="rId11"/>
            </p:custDataLst>
          </p:nvPr>
        </p:nvSpPr>
        <p:spPr>
          <a:xfrm flipH="1">
            <a:off x="4876912" y="1"/>
            <a:ext cx="6858000" cy="6857998"/>
          </a:xfrm>
          <a:prstGeom prst="chevron">
            <a:avLst/>
          </a:prstGeom>
          <a:gradFill flip="none" rotWithShape="1">
            <a:gsLst>
              <a:gs pos="10000">
                <a:schemeClr val="accent1">
                  <a:alpha val="6000"/>
                </a:schemeClr>
              </a:gs>
              <a:gs pos="95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1" name="任意多边形: 形状 30"/>
          <p:cNvSpPr/>
          <p:nvPr userDrawn="1">
            <p:custDataLst>
              <p:tags r:id="rId12"/>
            </p:custDataLst>
          </p:nvPr>
        </p:nvSpPr>
        <p:spPr>
          <a:xfrm flipH="1">
            <a:off x="0" y="0"/>
            <a:ext cx="2965450" cy="6858000"/>
          </a:xfrm>
          <a:custGeom>
            <a:avLst/>
            <a:gdLst>
              <a:gd name="connsiteX0" fmla="*/ 2223911 w 2223911"/>
              <a:gd name="connsiteY0" fmla="*/ 2991559 h 5215469"/>
              <a:gd name="connsiteX1" fmla="*/ 0 w 2223911"/>
              <a:gd name="connsiteY1" fmla="*/ 5215469 h 5215469"/>
              <a:gd name="connsiteX2" fmla="*/ 2223911 w 2223911"/>
              <a:gd name="connsiteY2" fmla="*/ 5215469 h 5215469"/>
              <a:gd name="connsiteX3" fmla="*/ 2223911 w 2223911"/>
              <a:gd name="connsiteY3" fmla="*/ 0 h 5215469"/>
              <a:gd name="connsiteX4" fmla="*/ 0 w 2223911"/>
              <a:gd name="connsiteY4" fmla="*/ 0 h 5215469"/>
              <a:gd name="connsiteX5" fmla="*/ 2223911 w 2223911"/>
              <a:gd name="connsiteY5" fmla="*/ 2223911 h 521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11" h="5215469">
                <a:moveTo>
                  <a:pt x="2223911" y="2991559"/>
                </a:moveTo>
                <a:lnTo>
                  <a:pt x="0" y="5215469"/>
                </a:lnTo>
                <a:lnTo>
                  <a:pt x="2223911" y="5215469"/>
                </a:lnTo>
                <a:close/>
                <a:moveTo>
                  <a:pt x="2223911" y="0"/>
                </a:moveTo>
                <a:lnTo>
                  <a:pt x="0" y="0"/>
                </a:lnTo>
                <a:lnTo>
                  <a:pt x="2223911" y="2223911"/>
                </a:lnTo>
                <a:close/>
              </a:path>
            </a:pathLst>
          </a:custGeom>
          <a:gradFill flip="none" rotWithShape="1">
            <a:gsLst>
              <a:gs pos="10000">
                <a:schemeClr val="accent1"/>
              </a:gs>
              <a:gs pos="95000">
                <a:schemeClr val="bg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p>
        </p:txBody>
      </p:sp>
      <p:sp>
        <p:nvSpPr>
          <p:cNvPr id="2" name="标题 1"/>
          <p:cNvSpPr>
            <a:spLocks noGrp="1"/>
          </p:cNvSpPr>
          <p:nvPr>
            <p:ph type="title" hasCustomPrompt="1"/>
            <p:custDataLst>
              <p:tags r:id="rId13"/>
            </p:custDataLst>
          </p:nvPr>
        </p:nvSpPr>
        <p:spPr>
          <a:xfrm>
            <a:off x="1409065" y="1056640"/>
            <a:ext cx="2395220" cy="1081405"/>
          </a:xfrm>
        </p:spPr>
        <p:txBody>
          <a:bodyPr wrap="square" anchor="b">
            <a:normAutofit/>
          </a:bodyPr>
          <a:lstStyle>
            <a:lvl1pPr algn="ctr">
              <a:defRPr sz="6000">
                <a:solidFill>
                  <a:schemeClr val="tx1">
                    <a:lumMod val="75000"/>
                    <a:lumOff val="25000"/>
                  </a:schemeClr>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1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5"/>
            </p:custDataLst>
          </p:nvPr>
        </p:nvSpPr>
        <p:spPr/>
        <p:txBody>
          <a:bodyPr/>
          <a:lstStyle/>
          <a:p>
            <a:endParaRPr lang="zh-CN" altLang="en-US"/>
          </a:p>
        </p:txBody>
      </p:sp>
      <p:sp>
        <p:nvSpPr>
          <p:cNvPr id="9" name="灯片编号占位符 5"/>
          <p:cNvSpPr>
            <a:spLocks noGrp="1"/>
          </p:cNvSpPr>
          <p:nvPr>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42" name="任意多边形: 形状 41"/>
          <p:cNvSpPr/>
          <p:nvPr userDrawn="1">
            <p:custDataLst>
              <p:tags r:id="rId2"/>
            </p:custDataLst>
          </p:nvPr>
        </p:nvSpPr>
        <p:spPr>
          <a:xfrm flipV="1">
            <a:off x="6298413" y="0"/>
            <a:ext cx="5893586" cy="6858000"/>
          </a:xfrm>
          <a:custGeom>
            <a:avLst/>
            <a:gdLst>
              <a:gd name="connsiteX0" fmla="*/ 3803699 w 5893586"/>
              <a:gd name="connsiteY0" fmla="*/ 6858000 h 6858000"/>
              <a:gd name="connsiteX1" fmla="*/ 5893586 w 5893586"/>
              <a:gd name="connsiteY1" fmla="*/ 6858000 h 6858000"/>
              <a:gd name="connsiteX2" fmla="*/ 5893586 w 5893586"/>
              <a:gd name="connsiteY2" fmla="*/ 0 h 6858000"/>
              <a:gd name="connsiteX3" fmla="*/ 3054301 w 5893586"/>
              <a:gd name="connsiteY3" fmla="*/ 0 h 6858000"/>
              <a:gd name="connsiteX4" fmla="*/ 3051563 w 5893586"/>
              <a:gd name="connsiteY4" fmla="*/ 2738 h 6858000"/>
              <a:gd name="connsiteX5" fmla="*/ 1695331 w 5893586"/>
              <a:gd name="connsiteY5" fmla="*/ 2738 h 6858000"/>
              <a:gd name="connsiteX6" fmla="*/ 2373447 w 5893586"/>
              <a:gd name="connsiteY6" fmla="*/ 680854 h 6858000"/>
              <a:gd name="connsiteX7" fmla="*/ 0 w 5893586"/>
              <a:gd name="connsiteY7" fmla="*/ 305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3586" h="6858000">
                <a:moveTo>
                  <a:pt x="3803699" y="6858000"/>
                </a:moveTo>
                <a:lnTo>
                  <a:pt x="5893586" y="6858000"/>
                </a:lnTo>
                <a:lnTo>
                  <a:pt x="5893586" y="0"/>
                </a:lnTo>
                <a:lnTo>
                  <a:pt x="3054301" y="0"/>
                </a:lnTo>
                <a:lnTo>
                  <a:pt x="3051563" y="2738"/>
                </a:lnTo>
                <a:lnTo>
                  <a:pt x="1695331" y="2738"/>
                </a:lnTo>
                <a:lnTo>
                  <a:pt x="2373447" y="680854"/>
                </a:lnTo>
                <a:lnTo>
                  <a:pt x="0" y="3054301"/>
                </a:lnTo>
                <a:close/>
              </a:path>
            </a:pathLst>
          </a:custGeom>
          <a:gradFill flip="none" rotWithShape="1">
            <a:gsLst>
              <a:gs pos="0">
                <a:schemeClr val="bg2"/>
              </a:gs>
              <a:gs pos="100000">
                <a:schemeClr val="bg2">
                  <a:lumMod val="99000"/>
                </a:schemeClr>
              </a:gs>
            </a:gsLst>
            <a:lin ang="10800000" scaled="1"/>
            <a:tileRect/>
          </a:gradFill>
          <a:ln>
            <a:noFill/>
          </a:ln>
          <a:effectLst>
            <a:outerShdw blurRad="635000" dist="127000" dir="8100000" algn="t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8" name="任意多边形: 形状 37"/>
          <p:cNvSpPr/>
          <p:nvPr userDrawn="1">
            <p:custDataLst>
              <p:tags r:id="rId3"/>
            </p:custDataLst>
          </p:nvPr>
        </p:nvSpPr>
        <p:spPr>
          <a:xfrm>
            <a:off x="8625978" y="1152698"/>
            <a:ext cx="3566022" cy="5705300"/>
          </a:xfrm>
          <a:custGeom>
            <a:avLst/>
            <a:gdLst>
              <a:gd name="connsiteX0" fmla="*/ 2290726 w 2674517"/>
              <a:gd name="connsiteY0" fmla="*/ 0 h 4278976"/>
              <a:gd name="connsiteX1" fmla="*/ 2674517 w 2674517"/>
              <a:gd name="connsiteY1" fmla="*/ 0 h 4278976"/>
              <a:gd name="connsiteX2" fmla="*/ 2674517 w 2674517"/>
              <a:gd name="connsiteY2" fmla="*/ 4278976 h 4278976"/>
              <a:gd name="connsiteX3" fmla="*/ 1988250 w 2674517"/>
              <a:gd name="connsiteY3" fmla="*/ 4278976 h 4278976"/>
              <a:gd name="connsiteX4" fmla="*/ 0 w 2674517"/>
              <a:gd name="connsiteY4" fmla="*/ 2290726 h 427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17" h="4278976">
                <a:moveTo>
                  <a:pt x="2290726" y="0"/>
                </a:moveTo>
                <a:lnTo>
                  <a:pt x="2674517" y="0"/>
                </a:lnTo>
                <a:lnTo>
                  <a:pt x="2674517" y="4278976"/>
                </a:lnTo>
                <a:lnTo>
                  <a:pt x="1988250" y="4278976"/>
                </a:lnTo>
                <a:lnTo>
                  <a:pt x="0" y="2290726"/>
                </a:lnTo>
                <a:close/>
              </a:path>
            </a:pathLst>
          </a:custGeom>
          <a:gradFill flip="none" rotWithShape="1">
            <a:gsLst>
              <a:gs pos="0">
                <a:schemeClr val="bg2"/>
              </a:gs>
              <a:gs pos="100000">
                <a:schemeClr val="bg2">
                  <a:lumMod val="99000"/>
                </a:schemeClr>
              </a:gs>
            </a:gsLst>
            <a:lin ang="0" scaled="1"/>
            <a:tileRect/>
          </a:gradFill>
          <a:ln>
            <a:noFill/>
          </a:ln>
          <a:effectLst>
            <a:outerShdw blurRad="381000" dist="127000" dir="10800000" algn="r" rotWithShape="0">
              <a:schemeClr val="tx1">
                <a:alpha val="4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任意多边形: 形状 38"/>
          <p:cNvSpPr/>
          <p:nvPr userDrawn="1">
            <p:custDataLst>
              <p:tags r:id="rId4"/>
            </p:custDataLst>
          </p:nvPr>
        </p:nvSpPr>
        <p:spPr>
          <a:xfrm>
            <a:off x="10408987" y="2933834"/>
            <a:ext cx="1783012" cy="3566023"/>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gradFill flip="none" rotWithShape="1">
            <a:gsLst>
              <a:gs pos="57000">
                <a:schemeClr val="bg2">
                  <a:lumMod val="99000"/>
                </a:schemeClr>
              </a:gs>
              <a:gs pos="0">
                <a:schemeClr val="bg2"/>
              </a:gs>
              <a:gs pos="100000">
                <a:schemeClr val="bg2">
                  <a:lumMod val="98000"/>
                </a:schemeClr>
              </a:gs>
            </a:gsLst>
            <a:lin ang="0" scaled="1"/>
            <a:tileRect/>
          </a:gradFill>
          <a:ln>
            <a:noFill/>
          </a:ln>
          <a:effectLst>
            <a:outerShdw blurRad="254000" dist="38100" dir="10800000" algn="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形状 25"/>
          <p:cNvSpPr/>
          <p:nvPr userDrawn="1">
            <p:custDataLst>
              <p:tags r:id="rId5"/>
            </p:custDataLst>
          </p:nvPr>
        </p:nvSpPr>
        <p:spPr>
          <a:xfrm>
            <a:off x="0" y="0"/>
            <a:ext cx="5652656" cy="6858000"/>
          </a:xfrm>
          <a:custGeom>
            <a:avLst/>
            <a:gdLst>
              <a:gd name="connsiteX0" fmla="*/ 0 w 4073236"/>
              <a:gd name="connsiteY0" fmla="*/ 0 h 4943995"/>
              <a:gd name="connsiteX1" fmla="*/ 2741690 w 4073236"/>
              <a:gd name="connsiteY1" fmla="*/ 0 h 4943995"/>
              <a:gd name="connsiteX2" fmla="*/ 4073236 w 4073236"/>
              <a:gd name="connsiteY2" fmla="*/ 1331546 h 4943995"/>
              <a:gd name="connsiteX3" fmla="*/ 460787 w 4073236"/>
              <a:gd name="connsiteY3" fmla="*/ 4943995 h 4943995"/>
              <a:gd name="connsiteX4" fmla="*/ 0 w 4073236"/>
              <a:gd name="connsiteY4" fmla="*/ 4943995 h 494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236" h="4943995">
                <a:moveTo>
                  <a:pt x="0" y="0"/>
                </a:moveTo>
                <a:lnTo>
                  <a:pt x="2741690" y="0"/>
                </a:lnTo>
                <a:lnTo>
                  <a:pt x="4073236" y="1331546"/>
                </a:lnTo>
                <a:lnTo>
                  <a:pt x="460787" y="4943995"/>
                </a:lnTo>
                <a:lnTo>
                  <a:pt x="0" y="4943995"/>
                </a:lnTo>
                <a:close/>
              </a:path>
            </a:pathLst>
          </a:custGeom>
          <a:gradFill flip="none" rotWithShape="1">
            <a:gsLst>
              <a:gs pos="44000">
                <a:schemeClr val="bg2">
                  <a:lumMod val="98000"/>
                </a:schemeClr>
              </a:gs>
              <a:gs pos="80000">
                <a:schemeClr val="bg2"/>
              </a:gs>
            </a:gsLst>
            <a:lin ang="5400000" scaled="1"/>
            <a:tileRect/>
          </a:gradFill>
          <a:ln>
            <a:noFill/>
          </a:ln>
          <a:effectLst>
            <a:outerShdw blurRad="381000" dist="381000" dir="2700000" algn="t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7" name="任意多边形: 形状 26"/>
          <p:cNvSpPr/>
          <p:nvPr userDrawn="1">
            <p:custDataLst>
              <p:tags r:id="rId6"/>
            </p:custDataLst>
          </p:nvPr>
        </p:nvSpPr>
        <p:spPr>
          <a:xfrm>
            <a:off x="1" y="0"/>
            <a:ext cx="4211783" cy="6059644"/>
          </a:xfrm>
          <a:custGeom>
            <a:avLst/>
            <a:gdLst>
              <a:gd name="connsiteX0" fmla="*/ 0 w 3158837"/>
              <a:gd name="connsiteY0" fmla="*/ 0 h 4544733"/>
              <a:gd name="connsiteX1" fmla="*/ 1772942 w 3158837"/>
              <a:gd name="connsiteY1" fmla="*/ 0 h 4544733"/>
              <a:gd name="connsiteX2" fmla="*/ 3158837 w 3158837"/>
              <a:gd name="connsiteY2" fmla="*/ 1385896 h 4544733"/>
              <a:gd name="connsiteX3" fmla="*/ 0 w 3158837"/>
              <a:gd name="connsiteY3" fmla="*/ 4544733 h 4544733"/>
            </a:gdLst>
            <a:ahLst/>
            <a:cxnLst>
              <a:cxn ang="0">
                <a:pos x="connsiteX0" y="connsiteY0"/>
              </a:cxn>
              <a:cxn ang="0">
                <a:pos x="connsiteX1" y="connsiteY1"/>
              </a:cxn>
              <a:cxn ang="0">
                <a:pos x="connsiteX2" y="connsiteY2"/>
              </a:cxn>
              <a:cxn ang="0">
                <a:pos x="connsiteX3" y="connsiteY3"/>
              </a:cxn>
            </a:cxnLst>
            <a:rect l="l" t="t" r="r" b="b"/>
            <a:pathLst>
              <a:path w="3158837" h="4544733">
                <a:moveTo>
                  <a:pt x="0" y="0"/>
                </a:moveTo>
                <a:lnTo>
                  <a:pt x="1772942" y="0"/>
                </a:lnTo>
                <a:lnTo>
                  <a:pt x="3158837" y="1385896"/>
                </a:lnTo>
                <a:lnTo>
                  <a:pt x="0" y="4544733"/>
                </a:lnTo>
                <a:close/>
              </a:path>
            </a:pathLst>
          </a:custGeom>
          <a:gradFill flip="none" rotWithShape="1">
            <a:gsLst>
              <a:gs pos="0">
                <a:schemeClr val="bg2"/>
              </a:gs>
              <a:gs pos="100000">
                <a:schemeClr val="bg2">
                  <a:lumMod val="98000"/>
                </a:schemeClr>
              </a:gs>
            </a:gsLst>
            <a:lin ang="10800000" scaled="1"/>
            <a:tileRect/>
          </a:gradFill>
          <a:ln>
            <a:noFill/>
          </a:ln>
          <a:effectLst>
            <a:outerShdw blurRad="127000" dist="127000" dir="10800000" algn="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dirty="0"/>
          </a:p>
        </p:txBody>
      </p:sp>
      <p:sp>
        <p:nvSpPr>
          <p:cNvPr id="28" name="任意多边形: 形状 27"/>
          <p:cNvSpPr/>
          <p:nvPr userDrawn="1">
            <p:custDataLst>
              <p:tags r:id="rId7"/>
            </p:custDataLst>
          </p:nvPr>
        </p:nvSpPr>
        <p:spPr>
          <a:xfrm rot="10800000">
            <a:off x="0" y="0"/>
            <a:ext cx="2305396" cy="4610792"/>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solidFill>
            <a:schemeClr val="bg2"/>
          </a:solidFill>
          <a:ln>
            <a:noFill/>
          </a:ln>
          <a:effectLst>
            <a:outerShdw blurRad="381000" dist="254000" dir="18900000" algn="b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9" name="等腰三角形 28"/>
          <p:cNvSpPr/>
          <p:nvPr userDrawn="1">
            <p:custDataLst>
              <p:tags r:id="rId8"/>
            </p:custDataLst>
          </p:nvPr>
        </p:nvSpPr>
        <p:spPr>
          <a:xfrm rot="10800000">
            <a:off x="3631978" y="1"/>
            <a:ext cx="5268825" cy="2560551"/>
          </a:xfrm>
          <a:prstGeom prst="triangle">
            <a:avLst/>
          </a:prstGeom>
          <a:gradFill flip="none" rotWithShape="1">
            <a:gsLst>
              <a:gs pos="0">
                <a:schemeClr val="bg2"/>
              </a:gs>
              <a:gs pos="100000">
                <a:schemeClr val="bg2">
                  <a:lumMod val="98000"/>
                </a:schemeClr>
              </a:gs>
            </a:gsLst>
            <a:lin ang="10800000" scaled="1"/>
            <a:tileRect/>
          </a:gradFill>
          <a:ln>
            <a:noFill/>
          </a:ln>
          <a:effectLst>
            <a:outerShdw blurRad="127000" dist="381000" dir="8100000" algn="t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0" name="矩形 29"/>
          <p:cNvSpPr/>
          <p:nvPr userDrawn="1">
            <p:custDataLst>
              <p:tags r:id="rId9"/>
            </p:custDataLst>
          </p:nvPr>
        </p:nvSpPr>
        <p:spPr>
          <a:xfrm>
            <a:off x="0" y="0"/>
            <a:ext cx="12192000" cy="6858000"/>
          </a:xfrm>
          <a:prstGeom prst="rect">
            <a:avLst/>
          </a:prstGeom>
          <a:gradFill flip="none" rotWithShape="1">
            <a:gsLst>
              <a:gs pos="26000">
                <a:schemeClr val="bg2"/>
              </a:gs>
              <a:gs pos="58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useBgFill="1">
        <p:nvSpPr>
          <p:cNvPr id="18" name="箭头: V 形 39"/>
          <p:cNvSpPr/>
          <p:nvPr userDrawn="1">
            <p:custDataLst>
              <p:tags r:id="rId10"/>
            </p:custDataLst>
          </p:nvPr>
        </p:nvSpPr>
        <p:spPr>
          <a:xfrm flipH="1">
            <a:off x="4876912" y="1"/>
            <a:ext cx="6858000" cy="6857998"/>
          </a:xfrm>
          <a:prstGeom prst="chevr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19" name="箭头: V 形 39"/>
          <p:cNvSpPr/>
          <p:nvPr userDrawn="1">
            <p:custDataLst>
              <p:tags r:id="rId11"/>
            </p:custDataLst>
          </p:nvPr>
        </p:nvSpPr>
        <p:spPr>
          <a:xfrm flipH="1">
            <a:off x="4876912" y="1"/>
            <a:ext cx="6858000" cy="6857998"/>
          </a:xfrm>
          <a:prstGeom prst="chevron">
            <a:avLst/>
          </a:prstGeom>
          <a:gradFill flip="none" rotWithShape="1">
            <a:gsLst>
              <a:gs pos="10000">
                <a:schemeClr val="accent1">
                  <a:alpha val="6000"/>
                </a:schemeClr>
              </a:gs>
              <a:gs pos="95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31" name="任意多边形: 形状 30"/>
          <p:cNvSpPr/>
          <p:nvPr userDrawn="1">
            <p:custDataLst>
              <p:tags r:id="rId12"/>
            </p:custDataLst>
          </p:nvPr>
        </p:nvSpPr>
        <p:spPr>
          <a:xfrm flipH="1">
            <a:off x="0" y="1"/>
            <a:ext cx="2965215" cy="6857998"/>
          </a:xfrm>
          <a:custGeom>
            <a:avLst/>
            <a:gdLst>
              <a:gd name="connsiteX0" fmla="*/ 2223911 w 2223911"/>
              <a:gd name="connsiteY0" fmla="*/ 2991559 h 5215469"/>
              <a:gd name="connsiteX1" fmla="*/ 0 w 2223911"/>
              <a:gd name="connsiteY1" fmla="*/ 5215469 h 5215469"/>
              <a:gd name="connsiteX2" fmla="*/ 2223911 w 2223911"/>
              <a:gd name="connsiteY2" fmla="*/ 5215469 h 5215469"/>
              <a:gd name="connsiteX3" fmla="*/ 2223911 w 2223911"/>
              <a:gd name="connsiteY3" fmla="*/ 0 h 5215469"/>
              <a:gd name="connsiteX4" fmla="*/ 0 w 2223911"/>
              <a:gd name="connsiteY4" fmla="*/ 0 h 5215469"/>
              <a:gd name="connsiteX5" fmla="*/ 2223911 w 2223911"/>
              <a:gd name="connsiteY5" fmla="*/ 2223911 h 521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11" h="5215469">
                <a:moveTo>
                  <a:pt x="2223911" y="2991559"/>
                </a:moveTo>
                <a:lnTo>
                  <a:pt x="0" y="5215469"/>
                </a:lnTo>
                <a:lnTo>
                  <a:pt x="2223911" y="5215469"/>
                </a:lnTo>
                <a:close/>
                <a:moveTo>
                  <a:pt x="2223911" y="0"/>
                </a:moveTo>
                <a:lnTo>
                  <a:pt x="0" y="0"/>
                </a:lnTo>
                <a:lnTo>
                  <a:pt x="2223911" y="2223911"/>
                </a:lnTo>
                <a:close/>
              </a:path>
            </a:pathLst>
          </a:custGeom>
          <a:gradFill flip="none" rotWithShape="1">
            <a:gsLst>
              <a:gs pos="10000">
                <a:schemeClr val="accent1"/>
              </a:gs>
              <a:gs pos="9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p>
        </p:txBody>
      </p:sp>
      <p:sp>
        <p:nvSpPr>
          <p:cNvPr id="2" name="标题 1"/>
          <p:cNvSpPr>
            <a:spLocks noGrp="1"/>
          </p:cNvSpPr>
          <p:nvPr>
            <p:ph type="title" hasCustomPrompt="1"/>
            <p:custDataLst>
              <p:tags r:id="rId13"/>
            </p:custDataLst>
          </p:nvPr>
        </p:nvSpPr>
        <p:spPr>
          <a:xfrm>
            <a:off x="2324685" y="1732893"/>
            <a:ext cx="6601917" cy="1434848"/>
          </a:xfrm>
        </p:spPr>
        <p:txBody>
          <a:bodyPr wrap="square" anchor="b">
            <a:normAutofit/>
          </a:bodyPr>
          <a:lstStyle>
            <a:lvl1pPr algn="l">
              <a:defRPr sz="5400" b="1">
                <a:solidFill>
                  <a:schemeClr val="accent1">
                    <a:lumMod val="75000"/>
                  </a:schemeClr>
                </a:solidFill>
              </a:defRPr>
            </a:lvl1pPr>
          </a:lstStyle>
          <a:p>
            <a:r>
              <a:rPr lang="zh-CN" altLang="en-US" dirty="0"/>
              <a:t>编辑母版标题</a:t>
            </a:r>
            <a:endParaRPr lang="zh-CN" altLang="en-US" dirty="0"/>
          </a:p>
        </p:txBody>
      </p:sp>
      <p:sp>
        <p:nvSpPr>
          <p:cNvPr id="3" name="文本占位符 2"/>
          <p:cNvSpPr>
            <a:spLocks noGrp="1"/>
          </p:cNvSpPr>
          <p:nvPr>
            <p:ph type="body" idx="1" hasCustomPrompt="1"/>
            <p:custDataLst>
              <p:tags r:id="rId14"/>
            </p:custDataLst>
          </p:nvPr>
        </p:nvSpPr>
        <p:spPr>
          <a:xfrm>
            <a:off x="2349768" y="3356428"/>
            <a:ext cx="6601917" cy="685110"/>
          </a:xfrm>
        </p:spPr>
        <p:txBody>
          <a:bodyPr wrap="square">
            <a:normAutofit/>
          </a:bodyPr>
          <a:lstStyle>
            <a:lvl1pPr marL="0" indent="0" algn="l">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8" name="节编号 3"/>
          <p:cNvSpPr>
            <a:spLocks noGrp="1"/>
          </p:cNvSpPr>
          <p:nvPr>
            <p:ph type="body" sz="quarter" idx="13" hasCustomPrompt="1"/>
            <p:custDataLst>
              <p:tags r:id="rId15"/>
            </p:custDataLst>
          </p:nvPr>
        </p:nvSpPr>
        <p:spPr>
          <a:xfrm>
            <a:off x="2305395" y="4188231"/>
            <a:ext cx="2707154" cy="752334"/>
          </a:xfrm>
          <a:prstGeom prst="roundRect">
            <a:avLst>
              <a:gd name="adj" fmla="val 50000"/>
            </a:avLst>
          </a:prstGeom>
          <a:solidFill>
            <a:schemeClr val="accent1"/>
          </a:solidFill>
          <a:effectLst>
            <a:outerShdw blurRad="127000" dist="177800" dir="2400000" algn="tl" rotWithShape="0">
              <a:schemeClr val="accent1">
                <a:alpha val="40000"/>
              </a:schemeClr>
            </a:outerShdw>
          </a:effectLst>
        </p:spPr>
        <p:txBody>
          <a:bodyPr wrap="none" lIns="0" tIns="0" rIns="0" bIns="36195" anchor="ctr" anchorCtr="0">
            <a:normAutofit/>
          </a:bodyPr>
          <a:lstStyle>
            <a:lvl1pPr marL="0" indent="0" algn="ctr">
              <a:buNone/>
              <a:defRPr sz="2800" b="0">
                <a:solidFill>
                  <a:srgbClr val="FFFFFF"/>
                </a:solidFill>
              </a:defRPr>
            </a:lvl1pPr>
          </a:lstStyle>
          <a:p>
            <a:pPr lvl="0"/>
            <a:r>
              <a:rPr lang="zh-CN" altLang="en-US" dirty="0"/>
              <a:t>编号</a:t>
            </a:r>
            <a:endParaRPr lang="zh-CN" altLang="en-US" dirty="0"/>
          </a:p>
        </p:txBody>
      </p:sp>
      <p:sp>
        <p:nvSpPr>
          <p:cNvPr id="4" name="日期占位符 4"/>
          <p:cNvSpPr>
            <a:spLocks noGrp="1"/>
          </p:cNvSpPr>
          <p:nvPr>
            <p:ph type="dt" sz="half" idx="10"/>
            <p:custDataLst>
              <p:tags r:id="rId1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7"/>
            </p:custDataLst>
          </p:nvPr>
        </p:nvSpPr>
        <p:spPr/>
        <p:txBody>
          <a:bodyPr/>
          <a:lstStyle/>
          <a:p>
            <a:endParaRPr lang="zh-CN" altLang="en-US"/>
          </a:p>
        </p:txBody>
      </p:sp>
      <p:sp>
        <p:nvSpPr>
          <p:cNvPr id="6" name="灯片编号占位符 6"/>
          <p:cNvSpPr>
            <a:spLocks noGrp="1"/>
          </p:cNvSpPr>
          <p:nvPr>
            <p:ph type="sldNum" sz="quarter" idx="12"/>
            <p:custDataLst>
              <p:tags r:id="rId18"/>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7" name="任意多边形: 形状 41"/>
          <p:cNvSpPr/>
          <p:nvPr userDrawn="1">
            <p:custDataLst>
              <p:tags r:id="rId2"/>
            </p:custDataLst>
          </p:nvPr>
        </p:nvSpPr>
        <p:spPr>
          <a:xfrm flipH="1" flipV="1">
            <a:off x="0" y="0"/>
            <a:ext cx="5893435" cy="6858000"/>
          </a:xfrm>
          <a:custGeom>
            <a:avLst/>
            <a:gdLst>
              <a:gd name="connsiteX0" fmla="*/ 3803699 w 5893586"/>
              <a:gd name="connsiteY0" fmla="*/ 6858000 h 6858000"/>
              <a:gd name="connsiteX1" fmla="*/ 5893586 w 5893586"/>
              <a:gd name="connsiteY1" fmla="*/ 6858000 h 6858000"/>
              <a:gd name="connsiteX2" fmla="*/ 5893586 w 5893586"/>
              <a:gd name="connsiteY2" fmla="*/ 0 h 6858000"/>
              <a:gd name="connsiteX3" fmla="*/ 3054301 w 5893586"/>
              <a:gd name="connsiteY3" fmla="*/ 0 h 6858000"/>
              <a:gd name="connsiteX4" fmla="*/ 3051563 w 5893586"/>
              <a:gd name="connsiteY4" fmla="*/ 2738 h 6858000"/>
              <a:gd name="connsiteX5" fmla="*/ 1695331 w 5893586"/>
              <a:gd name="connsiteY5" fmla="*/ 2738 h 6858000"/>
              <a:gd name="connsiteX6" fmla="*/ 2373447 w 5893586"/>
              <a:gd name="connsiteY6" fmla="*/ 680854 h 6858000"/>
              <a:gd name="connsiteX7" fmla="*/ 0 w 5893586"/>
              <a:gd name="connsiteY7" fmla="*/ 305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3586" h="6858000">
                <a:moveTo>
                  <a:pt x="3803699" y="6858000"/>
                </a:moveTo>
                <a:lnTo>
                  <a:pt x="5893586" y="6858000"/>
                </a:lnTo>
                <a:lnTo>
                  <a:pt x="5893586" y="0"/>
                </a:lnTo>
                <a:lnTo>
                  <a:pt x="3054301" y="0"/>
                </a:lnTo>
                <a:lnTo>
                  <a:pt x="3051563" y="2738"/>
                </a:lnTo>
                <a:lnTo>
                  <a:pt x="1695331" y="2738"/>
                </a:lnTo>
                <a:lnTo>
                  <a:pt x="2373447" y="680854"/>
                </a:lnTo>
                <a:lnTo>
                  <a:pt x="0" y="3054301"/>
                </a:lnTo>
                <a:close/>
              </a:path>
            </a:pathLst>
          </a:custGeom>
          <a:gradFill flip="none" rotWithShape="1">
            <a:gsLst>
              <a:gs pos="0">
                <a:schemeClr val="bg2"/>
              </a:gs>
              <a:gs pos="100000">
                <a:schemeClr val="bg2">
                  <a:lumMod val="99000"/>
                </a:schemeClr>
              </a:gs>
            </a:gsLst>
            <a:lin ang="10800000" scaled="1"/>
            <a:tileRect/>
          </a:gradFill>
          <a:ln>
            <a:noFill/>
          </a:ln>
          <a:effectLst>
            <a:outerShdw blurRad="635000" dist="127000" dir="8100000" algn="t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8" name="任意多边形: 形状 37"/>
          <p:cNvSpPr/>
          <p:nvPr userDrawn="1">
            <p:custDataLst>
              <p:tags r:id="rId3"/>
            </p:custDataLst>
          </p:nvPr>
        </p:nvSpPr>
        <p:spPr>
          <a:xfrm flipH="1">
            <a:off x="0" y="1152525"/>
            <a:ext cx="3566160" cy="5705475"/>
          </a:xfrm>
          <a:custGeom>
            <a:avLst/>
            <a:gdLst>
              <a:gd name="connsiteX0" fmla="*/ 2290726 w 2674517"/>
              <a:gd name="connsiteY0" fmla="*/ 0 h 4278976"/>
              <a:gd name="connsiteX1" fmla="*/ 2674517 w 2674517"/>
              <a:gd name="connsiteY1" fmla="*/ 0 h 4278976"/>
              <a:gd name="connsiteX2" fmla="*/ 2674517 w 2674517"/>
              <a:gd name="connsiteY2" fmla="*/ 4278976 h 4278976"/>
              <a:gd name="connsiteX3" fmla="*/ 1988250 w 2674517"/>
              <a:gd name="connsiteY3" fmla="*/ 4278976 h 4278976"/>
              <a:gd name="connsiteX4" fmla="*/ 0 w 2674517"/>
              <a:gd name="connsiteY4" fmla="*/ 2290726 h 427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17" h="4278976">
                <a:moveTo>
                  <a:pt x="2290726" y="0"/>
                </a:moveTo>
                <a:lnTo>
                  <a:pt x="2674517" y="0"/>
                </a:lnTo>
                <a:lnTo>
                  <a:pt x="2674517" y="4278976"/>
                </a:lnTo>
                <a:lnTo>
                  <a:pt x="1988250" y="4278976"/>
                </a:lnTo>
                <a:lnTo>
                  <a:pt x="0" y="2290726"/>
                </a:lnTo>
                <a:close/>
              </a:path>
            </a:pathLst>
          </a:custGeom>
          <a:gradFill flip="none" rotWithShape="1">
            <a:gsLst>
              <a:gs pos="0">
                <a:schemeClr val="bg2"/>
              </a:gs>
              <a:gs pos="100000">
                <a:schemeClr val="bg2">
                  <a:lumMod val="99000"/>
                </a:schemeClr>
              </a:gs>
            </a:gsLst>
            <a:lin ang="0" scaled="1"/>
            <a:tileRect/>
          </a:gradFill>
          <a:ln>
            <a:noFill/>
          </a:ln>
          <a:effectLst>
            <a:outerShdw blurRad="381000" dist="127000" dir="10800000" algn="r" rotWithShape="0">
              <a:schemeClr val="tx1">
                <a:alpha val="4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38"/>
          <p:cNvSpPr/>
          <p:nvPr userDrawn="1">
            <p:custDataLst>
              <p:tags r:id="rId4"/>
            </p:custDataLst>
          </p:nvPr>
        </p:nvSpPr>
        <p:spPr>
          <a:xfrm flipH="1">
            <a:off x="0" y="2933700"/>
            <a:ext cx="1783080" cy="3566160"/>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gradFill flip="none" rotWithShape="1">
            <a:gsLst>
              <a:gs pos="57000">
                <a:schemeClr val="bg2">
                  <a:lumMod val="99000"/>
                </a:schemeClr>
              </a:gs>
              <a:gs pos="0">
                <a:schemeClr val="bg2"/>
              </a:gs>
              <a:gs pos="100000">
                <a:schemeClr val="bg2">
                  <a:lumMod val="98000"/>
                </a:schemeClr>
              </a:gs>
            </a:gsLst>
            <a:lin ang="0" scaled="1"/>
            <a:tileRect/>
          </a:gradFill>
          <a:ln>
            <a:noFill/>
          </a:ln>
          <a:effectLst>
            <a:outerShdw blurRad="254000" dist="38100" dir="10800000" algn="r" rotWithShape="0">
              <a:schemeClr val="tx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25"/>
          <p:cNvSpPr/>
          <p:nvPr userDrawn="1">
            <p:custDataLst>
              <p:tags r:id="rId5"/>
            </p:custDataLst>
          </p:nvPr>
        </p:nvSpPr>
        <p:spPr>
          <a:xfrm flipH="1">
            <a:off x="6539230" y="0"/>
            <a:ext cx="5652770" cy="6858000"/>
          </a:xfrm>
          <a:custGeom>
            <a:avLst/>
            <a:gdLst>
              <a:gd name="connsiteX0" fmla="*/ 0 w 4073236"/>
              <a:gd name="connsiteY0" fmla="*/ 0 h 4943995"/>
              <a:gd name="connsiteX1" fmla="*/ 2741690 w 4073236"/>
              <a:gd name="connsiteY1" fmla="*/ 0 h 4943995"/>
              <a:gd name="connsiteX2" fmla="*/ 4073236 w 4073236"/>
              <a:gd name="connsiteY2" fmla="*/ 1331546 h 4943995"/>
              <a:gd name="connsiteX3" fmla="*/ 460787 w 4073236"/>
              <a:gd name="connsiteY3" fmla="*/ 4943995 h 4943995"/>
              <a:gd name="connsiteX4" fmla="*/ 0 w 4073236"/>
              <a:gd name="connsiteY4" fmla="*/ 4943995 h 494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236" h="4943995">
                <a:moveTo>
                  <a:pt x="0" y="0"/>
                </a:moveTo>
                <a:lnTo>
                  <a:pt x="2741690" y="0"/>
                </a:lnTo>
                <a:lnTo>
                  <a:pt x="4073236" y="1331546"/>
                </a:lnTo>
                <a:lnTo>
                  <a:pt x="460787" y="4943995"/>
                </a:lnTo>
                <a:lnTo>
                  <a:pt x="0" y="4943995"/>
                </a:lnTo>
                <a:close/>
              </a:path>
            </a:pathLst>
          </a:custGeom>
          <a:gradFill flip="none" rotWithShape="1">
            <a:gsLst>
              <a:gs pos="44000">
                <a:schemeClr val="bg2">
                  <a:lumMod val="98000"/>
                </a:schemeClr>
              </a:gs>
              <a:gs pos="80000">
                <a:schemeClr val="bg2"/>
              </a:gs>
            </a:gsLst>
            <a:lin ang="5400000" scaled="1"/>
            <a:tileRect/>
          </a:gradFill>
          <a:ln>
            <a:noFill/>
          </a:ln>
          <a:effectLst>
            <a:outerShdw blurRad="381000" dist="381000" dir="2700000" algn="t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1" name="任意多边形: 形状 26"/>
          <p:cNvSpPr/>
          <p:nvPr userDrawn="1">
            <p:custDataLst>
              <p:tags r:id="rId6"/>
            </p:custDataLst>
          </p:nvPr>
        </p:nvSpPr>
        <p:spPr>
          <a:xfrm flipH="1">
            <a:off x="7980045" y="0"/>
            <a:ext cx="4211955" cy="6059805"/>
          </a:xfrm>
          <a:custGeom>
            <a:avLst/>
            <a:gdLst>
              <a:gd name="connsiteX0" fmla="*/ 0 w 3158837"/>
              <a:gd name="connsiteY0" fmla="*/ 0 h 4544733"/>
              <a:gd name="connsiteX1" fmla="*/ 1772942 w 3158837"/>
              <a:gd name="connsiteY1" fmla="*/ 0 h 4544733"/>
              <a:gd name="connsiteX2" fmla="*/ 3158837 w 3158837"/>
              <a:gd name="connsiteY2" fmla="*/ 1385896 h 4544733"/>
              <a:gd name="connsiteX3" fmla="*/ 0 w 3158837"/>
              <a:gd name="connsiteY3" fmla="*/ 4544733 h 4544733"/>
            </a:gdLst>
            <a:ahLst/>
            <a:cxnLst>
              <a:cxn ang="0">
                <a:pos x="connsiteX0" y="connsiteY0"/>
              </a:cxn>
              <a:cxn ang="0">
                <a:pos x="connsiteX1" y="connsiteY1"/>
              </a:cxn>
              <a:cxn ang="0">
                <a:pos x="connsiteX2" y="connsiteY2"/>
              </a:cxn>
              <a:cxn ang="0">
                <a:pos x="connsiteX3" y="connsiteY3"/>
              </a:cxn>
            </a:cxnLst>
            <a:rect l="l" t="t" r="r" b="b"/>
            <a:pathLst>
              <a:path w="3158837" h="4544733">
                <a:moveTo>
                  <a:pt x="0" y="0"/>
                </a:moveTo>
                <a:lnTo>
                  <a:pt x="1772942" y="0"/>
                </a:lnTo>
                <a:lnTo>
                  <a:pt x="3158837" y="1385896"/>
                </a:lnTo>
                <a:lnTo>
                  <a:pt x="0" y="4544733"/>
                </a:lnTo>
                <a:close/>
              </a:path>
            </a:pathLst>
          </a:custGeom>
          <a:gradFill flip="none" rotWithShape="1">
            <a:gsLst>
              <a:gs pos="0">
                <a:schemeClr val="bg2"/>
              </a:gs>
              <a:gs pos="100000">
                <a:schemeClr val="bg2">
                  <a:lumMod val="98000"/>
                </a:schemeClr>
              </a:gs>
            </a:gsLst>
            <a:lin ang="10800000" scaled="1"/>
            <a:tileRect/>
          </a:gradFill>
          <a:ln>
            <a:noFill/>
          </a:ln>
          <a:effectLst>
            <a:outerShdw blurRad="127000" dist="127000" dir="10800000" algn="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dirty="0"/>
          </a:p>
        </p:txBody>
      </p:sp>
      <p:sp>
        <p:nvSpPr>
          <p:cNvPr id="33" name="任意多边形: 形状 27"/>
          <p:cNvSpPr/>
          <p:nvPr userDrawn="1">
            <p:custDataLst>
              <p:tags r:id="rId7"/>
            </p:custDataLst>
          </p:nvPr>
        </p:nvSpPr>
        <p:spPr>
          <a:xfrm rot="10800000" flipH="1">
            <a:off x="9886315" y="0"/>
            <a:ext cx="2305685" cy="4610735"/>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solidFill>
            <a:schemeClr val="bg2"/>
          </a:solidFill>
          <a:ln>
            <a:noFill/>
          </a:ln>
          <a:effectLst>
            <a:outerShdw blurRad="381000" dist="254000" dir="18900000" algn="bl" rotWithShape="0">
              <a:prstClr val="black">
                <a:alpha val="1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4" name="等腰三角形 33"/>
          <p:cNvSpPr/>
          <p:nvPr userDrawn="1">
            <p:custDataLst>
              <p:tags r:id="rId8"/>
            </p:custDataLst>
          </p:nvPr>
        </p:nvSpPr>
        <p:spPr>
          <a:xfrm rot="10800000" flipH="1">
            <a:off x="3291205" y="0"/>
            <a:ext cx="5268595" cy="2560320"/>
          </a:xfrm>
          <a:prstGeom prst="triangle">
            <a:avLst/>
          </a:prstGeom>
          <a:gradFill flip="none" rotWithShape="1">
            <a:gsLst>
              <a:gs pos="0">
                <a:schemeClr val="bg2"/>
              </a:gs>
              <a:gs pos="100000">
                <a:schemeClr val="bg2">
                  <a:lumMod val="98000"/>
                </a:schemeClr>
              </a:gs>
            </a:gsLst>
            <a:lin ang="10800000" scaled="1"/>
            <a:tileRect/>
          </a:gradFill>
          <a:ln>
            <a:noFill/>
          </a:ln>
          <a:effectLst>
            <a:outerShdw blurRad="127000" dist="381000" dir="8100000" algn="tr" rotWithShape="0">
              <a:prstClr val="black">
                <a:alpha val="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5" name="矩形 34"/>
          <p:cNvSpPr/>
          <p:nvPr userDrawn="1">
            <p:custDataLst>
              <p:tags r:id="rId9"/>
            </p:custDataLst>
          </p:nvPr>
        </p:nvSpPr>
        <p:spPr>
          <a:xfrm flipH="1">
            <a:off x="0" y="0"/>
            <a:ext cx="12192000" cy="6858000"/>
          </a:xfrm>
          <a:prstGeom prst="rect">
            <a:avLst/>
          </a:prstGeom>
          <a:gradFill flip="none" rotWithShape="1">
            <a:gsLst>
              <a:gs pos="45000">
                <a:schemeClr val="bg2"/>
              </a:gs>
              <a:gs pos="58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useBgFill="1">
        <p:nvSpPr>
          <p:cNvPr id="36" name="箭头: V 形 39"/>
          <p:cNvSpPr/>
          <p:nvPr userDrawn="1">
            <p:custDataLst>
              <p:tags r:id="rId10"/>
            </p:custDataLst>
          </p:nvPr>
        </p:nvSpPr>
        <p:spPr>
          <a:xfrm>
            <a:off x="457200" y="0"/>
            <a:ext cx="6858000" cy="6858000"/>
          </a:xfrm>
          <a:prstGeom prst="chevr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37" name="箭头: V 形 39"/>
          <p:cNvSpPr/>
          <p:nvPr userDrawn="1">
            <p:custDataLst>
              <p:tags r:id="rId11"/>
            </p:custDataLst>
          </p:nvPr>
        </p:nvSpPr>
        <p:spPr>
          <a:xfrm>
            <a:off x="457200" y="0"/>
            <a:ext cx="6858000" cy="6858000"/>
          </a:xfrm>
          <a:prstGeom prst="chevron">
            <a:avLst/>
          </a:prstGeom>
          <a:gradFill flip="none" rotWithShape="1">
            <a:gsLst>
              <a:gs pos="10000">
                <a:schemeClr val="accent1">
                  <a:alpha val="6000"/>
                </a:schemeClr>
              </a:gs>
              <a:gs pos="95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p>
        </p:txBody>
      </p:sp>
      <p:sp>
        <p:nvSpPr>
          <p:cNvPr id="41" name="任意多边形: 形状 30"/>
          <p:cNvSpPr/>
          <p:nvPr userDrawn="1">
            <p:custDataLst>
              <p:tags r:id="rId12"/>
            </p:custDataLst>
          </p:nvPr>
        </p:nvSpPr>
        <p:spPr>
          <a:xfrm>
            <a:off x="9226550" y="0"/>
            <a:ext cx="2965450" cy="6858000"/>
          </a:xfrm>
          <a:custGeom>
            <a:avLst/>
            <a:gdLst>
              <a:gd name="connsiteX0" fmla="*/ 2223911 w 2223911"/>
              <a:gd name="connsiteY0" fmla="*/ 2991559 h 5215469"/>
              <a:gd name="connsiteX1" fmla="*/ 0 w 2223911"/>
              <a:gd name="connsiteY1" fmla="*/ 5215469 h 5215469"/>
              <a:gd name="connsiteX2" fmla="*/ 2223911 w 2223911"/>
              <a:gd name="connsiteY2" fmla="*/ 5215469 h 5215469"/>
              <a:gd name="connsiteX3" fmla="*/ 2223911 w 2223911"/>
              <a:gd name="connsiteY3" fmla="*/ 0 h 5215469"/>
              <a:gd name="connsiteX4" fmla="*/ 0 w 2223911"/>
              <a:gd name="connsiteY4" fmla="*/ 0 h 5215469"/>
              <a:gd name="connsiteX5" fmla="*/ 2223911 w 2223911"/>
              <a:gd name="connsiteY5" fmla="*/ 2223911 h 521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11" h="5215469">
                <a:moveTo>
                  <a:pt x="2223911" y="2991559"/>
                </a:moveTo>
                <a:lnTo>
                  <a:pt x="0" y="5215469"/>
                </a:lnTo>
                <a:lnTo>
                  <a:pt x="2223911" y="5215469"/>
                </a:lnTo>
                <a:close/>
                <a:moveTo>
                  <a:pt x="2223911" y="0"/>
                </a:moveTo>
                <a:lnTo>
                  <a:pt x="0" y="0"/>
                </a:lnTo>
                <a:lnTo>
                  <a:pt x="2223911" y="2223911"/>
                </a:lnTo>
                <a:close/>
              </a:path>
            </a:pathLst>
          </a:custGeom>
          <a:gradFill flip="none" rotWithShape="1">
            <a:gsLst>
              <a:gs pos="10000">
                <a:schemeClr val="accent1"/>
              </a:gs>
              <a:gs pos="9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p>
        </p:txBody>
      </p:sp>
      <p:sp>
        <p:nvSpPr>
          <p:cNvPr id="2" name="标题 1"/>
          <p:cNvSpPr>
            <a:spLocks noGrp="1"/>
          </p:cNvSpPr>
          <p:nvPr>
            <p:ph type="ctrTitle" hasCustomPrompt="1"/>
            <p:custDataLst>
              <p:tags r:id="rId13"/>
            </p:custDataLst>
          </p:nvPr>
        </p:nvSpPr>
        <p:spPr>
          <a:xfrm>
            <a:off x="2616109" y="1553032"/>
            <a:ext cx="7721092" cy="1986048"/>
          </a:xfrm>
        </p:spPr>
        <p:txBody>
          <a:bodyPr wrap="square" anchor="b">
            <a:normAutofit/>
          </a:bodyPr>
          <a:lstStyle>
            <a:lvl1pPr algn="r">
              <a:lnSpc>
                <a:spcPct val="100000"/>
              </a:lnSpc>
              <a:defRPr sz="7200">
                <a:solidFill>
                  <a:schemeClr val="accent1">
                    <a:lumMod val="75000"/>
                  </a:schemeClr>
                </a:solidFill>
              </a:defRPr>
            </a:lvl1pPr>
          </a:lstStyle>
          <a:p>
            <a:r>
              <a:rPr lang="zh-CN" altLang="en-US" dirty="0"/>
              <a:t>编辑母版标题</a:t>
            </a:r>
            <a:endParaRPr lang="zh-CN" altLang="en-US" dirty="0"/>
          </a:p>
        </p:txBody>
      </p:sp>
      <p:sp>
        <p:nvSpPr>
          <p:cNvPr id="3" name="副标题 2"/>
          <p:cNvSpPr>
            <a:spLocks noGrp="1"/>
          </p:cNvSpPr>
          <p:nvPr>
            <p:ph type="subTitle" idx="1" hasCustomPrompt="1"/>
            <p:custDataLst>
              <p:tags r:id="rId14"/>
            </p:custDataLst>
          </p:nvPr>
        </p:nvSpPr>
        <p:spPr>
          <a:xfrm>
            <a:off x="2616109" y="3730803"/>
            <a:ext cx="7721092" cy="783144"/>
          </a:xfrm>
        </p:spPr>
        <p:txBody>
          <a:bodyPr wrap="square">
            <a:normAutofit/>
          </a:bodyPr>
          <a:lstStyle>
            <a:lvl1pPr marL="0" indent="0" algn="r">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5"/>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lstStyle/>
          <a:p>
            <a:endParaRPr lang="zh-CN" altLang="en-US"/>
          </a:p>
        </p:txBody>
      </p:sp>
      <p:sp>
        <p:nvSpPr>
          <p:cNvPr id="6" name="灯片编号占位符 5"/>
          <p:cNvSpPr>
            <a:spLocks noGrp="1"/>
          </p:cNvSpPr>
          <p:nvPr>
            <p:ph type="sldNum" sz="quarter" idx="12"/>
            <p:custDataLst>
              <p:tags r:id="rId17"/>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8"/>
            </p:custDataLst>
          </p:nvPr>
        </p:nvSpPr>
        <p:spPr>
          <a:xfrm>
            <a:off x="9886603" y="184730"/>
            <a:ext cx="1987640" cy="504000"/>
          </a:xfrm>
        </p:spPr>
        <p:txBody>
          <a:bodyPr wrap="square" anchor="ctr">
            <a:normAutofit/>
          </a:bodyPr>
          <a:lstStyle>
            <a:lvl1pPr marL="0" indent="0" algn="r">
              <a:lnSpc>
                <a:spcPct val="100000"/>
              </a:lnSpc>
              <a:buNone/>
              <a:defRPr sz="1400" b="1">
                <a:solidFill>
                  <a:srgbClr val="FFFFFF"/>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9"/>
            </p:custDataLst>
          </p:nvPr>
        </p:nvSpPr>
        <p:spPr>
          <a:xfrm>
            <a:off x="8033201" y="4788000"/>
            <a:ext cx="2304000" cy="540000"/>
          </a:xfrm>
          <a:prstGeom prst="roundRect">
            <a:avLst>
              <a:gd name="adj" fmla="val 50000"/>
            </a:avLst>
          </a:prstGeom>
          <a:solidFill>
            <a:schemeClr val="accent1"/>
          </a:solidFill>
          <a:effectLst>
            <a:outerShdw blurRad="127000" dist="177800" dir="2400000" algn="tl" rotWithShape="0">
              <a:schemeClr val="accent1">
                <a:alpha val="40000"/>
              </a:schemeClr>
            </a:outerShdw>
          </a:effectLst>
        </p:spPr>
        <p:txBody>
          <a:bodyPr wrap="square" anchor="ctr">
            <a:normAutofit/>
          </a:bodyPr>
          <a:lstStyle>
            <a:lvl1pPr marL="0" indent="0" algn="ctr">
              <a:lnSpc>
                <a:spcPct val="100000"/>
              </a:lnSpc>
              <a:buNone/>
              <a:defRPr sz="1800" b="1">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8E9200B-7297-472B-AB73-B82FAB5C9E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ADDDA4-FC94-4BD1-8449-F1F772D114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8" Type="http://schemas.openxmlformats.org/officeDocument/2006/relationships/theme" Target="../theme/theme2.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8" Type="http://schemas.openxmlformats.org/officeDocument/2006/relationships/theme" Target="../theme/theme3.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image" Target="../media/image3.png"/><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slideLayout" Target="../slideLayouts/slideLayout54.xml"/><Relationship Id="rId2" Type="http://schemas.openxmlformats.org/officeDocument/2006/relationships/slideLayout" Target="../slideLayouts/slideLayout53.xml"/><Relationship Id="rId15" Type="http://schemas.openxmlformats.org/officeDocument/2006/relationships/theme" Target="../theme/theme4.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image" Target="../media/image3.png"/><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5" Type="http://schemas.openxmlformats.org/officeDocument/2006/relationships/theme" Target="../theme/theme5.xml"/><Relationship Id="rId14" Type="http://schemas.openxmlformats.org/officeDocument/2006/relationships/tags" Target="../tags/tag210.xml"/><Relationship Id="rId13" Type="http://schemas.openxmlformats.org/officeDocument/2006/relationships/tags" Target="../tags/tag209.xml"/><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image" Target="../media/image3.png"/><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5" Type="http://schemas.openxmlformats.org/officeDocument/2006/relationships/theme" Target="../theme/theme6.xml"/><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image" Target="../media/image3.png"/><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5" Type="http://schemas.openxmlformats.org/officeDocument/2006/relationships/theme" Target="../theme/theme7.xml"/><Relationship Id="rId14" Type="http://schemas.openxmlformats.org/officeDocument/2006/relationships/tags" Target="../tags/tag258.xml"/><Relationship Id="rId13" Type="http://schemas.openxmlformats.org/officeDocument/2006/relationships/tags" Target="../tags/tag257.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3" Type="http://schemas.openxmlformats.org/officeDocument/2006/relationships/theme" Target="../theme/theme8.xml"/><Relationship Id="rId22" Type="http://schemas.openxmlformats.org/officeDocument/2006/relationships/tags" Target="../tags/tag372.xml"/><Relationship Id="rId21" Type="http://schemas.openxmlformats.org/officeDocument/2006/relationships/tags" Target="../tags/tag371.xml"/><Relationship Id="rId20" Type="http://schemas.openxmlformats.org/officeDocument/2006/relationships/tags" Target="../tags/tag370.xml"/><Relationship Id="rId2" Type="http://schemas.openxmlformats.org/officeDocument/2006/relationships/slideLayout" Target="../slideLayouts/slideLayout65.xml"/><Relationship Id="rId19" Type="http://schemas.openxmlformats.org/officeDocument/2006/relationships/tags" Target="../tags/tag369.xml"/><Relationship Id="rId18" Type="http://schemas.openxmlformats.org/officeDocument/2006/relationships/tags" Target="../tags/tag368.xml"/><Relationship Id="rId17" Type="http://schemas.openxmlformats.org/officeDocument/2006/relationships/tags" Target="../tags/tag367.xml"/><Relationship Id="rId16" Type="http://schemas.openxmlformats.org/officeDocument/2006/relationships/tags" Target="../tags/tag366.xml"/><Relationship Id="rId15" Type="http://schemas.openxmlformats.org/officeDocument/2006/relationships/tags" Target="../tags/tag365.xml"/><Relationship Id="rId14" Type="http://schemas.openxmlformats.org/officeDocument/2006/relationships/tags" Target="../tags/tag364.xml"/><Relationship Id="rId13" Type="http://schemas.openxmlformats.org/officeDocument/2006/relationships/tags" Target="../tags/tag363.xml"/><Relationship Id="rId12" Type="http://schemas.openxmlformats.org/officeDocument/2006/relationships/tags" Target="../tags/tag362.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200B-7297-472B-AB73-B82FAB5C9EC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DDDA4-FC94-4BD1-8449-F1F772D1142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200B-7297-472B-AB73-B82FAB5C9EC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DDDA4-FC94-4BD1-8449-F1F772D1142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200B-7297-472B-AB73-B82FAB5C9EC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DDDA4-FC94-4BD1-8449-F1F772D1142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矩形 7"/>
          <p:cNvSpPr/>
          <p:nvPr userDrawn="1">
            <p:custDataLst>
              <p:tags r:id="rId4"/>
            </p:custDataLst>
          </p:nvPr>
        </p:nvSpPr>
        <p:spPr>
          <a:xfrm>
            <a:off x="0" y="0"/>
            <a:ext cx="12192000" cy="6858000"/>
          </a:xfrm>
          <a:prstGeom prst="rect">
            <a:avLst/>
          </a:prstGeom>
          <a:gradFill>
            <a:gsLst>
              <a:gs pos="0">
                <a:schemeClr val="bg1"/>
              </a:gs>
              <a:gs pos="99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custDataLst>
              <p:tags r:id="rId5"/>
            </p:custDataLst>
          </p:nvPr>
        </p:nvPicPr>
        <p:blipFill rotWithShape="1">
          <a:blip r:embed="rId6">
            <a:alphaModFix amt="2000"/>
          </a:blip>
          <a:srcRect/>
          <a:stretch>
            <a:fillRect/>
          </a:stretch>
        </p:blipFill>
        <p:spPr>
          <a:xfrm flipH="1">
            <a:off x="6502396" y="698329"/>
            <a:ext cx="5689599" cy="6159671"/>
          </a:xfrm>
          <a:prstGeom prst="rect">
            <a:avLst/>
          </a:prstGeom>
        </p:spPr>
      </p:pic>
      <p:sp>
        <p:nvSpPr>
          <p:cNvPr id="9" name="任意多边形: 形状 8"/>
          <p:cNvSpPr/>
          <p:nvPr userDrawn="1">
            <p:custDataLst>
              <p:tags r:id="rId7"/>
            </p:custDataLst>
          </p:nvPr>
        </p:nvSpPr>
        <p:spPr>
          <a:xfrm>
            <a:off x="11112002" y="1"/>
            <a:ext cx="1079999" cy="1079999"/>
          </a:xfrm>
          <a:custGeom>
            <a:avLst/>
            <a:gdLst>
              <a:gd name="connsiteX0" fmla="*/ 0 w 1415143"/>
              <a:gd name="connsiteY0" fmla="*/ 0 h 1415143"/>
              <a:gd name="connsiteX1" fmla="*/ 602936 w 1415143"/>
              <a:gd name="connsiteY1" fmla="*/ 0 h 1415143"/>
              <a:gd name="connsiteX2" fmla="*/ 1415143 w 1415143"/>
              <a:gd name="connsiteY2" fmla="*/ 812207 h 1415143"/>
              <a:gd name="connsiteX3" fmla="*/ 1415143 w 1415143"/>
              <a:gd name="connsiteY3" fmla="*/ 1415143 h 1415143"/>
              <a:gd name="connsiteX4" fmla="*/ 0 w 1415143"/>
              <a:gd name="connsiteY4" fmla="*/ 0 h 141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1415143">
                <a:moveTo>
                  <a:pt x="0" y="0"/>
                </a:moveTo>
                <a:lnTo>
                  <a:pt x="602936" y="0"/>
                </a:lnTo>
                <a:cubicBezTo>
                  <a:pt x="602936" y="448570"/>
                  <a:pt x="966573" y="812207"/>
                  <a:pt x="1415143" y="812207"/>
                </a:cubicBezTo>
                <a:lnTo>
                  <a:pt x="1415143" y="1415143"/>
                </a:lnTo>
                <a:cubicBezTo>
                  <a:pt x="633581" y="1415143"/>
                  <a:pt x="0" y="781562"/>
                  <a:pt x="0" y="0"/>
                </a:cubicBezTo>
                <a:close/>
              </a:path>
            </a:pathLst>
          </a:custGeom>
          <a:gradFill flip="none" rotWithShape="1">
            <a:gsLst>
              <a:gs pos="0">
                <a:schemeClr val="accent1">
                  <a:lumMod val="20000"/>
                  <a:lumOff val="80000"/>
                </a:schemeClr>
              </a:gs>
              <a:gs pos="80000">
                <a:schemeClr val="accent1">
                  <a:lumMod val="20000"/>
                  <a:lumOff val="80000"/>
                  <a:alpha val="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任意多边形: 形状 9"/>
          <p:cNvSpPr/>
          <p:nvPr userDrawn="1">
            <p:custDataLst>
              <p:tags r:id="rId8"/>
            </p:custDataLst>
          </p:nvPr>
        </p:nvSpPr>
        <p:spPr>
          <a:xfrm>
            <a:off x="11437620" y="776019"/>
            <a:ext cx="248180" cy="239981"/>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占位符 1"/>
          <p:cNvSpPr>
            <a:spLocks noGrp="1"/>
          </p:cNvSpPr>
          <p:nvPr>
            <p:ph type="title"/>
            <p:custDataLst>
              <p:tags r:id="rId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4"/>
            </p:custDataLst>
          </p:nvPr>
        </p:nvSpPr>
        <p:spPr>
          <a:xfrm>
            <a:off x="0" y="0"/>
            <a:ext cx="12192000" cy="6858000"/>
          </a:xfrm>
          <a:prstGeom prst="rect">
            <a:avLst/>
          </a:prstGeom>
          <a:gradFill>
            <a:gsLst>
              <a:gs pos="0">
                <a:schemeClr val="bg1"/>
              </a:gs>
              <a:gs pos="99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custDataLst>
              <p:tags r:id="rId5"/>
            </p:custDataLst>
          </p:nvPr>
        </p:nvPicPr>
        <p:blipFill rotWithShape="1">
          <a:blip r:embed="rId6">
            <a:alphaModFix amt="2000"/>
          </a:blip>
          <a:srcRect/>
          <a:stretch>
            <a:fillRect/>
          </a:stretch>
        </p:blipFill>
        <p:spPr>
          <a:xfrm flipH="1">
            <a:off x="6502396" y="698329"/>
            <a:ext cx="5689599" cy="6159671"/>
          </a:xfrm>
          <a:prstGeom prst="rect">
            <a:avLst/>
          </a:prstGeom>
        </p:spPr>
      </p:pic>
      <p:sp>
        <p:nvSpPr>
          <p:cNvPr id="9" name="任意多边形: 形状 8"/>
          <p:cNvSpPr/>
          <p:nvPr userDrawn="1">
            <p:custDataLst>
              <p:tags r:id="rId7"/>
            </p:custDataLst>
          </p:nvPr>
        </p:nvSpPr>
        <p:spPr>
          <a:xfrm>
            <a:off x="11112002" y="1"/>
            <a:ext cx="1079999" cy="1079999"/>
          </a:xfrm>
          <a:custGeom>
            <a:avLst/>
            <a:gdLst>
              <a:gd name="connsiteX0" fmla="*/ 0 w 1415143"/>
              <a:gd name="connsiteY0" fmla="*/ 0 h 1415143"/>
              <a:gd name="connsiteX1" fmla="*/ 602936 w 1415143"/>
              <a:gd name="connsiteY1" fmla="*/ 0 h 1415143"/>
              <a:gd name="connsiteX2" fmla="*/ 1415143 w 1415143"/>
              <a:gd name="connsiteY2" fmla="*/ 812207 h 1415143"/>
              <a:gd name="connsiteX3" fmla="*/ 1415143 w 1415143"/>
              <a:gd name="connsiteY3" fmla="*/ 1415143 h 1415143"/>
              <a:gd name="connsiteX4" fmla="*/ 0 w 1415143"/>
              <a:gd name="connsiteY4" fmla="*/ 0 h 141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1415143">
                <a:moveTo>
                  <a:pt x="0" y="0"/>
                </a:moveTo>
                <a:lnTo>
                  <a:pt x="602936" y="0"/>
                </a:lnTo>
                <a:cubicBezTo>
                  <a:pt x="602936" y="448570"/>
                  <a:pt x="966573" y="812207"/>
                  <a:pt x="1415143" y="812207"/>
                </a:cubicBezTo>
                <a:lnTo>
                  <a:pt x="1415143" y="1415143"/>
                </a:lnTo>
                <a:cubicBezTo>
                  <a:pt x="633581" y="1415143"/>
                  <a:pt x="0" y="781562"/>
                  <a:pt x="0" y="0"/>
                </a:cubicBezTo>
                <a:close/>
              </a:path>
            </a:pathLst>
          </a:custGeom>
          <a:gradFill flip="none" rotWithShape="1">
            <a:gsLst>
              <a:gs pos="0">
                <a:schemeClr val="accent1">
                  <a:lumMod val="20000"/>
                  <a:lumOff val="80000"/>
                </a:schemeClr>
              </a:gs>
              <a:gs pos="80000">
                <a:schemeClr val="accent1">
                  <a:lumMod val="20000"/>
                  <a:lumOff val="80000"/>
                  <a:alpha val="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任意多边形: 形状 9"/>
          <p:cNvSpPr/>
          <p:nvPr userDrawn="1">
            <p:custDataLst>
              <p:tags r:id="rId8"/>
            </p:custDataLst>
          </p:nvPr>
        </p:nvSpPr>
        <p:spPr>
          <a:xfrm>
            <a:off x="11437620" y="776019"/>
            <a:ext cx="248180" cy="239981"/>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占位符 1"/>
          <p:cNvSpPr>
            <a:spLocks noGrp="1"/>
          </p:cNvSpPr>
          <p:nvPr>
            <p:ph type="title"/>
            <p:custDataLst>
              <p:tags r:id="rId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4"/>
            </p:custDataLst>
          </p:nvPr>
        </p:nvSpPr>
        <p:spPr>
          <a:xfrm>
            <a:off x="0" y="0"/>
            <a:ext cx="12192000" cy="6858000"/>
          </a:xfrm>
          <a:prstGeom prst="rect">
            <a:avLst/>
          </a:prstGeom>
          <a:gradFill>
            <a:gsLst>
              <a:gs pos="0">
                <a:schemeClr val="bg1"/>
              </a:gs>
              <a:gs pos="99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custDataLst>
              <p:tags r:id="rId5"/>
            </p:custDataLst>
          </p:nvPr>
        </p:nvPicPr>
        <p:blipFill rotWithShape="1">
          <a:blip r:embed="rId6">
            <a:alphaModFix amt="2000"/>
          </a:blip>
          <a:srcRect/>
          <a:stretch>
            <a:fillRect/>
          </a:stretch>
        </p:blipFill>
        <p:spPr>
          <a:xfrm flipH="1">
            <a:off x="6502396" y="698329"/>
            <a:ext cx="5689599" cy="6159671"/>
          </a:xfrm>
          <a:prstGeom prst="rect">
            <a:avLst/>
          </a:prstGeom>
        </p:spPr>
      </p:pic>
      <p:sp>
        <p:nvSpPr>
          <p:cNvPr id="9" name="任意多边形: 形状 8"/>
          <p:cNvSpPr/>
          <p:nvPr userDrawn="1">
            <p:custDataLst>
              <p:tags r:id="rId7"/>
            </p:custDataLst>
          </p:nvPr>
        </p:nvSpPr>
        <p:spPr>
          <a:xfrm>
            <a:off x="11112002" y="1"/>
            <a:ext cx="1079999" cy="1079999"/>
          </a:xfrm>
          <a:custGeom>
            <a:avLst/>
            <a:gdLst>
              <a:gd name="connsiteX0" fmla="*/ 0 w 1415143"/>
              <a:gd name="connsiteY0" fmla="*/ 0 h 1415143"/>
              <a:gd name="connsiteX1" fmla="*/ 602936 w 1415143"/>
              <a:gd name="connsiteY1" fmla="*/ 0 h 1415143"/>
              <a:gd name="connsiteX2" fmla="*/ 1415143 w 1415143"/>
              <a:gd name="connsiteY2" fmla="*/ 812207 h 1415143"/>
              <a:gd name="connsiteX3" fmla="*/ 1415143 w 1415143"/>
              <a:gd name="connsiteY3" fmla="*/ 1415143 h 1415143"/>
              <a:gd name="connsiteX4" fmla="*/ 0 w 1415143"/>
              <a:gd name="connsiteY4" fmla="*/ 0 h 141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1415143">
                <a:moveTo>
                  <a:pt x="0" y="0"/>
                </a:moveTo>
                <a:lnTo>
                  <a:pt x="602936" y="0"/>
                </a:lnTo>
                <a:cubicBezTo>
                  <a:pt x="602936" y="448570"/>
                  <a:pt x="966573" y="812207"/>
                  <a:pt x="1415143" y="812207"/>
                </a:cubicBezTo>
                <a:lnTo>
                  <a:pt x="1415143" y="1415143"/>
                </a:lnTo>
                <a:cubicBezTo>
                  <a:pt x="633581" y="1415143"/>
                  <a:pt x="0" y="781562"/>
                  <a:pt x="0" y="0"/>
                </a:cubicBezTo>
                <a:close/>
              </a:path>
            </a:pathLst>
          </a:custGeom>
          <a:gradFill flip="none" rotWithShape="1">
            <a:gsLst>
              <a:gs pos="0">
                <a:schemeClr val="accent1">
                  <a:lumMod val="20000"/>
                  <a:lumOff val="80000"/>
                </a:schemeClr>
              </a:gs>
              <a:gs pos="80000">
                <a:schemeClr val="accent1">
                  <a:lumMod val="20000"/>
                  <a:lumOff val="80000"/>
                  <a:alpha val="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任意多边形: 形状 9"/>
          <p:cNvSpPr/>
          <p:nvPr userDrawn="1">
            <p:custDataLst>
              <p:tags r:id="rId8"/>
            </p:custDataLst>
          </p:nvPr>
        </p:nvSpPr>
        <p:spPr>
          <a:xfrm>
            <a:off x="11437620" y="776019"/>
            <a:ext cx="248180" cy="239981"/>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占位符 1"/>
          <p:cNvSpPr>
            <a:spLocks noGrp="1"/>
          </p:cNvSpPr>
          <p:nvPr>
            <p:ph type="title"/>
            <p:custDataLst>
              <p:tags r:id="rId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4"/>
            </p:custDataLst>
          </p:nvPr>
        </p:nvSpPr>
        <p:spPr>
          <a:xfrm>
            <a:off x="0" y="0"/>
            <a:ext cx="12192000" cy="6858000"/>
          </a:xfrm>
          <a:prstGeom prst="rect">
            <a:avLst/>
          </a:prstGeom>
          <a:gradFill>
            <a:gsLst>
              <a:gs pos="0">
                <a:schemeClr val="bg1"/>
              </a:gs>
              <a:gs pos="99000">
                <a:schemeClr val="bg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custDataLst>
              <p:tags r:id="rId5"/>
            </p:custDataLst>
          </p:nvPr>
        </p:nvPicPr>
        <p:blipFill rotWithShape="1">
          <a:blip r:embed="rId6">
            <a:alphaModFix amt="2000"/>
          </a:blip>
          <a:srcRect/>
          <a:stretch>
            <a:fillRect/>
          </a:stretch>
        </p:blipFill>
        <p:spPr>
          <a:xfrm flipH="1">
            <a:off x="6502396" y="698329"/>
            <a:ext cx="5689599" cy="6159671"/>
          </a:xfrm>
          <a:prstGeom prst="rect">
            <a:avLst/>
          </a:prstGeom>
        </p:spPr>
      </p:pic>
      <p:sp>
        <p:nvSpPr>
          <p:cNvPr id="9" name="任意多边形: 形状 8"/>
          <p:cNvSpPr/>
          <p:nvPr userDrawn="1">
            <p:custDataLst>
              <p:tags r:id="rId7"/>
            </p:custDataLst>
          </p:nvPr>
        </p:nvSpPr>
        <p:spPr>
          <a:xfrm>
            <a:off x="11112002" y="1"/>
            <a:ext cx="1079999" cy="1079999"/>
          </a:xfrm>
          <a:custGeom>
            <a:avLst/>
            <a:gdLst>
              <a:gd name="connsiteX0" fmla="*/ 0 w 1415143"/>
              <a:gd name="connsiteY0" fmla="*/ 0 h 1415143"/>
              <a:gd name="connsiteX1" fmla="*/ 602936 w 1415143"/>
              <a:gd name="connsiteY1" fmla="*/ 0 h 1415143"/>
              <a:gd name="connsiteX2" fmla="*/ 1415143 w 1415143"/>
              <a:gd name="connsiteY2" fmla="*/ 812207 h 1415143"/>
              <a:gd name="connsiteX3" fmla="*/ 1415143 w 1415143"/>
              <a:gd name="connsiteY3" fmla="*/ 1415143 h 1415143"/>
              <a:gd name="connsiteX4" fmla="*/ 0 w 1415143"/>
              <a:gd name="connsiteY4" fmla="*/ 0 h 141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1415143">
                <a:moveTo>
                  <a:pt x="0" y="0"/>
                </a:moveTo>
                <a:lnTo>
                  <a:pt x="602936" y="0"/>
                </a:lnTo>
                <a:cubicBezTo>
                  <a:pt x="602936" y="448570"/>
                  <a:pt x="966573" y="812207"/>
                  <a:pt x="1415143" y="812207"/>
                </a:cubicBezTo>
                <a:lnTo>
                  <a:pt x="1415143" y="1415143"/>
                </a:lnTo>
                <a:cubicBezTo>
                  <a:pt x="633581" y="1415143"/>
                  <a:pt x="0" y="781562"/>
                  <a:pt x="0" y="0"/>
                </a:cubicBezTo>
                <a:close/>
              </a:path>
            </a:pathLst>
          </a:custGeom>
          <a:gradFill flip="none" rotWithShape="1">
            <a:gsLst>
              <a:gs pos="0">
                <a:schemeClr val="accent1">
                  <a:lumMod val="20000"/>
                  <a:lumOff val="80000"/>
                </a:schemeClr>
              </a:gs>
              <a:gs pos="80000">
                <a:schemeClr val="accent1">
                  <a:lumMod val="20000"/>
                  <a:lumOff val="80000"/>
                  <a:alpha val="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任意多边形: 形状 9"/>
          <p:cNvSpPr/>
          <p:nvPr userDrawn="1">
            <p:custDataLst>
              <p:tags r:id="rId8"/>
            </p:custDataLst>
          </p:nvPr>
        </p:nvSpPr>
        <p:spPr>
          <a:xfrm>
            <a:off x="11437620" y="776019"/>
            <a:ext cx="248180" cy="239981"/>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占位符 1"/>
          <p:cNvSpPr>
            <a:spLocks noGrp="1"/>
          </p:cNvSpPr>
          <p:nvPr>
            <p:ph type="title"/>
            <p:custDataLst>
              <p:tags r:id="rId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任意多边形: 形状 7"/>
          <p:cNvSpPr/>
          <p:nvPr userDrawn="1">
            <p:custDataLst>
              <p:tags r:id="rId12"/>
            </p:custDataLst>
          </p:nvPr>
        </p:nvSpPr>
        <p:spPr>
          <a:xfrm flipV="1">
            <a:off x="6298413" y="0"/>
            <a:ext cx="5893586" cy="6858000"/>
          </a:xfrm>
          <a:custGeom>
            <a:avLst/>
            <a:gdLst>
              <a:gd name="connsiteX0" fmla="*/ 3803699 w 5893586"/>
              <a:gd name="connsiteY0" fmla="*/ 6858000 h 6858000"/>
              <a:gd name="connsiteX1" fmla="*/ 5893586 w 5893586"/>
              <a:gd name="connsiteY1" fmla="*/ 6858000 h 6858000"/>
              <a:gd name="connsiteX2" fmla="*/ 5893586 w 5893586"/>
              <a:gd name="connsiteY2" fmla="*/ 0 h 6858000"/>
              <a:gd name="connsiteX3" fmla="*/ 3054301 w 5893586"/>
              <a:gd name="connsiteY3" fmla="*/ 0 h 6858000"/>
              <a:gd name="connsiteX4" fmla="*/ 3051563 w 5893586"/>
              <a:gd name="connsiteY4" fmla="*/ 2738 h 6858000"/>
              <a:gd name="connsiteX5" fmla="*/ 1695331 w 5893586"/>
              <a:gd name="connsiteY5" fmla="*/ 2738 h 6858000"/>
              <a:gd name="connsiteX6" fmla="*/ 2373447 w 5893586"/>
              <a:gd name="connsiteY6" fmla="*/ 680854 h 6858000"/>
              <a:gd name="connsiteX7" fmla="*/ 0 w 5893586"/>
              <a:gd name="connsiteY7" fmla="*/ 305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3586" h="6858000">
                <a:moveTo>
                  <a:pt x="3803699" y="6858000"/>
                </a:moveTo>
                <a:lnTo>
                  <a:pt x="5893586" y="6858000"/>
                </a:lnTo>
                <a:lnTo>
                  <a:pt x="5893586" y="0"/>
                </a:lnTo>
                <a:lnTo>
                  <a:pt x="3054301" y="0"/>
                </a:lnTo>
                <a:lnTo>
                  <a:pt x="3051563" y="2738"/>
                </a:lnTo>
                <a:lnTo>
                  <a:pt x="1695331" y="2738"/>
                </a:lnTo>
                <a:lnTo>
                  <a:pt x="2373447" y="680854"/>
                </a:lnTo>
                <a:lnTo>
                  <a:pt x="0" y="3054301"/>
                </a:lnTo>
                <a:close/>
              </a:path>
            </a:pathLst>
          </a:custGeom>
          <a:gradFill flip="none" rotWithShape="1">
            <a:gsLst>
              <a:gs pos="0">
                <a:schemeClr val="bg2"/>
              </a:gs>
              <a:gs pos="100000">
                <a:schemeClr val="bg2">
                  <a:alpha val="100000"/>
                  <a:lumMod val="99000"/>
                </a:schemeClr>
              </a:gs>
            </a:gsLst>
            <a:lin ang="10800000" scaled="1"/>
            <a:tileRect/>
          </a:gradFill>
          <a:ln>
            <a:noFill/>
          </a:ln>
          <a:effectLst>
            <a:outerShdw blurRad="635000" dist="127000" dir="8100000" algn="tr" rotWithShape="0">
              <a:schemeClr val="tx1">
                <a:alpha val="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9" name="任意多边形: 形状 8"/>
          <p:cNvSpPr/>
          <p:nvPr userDrawn="1">
            <p:custDataLst>
              <p:tags r:id="rId13"/>
            </p:custDataLst>
          </p:nvPr>
        </p:nvSpPr>
        <p:spPr>
          <a:xfrm>
            <a:off x="8625978" y="1152698"/>
            <a:ext cx="3566022" cy="5705300"/>
          </a:xfrm>
          <a:custGeom>
            <a:avLst/>
            <a:gdLst>
              <a:gd name="connsiteX0" fmla="*/ 2290726 w 2674517"/>
              <a:gd name="connsiteY0" fmla="*/ 0 h 4278976"/>
              <a:gd name="connsiteX1" fmla="*/ 2674517 w 2674517"/>
              <a:gd name="connsiteY1" fmla="*/ 0 h 4278976"/>
              <a:gd name="connsiteX2" fmla="*/ 2674517 w 2674517"/>
              <a:gd name="connsiteY2" fmla="*/ 4278976 h 4278976"/>
              <a:gd name="connsiteX3" fmla="*/ 1988250 w 2674517"/>
              <a:gd name="connsiteY3" fmla="*/ 4278976 h 4278976"/>
              <a:gd name="connsiteX4" fmla="*/ 0 w 2674517"/>
              <a:gd name="connsiteY4" fmla="*/ 2290726 h 427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17" h="4278976">
                <a:moveTo>
                  <a:pt x="2290726" y="0"/>
                </a:moveTo>
                <a:lnTo>
                  <a:pt x="2674517" y="0"/>
                </a:lnTo>
                <a:lnTo>
                  <a:pt x="2674517" y="4278976"/>
                </a:lnTo>
                <a:lnTo>
                  <a:pt x="1988250" y="4278976"/>
                </a:lnTo>
                <a:lnTo>
                  <a:pt x="0" y="2290726"/>
                </a:lnTo>
                <a:close/>
              </a:path>
            </a:pathLst>
          </a:custGeom>
          <a:gradFill flip="none" rotWithShape="1">
            <a:gsLst>
              <a:gs pos="0">
                <a:schemeClr val="bg2"/>
              </a:gs>
              <a:gs pos="100000">
                <a:schemeClr val="bg2">
                  <a:alpha val="100000"/>
                  <a:lumMod val="99000"/>
                </a:schemeClr>
              </a:gs>
            </a:gsLst>
            <a:lin ang="0" scaled="1"/>
            <a:tileRect/>
          </a:gradFill>
          <a:ln>
            <a:noFill/>
          </a:ln>
          <a:effectLst>
            <a:outerShdw blurRad="381000" dist="127000" dir="10800000" algn="r" rotWithShape="0">
              <a:schemeClr val="tx1">
                <a:alpha val="1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p:nvPr userDrawn="1">
            <p:custDataLst>
              <p:tags r:id="rId14"/>
            </p:custDataLst>
          </p:nvPr>
        </p:nvSpPr>
        <p:spPr>
          <a:xfrm>
            <a:off x="10408987" y="2933834"/>
            <a:ext cx="1783012" cy="3566023"/>
          </a:xfrm>
          <a:custGeom>
            <a:avLst/>
            <a:gdLst>
              <a:gd name="connsiteX0" fmla="*/ 1337259 w 1337259"/>
              <a:gd name="connsiteY0" fmla="*/ 0 h 2674518"/>
              <a:gd name="connsiteX1" fmla="*/ 1337259 w 1337259"/>
              <a:gd name="connsiteY1" fmla="*/ 2674518 h 2674518"/>
              <a:gd name="connsiteX2" fmla="*/ 0 w 1337259"/>
              <a:gd name="connsiteY2" fmla="*/ 1337259 h 2674518"/>
            </a:gdLst>
            <a:ahLst/>
            <a:cxnLst>
              <a:cxn ang="0">
                <a:pos x="connsiteX0" y="connsiteY0"/>
              </a:cxn>
              <a:cxn ang="0">
                <a:pos x="connsiteX1" y="connsiteY1"/>
              </a:cxn>
              <a:cxn ang="0">
                <a:pos x="connsiteX2" y="connsiteY2"/>
              </a:cxn>
            </a:cxnLst>
            <a:rect l="l" t="t" r="r" b="b"/>
            <a:pathLst>
              <a:path w="1337259" h="2674518">
                <a:moveTo>
                  <a:pt x="1337259" y="0"/>
                </a:moveTo>
                <a:lnTo>
                  <a:pt x="1337259" y="2674518"/>
                </a:lnTo>
                <a:lnTo>
                  <a:pt x="0" y="1337259"/>
                </a:lnTo>
                <a:close/>
              </a:path>
            </a:pathLst>
          </a:custGeom>
          <a:gradFill flip="none" rotWithShape="1">
            <a:gsLst>
              <a:gs pos="57000">
                <a:schemeClr val="bg2">
                  <a:alpha val="100000"/>
                  <a:lumMod val="99000"/>
                </a:schemeClr>
              </a:gs>
              <a:gs pos="0">
                <a:schemeClr val="bg2"/>
              </a:gs>
              <a:gs pos="100000">
                <a:schemeClr val="bg2">
                  <a:alpha val="70000"/>
                  <a:lumMod val="98000"/>
                </a:schemeClr>
              </a:gs>
            </a:gsLst>
            <a:lin ang="0" scaled="1"/>
            <a:tileRect/>
          </a:gradFill>
          <a:ln>
            <a:noFill/>
          </a:ln>
          <a:effectLst>
            <a:outerShdw blurRad="254000" dist="38100" dir="10800000" algn="r" rotWithShape="0">
              <a:schemeClr val="tx1">
                <a:alpha val="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11"/>
          <p:cNvSpPr/>
          <p:nvPr userDrawn="1">
            <p:custDataLst>
              <p:tags r:id="rId15"/>
            </p:custDataLst>
          </p:nvPr>
        </p:nvSpPr>
        <p:spPr>
          <a:xfrm>
            <a:off x="0" y="0"/>
            <a:ext cx="12192000" cy="6858000"/>
          </a:xfrm>
          <a:prstGeom prst="rect">
            <a:avLst/>
          </a:prstGeom>
          <a:gradFill flip="none" rotWithShape="1">
            <a:gsLst>
              <a:gs pos="45000">
                <a:schemeClr val="bg2"/>
              </a:gs>
              <a:gs pos="58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直角三角形 12"/>
          <p:cNvSpPr/>
          <p:nvPr userDrawn="1">
            <p:custDataLst>
              <p:tags r:id="rId16"/>
            </p:custDataLst>
          </p:nvPr>
        </p:nvSpPr>
        <p:spPr>
          <a:xfrm rot="5400000">
            <a:off x="0" y="0"/>
            <a:ext cx="1233714" cy="1233714"/>
          </a:xfrm>
          <a:prstGeom prst="rtTriangle">
            <a:avLst/>
          </a:prstGeom>
          <a:gradFill flip="none" rotWithShape="1">
            <a:gsLst>
              <a:gs pos="10000">
                <a:schemeClr val="accent1"/>
              </a:gs>
              <a:gs pos="9500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p>
        </p:txBody>
      </p:sp>
      <p:sp>
        <p:nvSpPr>
          <p:cNvPr id="2" name="标题占位符 1"/>
          <p:cNvSpPr>
            <a:spLocks noGrp="1"/>
          </p:cNvSpPr>
          <p:nvPr>
            <p:ph type="title"/>
            <p:custDataLst>
              <p:tags r:id="rId17"/>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8"/>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9"/>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1"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10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4.xml"/><Relationship Id="rId4" Type="http://schemas.openxmlformats.org/officeDocument/2006/relationships/tags" Target="../tags/tag375.xml"/><Relationship Id="rId3" Type="http://schemas.openxmlformats.org/officeDocument/2006/relationships/image" Target="../media/image4.png"/><Relationship Id="rId2" Type="http://schemas.openxmlformats.org/officeDocument/2006/relationships/tags" Target="../tags/tag374.xml"/><Relationship Id="rId1" Type="http://schemas.openxmlformats.org/officeDocument/2006/relationships/tags" Target="../tags/tag373.xml"/></Relationships>
</file>

<file path=ppt/slides/_rels/slide10.xml.rels><?xml version="1.0" encoding="UTF-8" standalone="yes"?>
<Relationships xmlns="http://schemas.openxmlformats.org/package/2006/relationships"><Relationship Id="rId9" Type="http://schemas.openxmlformats.org/officeDocument/2006/relationships/tags" Target="../tags/tag454.xml"/><Relationship Id="rId8" Type="http://schemas.openxmlformats.org/officeDocument/2006/relationships/tags" Target="../tags/tag453.xml"/><Relationship Id="rId7" Type="http://schemas.openxmlformats.org/officeDocument/2006/relationships/tags" Target="../tags/tag452.xml"/><Relationship Id="rId6" Type="http://schemas.openxmlformats.org/officeDocument/2006/relationships/tags" Target="../tags/tag451.xml"/><Relationship Id="rId5" Type="http://schemas.openxmlformats.org/officeDocument/2006/relationships/tags" Target="../tags/tag450.xml"/><Relationship Id="rId4" Type="http://schemas.openxmlformats.org/officeDocument/2006/relationships/tags" Target="../tags/tag449.xml"/><Relationship Id="rId3" Type="http://schemas.openxmlformats.org/officeDocument/2006/relationships/tags" Target="../tags/tag448.xml"/><Relationship Id="rId21" Type="http://schemas.openxmlformats.org/officeDocument/2006/relationships/notesSlide" Target="../notesSlides/notesSlide6.xml"/><Relationship Id="rId20" Type="http://schemas.openxmlformats.org/officeDocument/2006/relationships/slideLayout" Target="../slideLayouts/slideLayout70.xml"/><Relationship Id="rId2" Type="http://schemas.openxmlformats.org/officeDocument/2006/relationships/tags" Target="../tags/tag447.xml"/><Relationship Id="rId19" Type="http://schemas.openxmlformats.org/officeDocument/2006/relationships/tags" Target="../tags/tag460.xml"/><Relationship Id="rId18" Type="http://schemas.openxmlformats.org/officeDocument/2006/relationships/tags" Target="../tags/tag459.xml"/><Relationship Id="rId17" Type="http://schemas.openxmlformats.org/officeDocument/2006/relationships/image" Target="../media/image40.png"/><Relationship Id="rId16" Type="http://schemas.openxmlformats.org/officeDocument/2006/relationships/image" Target="../media/image39.png"/><Relationship Id="rId15" Type="http://schemas.openxmlformats.org/officeDocument/2006/relationships/image" Target="../media/image38.png"/><Relationship Id="rId14" Type="http://schemas.openxmlformats.org/officeDocument/2006/relationships/image" Target="../media/image37.png"/><Relationship Id="rId13" Type="http://schemas.openxmlformats.org/officeDocument/2006/relationships/tags" Target="../tags/tag458.xml"/><Relationship Id="rId12" Type="http://schemas.openxmlformats.org/officeDocument/2006/relationships/tags" Target="../tags/tag457.xml"/><Relationship Id="rId11" Type="http://schemas.openxmlformats.org/officeDocument/2006/relationships/tags" Target="../tags/tag456.xml"/><Relationship Id="rId10" Type="http://schemas.openxmlformats.org/officeDocument/2006/relationships/tags" Target="../tags/tag455.xml"/><Relationship Id="rId1" Type="http://schemas.openxmlformats.org/officeDocument/2006/relationships/tags" Target="../tags/tag44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tags" Target="../tags/tag461.xml"/></Relationships>
</file>

<file path=ppt/slides/_rels/slide12.xml.rels><?xml version="1.0" encoding="UTF-8" standalone="yes"?>
<Relationships xmlns="http://schemas.openxmlformats.org/package/2006/relationships"><Relationship Id="rId9" Type="http://schemas.openxmlformats.org/officeDocument/2006/relationships/tags" Target="../tags/tag470.xml"/><Relationship Id="rId8" Type="http://schemas.openxmlformats.org/officeDocument/2006/relationships/tags" Target="../tags/tag469.xml"/><Relationship Id="rId7" Type="http://schemas.openxmlformats.org/officeDocument/2006/relationships/tags" Target="../tags/tag468.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9" Type="http://schemas.openxmlformats.org/officeDocument/2006/relationships/slideLayout" Target="../slideLayouts/slideLayout70.xml"/><Relationship Id="rId28" Type="http://schemas.openxmlformats.org/officeDocument/2006/relationships/tags" Target="../tags/tag486.xml"/><Relationship Id="rId27" Type="http://schemas.openxmlformats.org/officeDocument/2006/relationships/image" Target="../media/image43.png"/><Relationship Id="rId26" Type="http://schemas.openxmlformats.org/officeDocument/2006/relationships/tags" Target="../tags/tag485.xml"/><Relationship Id="rId25" Type="http://schemas.openxmlformats.org/officeDocument/2006/relationships/image" Target="../media/image42.png"/><Relationship Id="rId24" Type="http://schemas.openxmlformats.org/officeDocument/2006/relationships/image" Target="../media/image41.png"/><Relationship Id="rId23" Type="http://schemas.openxmlformats.org/officeDocument/2006/relationships/tags" Target="../tags/tag484.xml"/><Relationship Id="rId22" Type="http://schemas.openxmlformats.org/officeDocument/2006/relationships/tags" Target="../tags/tag483.xml"/><Relationship Id="rId21" Type="http://schemas.openxmlformats.org/officeDocument/2006/relationships/tags" Target="../tags/tag482.xml"/><Relationship Id="rId20" Type="http://schemas.openxmlformats.org/officeDocument/2006/relationships/tags" Target="../tags/tag481.xml"/><Relationship Id="rId2" Type="http://schemas.openxmlformats.org/officeDocument/2006/relationships/tags" Target="../tags/tag463.xml"/><Relationship Id="rId19" Type="http://schemas.openxmlformats.org/officeDocument/2006/relationships/tags" Target="../tags/tag480.xml"/><Relationship Id="rId18" Type="http://schemas.openxmlformats.org/officeDocument/2006/relationships/tags" Target="../tags/tag479.xml"/><Relationship Id="rId17" Type="http://schemas.openxmlformats.org/officeDocument/2006/relationships/tags" Target="../tags/tag478.xml"/><Relationship Id="rId16" Type="http://schemas.openxmlformats.org/officeDocument/2006/relationships/tags" Target="../tags/tag477.xml"/><Relationship Id="rId15" Type="http://schemas.openxmlformats.org/officeDocument/2006/relationships/tags" Target="../tags/tag476.xml"/><Relationship Id="rId14" Type="http://schemas.openxmlformats.org/officeDocument/2006/relationships/tags" Target="../tags/tag475.xml"/><Relationship Id="rId13" Type="http://schemas.openxmlformats.org/officeDocument/2006/relationships/tags" Target="../tags/tag474.xml"/><Relationship Id="rId12" Type="http://schemas.openxmlformats.org/officeDocument/2006/relationships/tags" Target="../tags/tag473.xml"/><Relationship Id="rId11" Type="http://schemas.openxmlformats.org/officeDocument/2006/relationships/tags" Target="../tags/tag472.xml"/><Relationship Id="rId10" Type="http://schemas.openxmlformats.org/officeDocument/2006/relationships/tags" Target="../tags/tag471.xml"/><Relationship Id="rId1" Type="http://schemas.openxmlformats.org/officeDocument/2006/relationships/tags" Target="../tags/tag46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tags" Target="../tags/tag487.xml"/></Relationships>
</file>

<file path=ppt/slides/_rels/slide14.xml.rels><?xml version="1.0" encoding="UTF-8" standalone="yes"?>
<Relationships xmlns="http://schemas.openxmlformats.org/package/2006/relationships"><Relationship Id="rId9" Type="http://schemas.openxmlformats.org/officeDocument/2006/relationships/tags" Target="../tags/tag496.xml"/><Relationship Id="rId8" Type="http://schemas.openxmlformats.org/officeDocument/2006/relationships/tags" Target="../tags/tag495.xml"/><Relationship Id="rId7" Type="http://schemas.openxmlformats.org/officeDocument/2006/relationships/tags" Target="../tags/tag494.xml"/><Relationship Id="rId6" Type="http://schemas.openxmlformats.org/officeDocument/2006/relationships/tags" Target="../tags/tag493.xml"/><Relationship Id="rId5" Type="http://schemas.openxmlformats.org/officeDocument/2006/relationships/tags" Target="../tags/tag492.xml"/><Relationship Id="rId4" Type="http://schemas.openxmlformats.org/officeDocument/2006/relationships/tags" Target="../tags/tag491.xml"/><Relationship Id="rId3" Type="http://schemas.openxmlformats.org/officeDocument/2006/relationships/tags" Target="../tags/tag490.xml"/><Relationship Id="rId2" Type="http://schemas.openxmlformats.org/officeDocument/2006/relationships/tags" Target="../tags/tag489.xml"/><Relationship Id="rId17" Type="http://schemas.openxmlformats.org/officeDocument/2006/relationships/slideLayout" Target="../slideLayouts/slideLayout70.xml"/><Relationship Id="rId16" Type="http://schemas.openxmlformats.org/officeDocument/2006/relationships/tags" Target="../tags/tag501.xml"/><Relationship Id="rId15" Type="http://schemas.openxmlformats.org/officeDocument/2006/relationships/image" Target="../media/image36.png"/><Relationship Id="rId14" Type="http://schemas.openxmlformats.org/officeDocument/2006/relationships/image" Target="../media/image44.png"/><Relationship Id="rId13" Type="http://schemas.openxmlformats.org/officeDocument/2006/relationships/tags" Target="../tags/tag500.xml"/><Relationship Id="rId12" Type="http://schemas.openxmlformats.org/officeDocument/2006/relationships/tags" Target="../tags/tag499.xml"/><Relationship Id="rId11" Type="http://schemas.openxmlformats.org/officeDocument/2006/relationships/tags" Target="../tags/tag498.xml"/><Relationship Id="rId10" Type="http://schemas.openxmlformats.org/officeDocument/2006/relationships/tags" Target="../tags/tag497.xml"/><Relationship Id="rId1" Type="http://schemas.openxmlformats.org/officeDocument/2006/relationships/tags" Target="../tags/tag488.xml"/></Relationships>
</file>

<file path=ppt/slides/_rels/slide15.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 Type="http://schemas.openxmlformats.org/officeDocument/2006/relationships/tags" Target="../tags/tag503.xml"/><Relationship Id="rId15" Type="http://schemas.openxmlformats.org/officeDocument/2006/relationships/slideLayout" Target="../slideLayouts/slideLayout61.xml"/><Relationship Id="rId14" Type="http://schemas.openxmlformats.org/officeDocument/2006/relationships/tags" Target="../tags/tag515.xml"/><Relationship Id="rId13" Type="http://schemas.openxmlformats.org/officeDocument/2006/relationships/tags" Target="../tags/tag514.xml"/><Relationship Id="rId12" Type="http://schemas.openxmlformats.org/officeDocument/2006/relationships/tags" Target="../tags/tag513.xml"/><Relationship Id="rId11" Type="http://schemas.openxmlformats.org/officeDocument/2006/relationships/tags" Target="../tags/tag512.xml"/><Relationship Id="rId10" Type="http://schemas.openxmlformats.org/officeDocument/2006/relationships/tags" Target="../tags/tag511.xml"/><Relationship Id="rId1" Type="http://schemas.openxmlformats.org/officeDocument/2006/relationships/tags" Target="../tags/tag50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0.xml"/><Relationship Id="rId4" Type="http://schemas.openxmlformats.org/officeDocument/2006/relationships/tags" Target="../tags/tag517.xml"/><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tags" Target="../tags/tag516.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0.xml"/><Relationship Id="rId4" Type="http://schemas.openxmlformats.org/officeDocument/2006/relationships/tags" Target="../tags/tag519.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tags" Target="../tags/tag518.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0.xml"/><Relationship Id="rId4" Type="http://schemas.openxmlformats.org/officeDocument/2006/relationships/tags" Target="../tags/tag521.xml"/><Relationship Id="rId3" Type="http://schemas.openxmlformats.org/officeDocument/2006/relationships/image" Target="../media/image37.png"/><Relationship Id="rId2" Type="http://schemas.openxmlformats.org/officeDocument/2006/relationships/image" Target="../media/image48.png"/><Relationship Id="rId1" Type="http://schemas.openxmlformats.org/officeDocument/2006/relationships/tags" Target="../tags/tag520.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0.xml"/><Relationship Id="rId5" Type="http://schemas.openxmlformats.org/officeDocument/2006/relationships/tags" Target="../tags/tag524.xml"/><Relationship Id="rId4" Type="http://schemas.openxmlformats.org/officeDocument/2006/relationships/image" Target="../media/image43.png"/><Relationship Id="rId3" Type="http://schemas.openxmlformats.org/officeDocument/2006/relationships/tags" Target="../tags/tag523.xml"/><Relationship Id="rId2" Type="http://schemas.openxmlformats.org/officeDocument/2006/relationships/image" Target="../media/image49.png"/><Relationship Id="rId1" Type="http://schemas.openxmlformats.org/officeDocument/2006/relationships/tags" Target="../tags/tag522.xml"/></Relationships>
</file>

<file path=ppt/slides/_rels/slide2.xml.rels><?xml version="1.0" encoding="UTF-8" standalone="yes"?>
<Relationships xmlns="http://schemas.openxmlformats.org/package/2006/relationships"><Relationship Id="rId9" Type="http://schemas.openxmlformats.org/officeDocument/2006/relationships/tags" Target="../tags/tag384.xml"/><Relationship Id="rId8" Type="http://schemas.openxmlformats.org/officeDocument/2006/relationships/tags" Target="../tags/tag383.xml"/><Relationship Id="rId7" Type="http://schemas.openxmlformats.org/officeDocument/2006/relationships/tags" Target="../tags/tag382.xml"/><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5" Type="http://schemas.openxmlformats.org/officeDocument/2006/relationships/slideLayout" Target="../slideLayouts/slideLayout61.xml"/><Relationship Id="rId14" Type="http://schemas.openxmlformats.org/officeDocument/2006/relationships/tags" Target="../tags/tag389.xml"/><Relationship Id="rId13" Type="http://schemas.openxmlformats.org/officeDocument/2006/relationships/tags" Target="../tags/tag388.xml"/><Relationship Id="rId12" Type="http://schemas.openxmlformats.org/officeDocument/2006/relationships/tags" Target="../tags/tag387.xml"/><Relationship Id="rId11" Type="http://schemas.openxmlformats.org/officeDocument/2006/relationships/tags" Target="../tags/tag386.xml"/><Relationship Id="rId10" Type="http://schemas.openxmlformats.org/officeDocument/2006/relationships/tags" Target="../tags/tag385.xml"/><Relationship Id="rId1" Type="http://schemas.openxmlformats.org/officeDocument/2006/relationships/tags" Target="../tags/tag376.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0.xml"/><Relationship Id="rId4" Type="http://schemas.openxmlformats.org/officeDocument/2006/relationships/tags" Target="../tags/tag526.xml"/><Relationship Id="rId3"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tags" Target="../tags/tag525.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0.xml"/><Relationship Id="rId4" Type="http://schemas.openxmlformats.org/officeDocument/2006/relationships/tags" Target="../tags/tag528.xml"/><Relationship Id="rId3" Type="http://schemas.openxmlformats.org/officeDocument/2006/relationships/image" Target="../media/image42.png"/><Relationship Id="rId2" Type="http://schemas.openxmlformats.org/officeDocument/2006/relationships/image" Target="../media/image51.png"/><Relationship Id="rId1" Type="http://schemas.openxmlformats.org/officeDocument/2006/relationships/tags" Target="../tags/tag527.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0.xml"/><Relationship Id="rId4" Type="http://schemas.openxmlformats.org/officeDocument/2006/relationships/tags" Target="../tags/tag530.xml"/><Relationship Id="rId3" Type="http://schemas.openxmlformats.org/officeDocument/2006/relationships/image" Target="../media/image52.png"/><Relationship Id="rId2" Type="http://schemas.openxmlformats.org/officeDocument/2006/relationships/image" Target="../media/image41.png"/><Relationship Id="rId1" Type="http://schemas.openxmlformats.org/officeDocument/2006/relationships/tags" Target="../tags/tag529.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4.xml"/><Relationship Id="rId4" Type="http://schemas.openxmlformats.org/officeDocument/2006/relationships/tags" Target="../tags/tag533.xml"/><Relationship Id="rId3" Type="http://schemas.openxmlformats.org/officeDocument/2006/relationships/image" Target="../media/image4.png"/><Relationship Id="rId2" Type="http://schemas.openxmlformats.org/officeDocument/2006/relationships/tags" Target="../tags/tag532.xml"/><Relationship Id="rId1" Type="http://schemas.openxmlformats.org/officeDocument/2006/relationships/tags" Target="../tags/tag531.xml"/></Relationships>
</file>

<file path=ppt/slides/_rels/slide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image" Target="../media/image5.png"/><Relationship Id="rId21" Type="http://schemas.openxmlformats.org/officeDocument/2006/relationships/notesSlide" Target="../notesSlides/notesSlide2.xml"/><Relationship Id="rId20" Type="http://schemas.openxmlformats.org/officeDocument/2006/relationships/slideLayout" Target="../slideLayouts/slideLayout70.xml"/><Relationship Id="rId2" Type="http://schemas.openxmlformats.org/officeDocument/2006/relationships/tags" Target="../tags/tag391.xml"/><Relationship Id="rId19" Type="http://schemas.openxmlformats.org/officeDocument/2006/relationships/tags" Target="../tags/tag397.xml"/><Relationship Id="rId18" Type="http://schemas.openxmlformats.org/officeDocument/2006/relationships/image" Target="../media/image15.svg"/><Relationship Id="rId17" Type="http://schemas.openxmlformats.org/officeDocument/2006/relationships/image" Target="../media/image14.png"/><Relationship Id="rId16" Type="http://schemas.openxmlformats.org/officeDocument/2006/relationships/image" Target="../media/image13.svg"/><Relationship Id="rId15" Type="http://schemas.openxmlformats.org/officeDocument/2006/relationships/image" Target="../media/image12.png"/><Relationship Id="rId14" Type="http://schemas.openxmlformats.org/officeDocument/2006/relationships/image" Target="../media/image11.svg"/><Relationship Id="rId13" Type="http://schemas.openxmlformats.org/officeDocument/2006/relationships/image" Target="../media/image10.png"/><Relationship Id="rId12" Type="http://schemas.openxmlformats.org/officeDocument/2006/relationships/image" Target="../media/image9.svg"/><Relationship Id="rId11" Type="http://schemas.openxmlformats.org/officeDocument/2006/relationships/image" Target="../media/image8.png"/><Relationship Id="rId10" Type="http://schemas.openxmlformats.org/officeDocument/2006/relationships/image" Target="../media/image7.svg"/><Relationship Id="rId1" Type="http://schemas.openxmlformats.org/officeDocument/2006/relationships/tags" Target="../tags/tag390.xml"/></Relationships>
</file>

<file path=ppt/slides/_rels/slide4.xml.rels><?xml version="1.0" encoding="UTF-8" standalone="yes"?>
<Relationships xmlns="http://schemas.openxmlformats.org/package/2006/relationships"><Relationship Id="rId9" Type="http://schemas.openxmlformats.org/officeDocument/2006/relationships/image" Target="../media/image23.svg"/><Relationship Id="rId8" Type="http://schemas.openxmlformats.org/officeDocument/2006/relationships/image" Target="../media/image22.svg"/><Relationship Id="rId7" Type="http://schemas.openxmlformats.org/officeDocument/2006/relationships/image" Target="../media/image21.png"/><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 Id="rId3" Type="http://schemas.openxmlformats.org/officeDocument/2006/relationships/image" Target="../media/image17.svg"/><Relationship Id="rId2" Type="http://schemas.openxmlformats.org/officeDocument/2006/relationships/image" Target="../media/image16.png"/><Relationship Id="rId16" Type="http://schemas.openxmlformats.org/officeDocument/2006/relationships/notesSlide" Target="../notesSlides/notesSlide3.xml"/><Relationship Id="rId15" Type="http://schemas.openxmlformats.org/officeDocument/2006/relationships/slideLayout" Target="../slideLayouts/slideLayout70.xml"/><Relationship Id="rId14" Type="http://schemas.openxmlformats.org/officeDocument/2006/relationships/tags" Target="../tags/tag399.xml"/><Relationship Id="rId13" Type="http://schemas.openxmlformats.org/officeDocument/2006/relationships/image" Target="../media/image27.svg"/><Relationship Id="rId12" Type="http://schemas.openxmlformats.org/officeDocument/2006/relationships/image" Target="../media/image26.svg"/><Relationship Id="rId11" Type="http://schemas.openxmlformats.org/officeDocument/2006/relationships/image" Target="../media/image25.png"/><Relationship Id="rId10" Type="http://schemas.openxmlformats.org/officeDocument/2006/relationships/image" Target="../media/image24.svg"/><Relationship Id="rId1" Type="http://schemas.openxmlformats.org/officeDocument/2006/relationships/tags" Target="../tags/tag398.xml"/></Relationships>
</file>

<file path=ppt/slides/_rels/slide5.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5" Type="http://schemas.openxmlformats.org/officeDocument/2006/relationships/slideLayout" Target="../slideLayouts/slideLayout61.xml"/><Relationship Id="rId14" Type="http://schemas.openxmlformats.org/officeDocument/2006/relationships/tags" Target="../tags/tag413.xml"/><Relationship Id="rId13" Type="http://schemas.openxmlformats.org/officeDocument/2006/relationships/tags" Target="../tags/tag412.xml"/><Relationship Id="rId12" Type="http://schemas.openxmlformats.org/officeDocument/2006/relationships/tags" Target="../tags/tag411.xml"/><Relationship Id="rId11" Type="http://schemas.openxmlformats.org/officeDocument/2006/relationships/tags" Target="../tags/tag410.xml"/><Relationship Id="rId10" Type="http://schemas.openxmlformats.org/officeDocument/2006/relationships/tags" Target="../tags/tag409.xml"/><Relationship Id="rId1" Type="http://schemas.openxmlformats.org/officeDocument/2006/relationships/tags" Target="../tags/tag400.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0.xml"/><Relationship Id="rId5" Type="http://schemas.openxmlformats.org/officeDocument/2006/relationships/tags" Target="../tags/tag415.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ags" Target="../tags/tag4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tags" Target="../tags/tag416.xml"/></Relationships>
</file>

<file path=ppt/slides/_rels/slide8.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image" Target="../media/image31.jpeg"/><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6" Type="http://schemas.openxmlformats.org/officeDocument/2006/relationships/notesSlide" Target="../notesSlides/notesSlide5.xml"/><Relationship Id="rId35" Type="http://schemas.openxmlformats.org/officeDocument/2006/relationships/slideLayout" Target="../slideLayouts/slideLayout70.xml"/><Relationship Id="rId34" Type="http://schemas.openxmlformats.org/officeDocument/2006/relationships/tags" Target="../tags/tag444.xml"/><Relationship Id="rId33" Type="http://schemas.openxmlformats.org/officeDocument/2006/relationships/image" Target="../media/image36.png"/><Relationship Id="rId32" Type="http://schemas.openxmlformats.org/officeDocument/2006/relationships/image" Target="../media/image35.png"/><Relationship Id="rId31" Type="http://schemas.openxmlformats.org/officeDocument/2006/relationships/tags" Target="../tags/tag443.xml"/><Relationship Id="rId30" Type="http://schemas.openxmlformats.org/officeDocument/2006/relationships/tags" Target="../tags/tag442.xml"/><Relationship Id="rId3" Type="http://schemas.openxmlformats.org/officeDocument/2006/relationships/tags" Target="../tags/tag419.xml"/><Relationship Id="rId29" Type="http://schemas.openxmlformats.org/officeDocument/2006/relationships/tags" Target="../tags/tag441.xml"/><Relationship Id="rId28" Type="http://schemas.openxmlformats.org/officeDocument/2006/relationships/tags" Target="../tags/tag440.xml"/><Relationship Id="rId27" Type="http://schemas.openxmlformats.org/officeDocument/2006/relationships/tags" Target="../tags/tag439.xml"/><Relationship Id="rId26" Type="http://schemas.openxmlformats.org/officeDocument/2006/relationships/tags" Target="../tags/tag438.xml"/><Relationship Id="rId25" Type="http://schemas.openxmlformats.org/officeDocument/2006/relationships/tags" Target="../tags/tag437.xml"/><Relationship Id="rId24" Type="http://schemas.openxmlformats.org/officeDocument/2006/relationships/tags" Target="../tags/tag436.xml"/><Relationship Id="rId23" Type="http://schemas.openxmlformats.org/officeDocument/2006/relationships/tags" Target="../tags/tag435.xml"/><Relationship Id="rId22" Type="http://schemas.openxmlformats.org/officeDocument/2006/relationships/tags" Target="../tags/tag434.xml"/><Relationship Id="rId21" Type="http://schemas.openxmlformats.org/officeDocument/2006/relationships/tags" Target="../tags/tag433.xml"/><Relationship Id="rId20" Type="http://schemas.openxmlformats.org/officeDocument/2006/relationships/image" Target="../media/image34.jpeg"/><Relationship Id="rId2" Type="http://schemas.openxmlformats.org/officeDocument/2006/relationships/tags" Target="../tags/tag418.xml"/><Relationship Id="rId19" Type="http://schemas.openxmlformats.org/officeDocument/2006/relationships/tags" Target="../tags/tag432.xml"/><Relationship Id="rId18" Type="http://schemas.openxmlformats.org/officeDocument/2006/relationships/image" Target="../media/image33.jpeg"/><Relationship Id="rId17" Type="http://schemas.openxmlformats.org/officeDocument/2006/relationships/tags" Target="../tags/tag431.xml"/><Relationship Id="rId16" Type="http://schemas.openxmlformats.org/officeDocument/2006/relationships/tags" Target="../tags/tag430.xml"/><Relationship Id="rId15" Type="http://schemas.openxmlformats.org/officeDocument/2006/relationships/tags" Target="../tags/tag429.xml"/><Relationship Id="rId14" Type="http://schemas.openxmlformats.org/officeDocument/2006/relationships/image" Target="../media/image32.jpeg"/><Relationship Id="rId13" Type="http://schemas.openxmlformats.org/officeDocument/2006/relationships/tags" Target="../tags/tag428.xml"/><Relationship Id="rId12" Type="http://schemas.openxmlformats.org/officeDocument/2006/relationships/tags" Target="../tags/tag427.xml"/><Relationship Id="rId11" Type="http://schemas.openxmlformats.org/officeDocument/2006/relationships/tags" Target="../tags/tag426.xml"/><Relationship Id="rId10" Type="http://schemas.openxmlformats.org/officeDocument/2006/relationships/tags" Target="../tags/tag425.xml"/><Relationship Id="rId1" Type="http://schemas.openxmlformats.org/officeDocument/2006/relationships/tags" Target="../tags/tag4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tags" Target="../tags/tag4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p:cNvSpPr>
            <a:spLocks noGrp="1"/>
          </p:cNvSpPr>
          <p:nvPr>
            <p:ph type="ctrTitle"/>
            <p:custDataLst>
              <p:tags r:id="rId1"/>
            </p:custDataLst>
          </p:nvPr>
        </p:nvSpPr>
        <p:spPr>
          <a:xfrm>
            <a:off x="2119630" y="1358265"/>
            <a:ext cx="8004810" cy="1596390"/>
          </a:xfrm>
        </p:spPr>
        <p:txBody>
          <a:bodyPr>
            <a:normAutofit fontScale="90000"/>
          </a:bodyPr>
          <a:lstStyle/>
          <a:p>
            <a:pPr marL="0" indent="0" algn="l">
              <a:lnSpc>
                <a:spcPct val="120000"/>
              </a:lnSpc>
              <a:spcBef>
                <a:spcPts val="0"/>
              </a:spcBef>
              <a:spcAft>
                <a:spcPts val="0"/>
              </a:spcAft>
              <a:buSzPct val="100000"/>
            </a:pPr>
            <a:br>
              <a:rPr lang="zh-CN" altLang="en-US" sz="5555" dirty="0">
                <a:solidFill>
                  <a:schemeClr val="tx2">
                    <a:lumMod val="90000"/>
                    <a:lumOff val="10000"/>
                  </a:schemeClr>
                </a:solidFill>
                <a:latin typeface="微软雅黑" panose="020B0503020204020204" charset="-122"/>
                <a:ea typeface="微软雅黑" panose="020B0503020204020204" charset="-122"/>
              </a:rPr>
            </a:br>
            <a:r>
              <a:rPr lang="en-US" altLang="zh-CN" sz="4900" dirty="0" err="1">
                <a:solidFill>
                  <a:schemeClr val="tx2">
                    <a:lumMod val="90000"/>
                    <a:lumOff val="10000"/>
                  </a:schemeClr>
                </a:solidFill>
                <a:latin typeface="微软雅黑" panose="020B0503020204020204" charset="-122"/>
                <a:ea typeface="微软雅黑" panose="020B0503020204020204" charset="-122"/>
              </a:rPr>
              <a:t>Gifpay</a:t>
            </a:r>
            <a:r>
              <a:rPr lang="en-US" altLang="zh-CN" sz="4900" dirty="0">
                <a:solidFill>
                  <a:schemeClr val="tx2">
                    <a:lumMod val="90000"/>
                    <a:lumOff val="10000"/>
                  </a:schemeClr>
                </a:solidFill>
                <a:latin typeface="微软雅黑" panose="020B0503020204020204" charset="-122"/>
                <a:ea typeface="微软雅黑" panose="020B0503020204020204" charset="-122"/>
              </a:rPr>
              <a:t> Technology</a:t>
            </a:r>
            <a:br>
              <a:rPr lang="zh-CN" altLang="en-US" sz="5555" dirty="0">
                <a:solidFill>
                  <a:schemeClr val="tx2">
                    <a:lumMod val="90000"/>
                    <a:lumOff val="10000"/>
                  </a:schemeClr>
                </a:solidFill>
                <a:latin typeface="微软雅黑" panose="020B0503020204020204" charset="-122"/>
                <a:ea typeface="微软雅黑" panose="020B0503020204020204" charset="-122"/>
              </a:rPr>
            </a:br>
            <a:r>
              <a:rPr lang="en-US" altLang="zh-CN" sz="3600" dirty="0">
                <a:solidFill>
                  <a:schemeClr val="tx2">
                    <a:lumMod val="90000"/>
                    <a:lumOff val="10000"/>
                  </a:schemeClr>
                </a:solidFill>
                <a:latin typeface="微软雅黑" panose="020B0503020204020204" charset="-122"/>
                <a:ea typeface="微软雅黑" panose="020B0503020204020204" charset="-122"/>
              </a:rPr>
              <a:t>FinTech Solutions</a:t>
            </a:r>
            <a:endParaRPr lang="zh-CN" altLang="en-US" sz="3600" dirty="0">
              <a:solidFill>
                <a:schemeClr val="tx2">
                  <a:lumMod val="90000"/>
                  <a:lumOff val="10000"/>
                </a:schemeClr>
              </a:solidFill>
              <a:latin typeface="微软雅黑" panose="020B0503020204020204" charset="-122"/>
              <a:ea typeface="微软雅黑" panose="020B0503020204020204" charset="-122"/>
            </a:endParaRPr>
          </a:p>
        </p:txBody>
      </p:sp>
      <p:sp>
        <p:nvSpPr>
          <p:cNvPr id="14" name="署名"/>
          <p:cNvSpPr>
            <a:spLocks noGrp="1"/>
          </p:cNvSpPr>
          <p:nvPr>
            <p:ph type="body" sz="quarter" idx="17"/>
            <p:custDataLst>
              <p:tags r:id="rId2"/>
            </p:custDataLst>
          </p:nvPr>
        </p:nvSpPr>
        <p:spPr>
          <a:xfrm>
            <a:off x="2119630" y="5161280"/>
            <a:ext cx="2780844" cy="539750"/>
          </a:xfrm>
          <a:prstGeom prst="roundRect">
            <a:avLst>
              <a:gd name="adj" fmla="val 50000"/>
            </a:avLst>
          </a:prstGeom>
          <a:solidFill>
            <a:schemeClr val="tx2">
              <a:lumMod val="90000"/>
              <a:lumOff val="10000"/>
            </a:schemeClr>
          </a:solidFill>
          <a:effectLst>
            <a:reflection blurRad="6350" stA="52000" endA="300" endPos="35000" dir="5400000" sy="-100000" algn="bl" rotWithShape="0"/>
          </a:effectLst>
        </p:spPr>
        <p:txBody>
          <a:bodyPr>
            <a:noAutofit/>
          </a:bodyPr>
          <a:lstStyle/>
          <a:p>
            <a:r>
              <a:rPr lang="en-US" altLang="zh-CN" sz="1400" dirty="0">
                <a:latin typeface="+mj-lt"/>
                <a:cs typeface="+mj-lt"/>
              </a:rPr>
              <a:t>Hong Kong </a:t>
            </a:r>
            <a:r>
              <a:rPr lang="en-US" altLang="zh-CN" sz="1400" dirty="0" err="1">
                <a:latin typeface="+mj-lt"/>
                <a:cs typeface="+mj-lt"/>
              </a:rPr>
              <a:t>Gifpay</a:t>
            </a:r>
            <a:r>
              <a:rPr lang="en-US" altLang="zh-CN" sz="1400" dirty="0">
                <a:latin typeface="+mj-lt"/>
                <a:cs typeface="+mj-lt"/>
              </a:rPr>
              <a:t> Technology</a:t>
            </a:r>
            <a:endParaRPr lang="zh-CN" altLang="en-US" sz="1400" dirty="0">
              <a:latin typeface="+mj-lt"/>
              <a:cs typeface="+mj-lt"/>
            </a:endParaRPr>
          </a:p>
        </p:txBody>
      </p:sp>
      <p:pic>
        <p:nvPicPr>
          <p:cNvPr id="2" name="图片 1" descr="GifPay logo"/>
          <p:cNvPicPr>
            <a:picLocks noChangeAspect="1"/>
          </p:cNvPicPr>
          <p:nvPr/>
        </p:nvPicPr>
        <p:blipFill>
          <a:blip r:embed="rId3"/>
          <a:srcRect t="30698" b="31854"/>
          <a:stretch>
            <a:fillRect/>
          </a:stretch>
        </p:blipFill>
        <p:spPr>
          <a:xfrm>
            <a:off x="9636125" y="397510"/>
            <a:ext cx="2153920" cy="806450"/>
          </a:xfrm>
          <a:prstGeom prst="rect">
            <a:avLst/>
          </a:prstGeom>
        </p:spPr>
      </p:pic>
      <p:sp>
        <p:nvSpPr>
          <p:cNvPr id="3" name="文本框 2"/>
          <p:cNvSpPr txBox="1"/>
          <p:nvPr/>
        </p:nvSpPr>
        <p:spPr>
          <a:xfrm>
            <a:off x="2087880" y="3082925"/>
            <a:ext cx="8192462" cy="338554"/>
          </a:xfrm>
          <a:prstGeom prst="rect">
            <a:avLst/>
          </a:prstGeom>
        </p:spPr>
        <p:txBody>
          <a:bodyPr wrap="square">
            <a:spAutoFit/>
          </a:bodyPr>
          <a:lstStyle/>
          <a:p>
            <a:r>
              <a:rPr lang="en-US" altLang="zh-CN" sz="16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A Global Digital Financial Service Provider Bridging Traditional Finance and Web3</a:t>
            </a:r>
            <a:endParaRPr lang="zh-CN" altLang="en-US" sz="16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869315" y="125730"/>
            <a:ext cx="10799445" cy="545465"/>
          </a:xfrm>
        </p:spPr>
        <p:txBody>
          <a:bodyPr vert="horz" wrap="square" lIns="0" tIns="0" rIns="0" bIns="0" rtlCol="0" anchor="b">
            <a:normAutofit/>
          </a:bodyPr>
          <a:lstStyle/>
          <a:p>
            <a:pPr lvl="0" algn="l">
              <a:buClrTx/>
              <a:buSzTx/>
              <a:buFontTx/>
            </a:pPr>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Payment &amp; Wallet Service Solution Advantages</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3" name="矩形 22"/>
          <p:cNvSpPr/>
          <p:nvPr>
            <p:custDataLst>
              <p:tags r:id="rId2"/>
            </p:custDataLst>
          </p:nvPr>
        </p:nvSpPr>
        <p:spPr>
          <a:xfrm>
            <a:off x="900891" y="2829792"/>
            <a:ext cx="3484733" cy="875958"/>
          </a:xfrm>
          <a:prstGeom prst="rect">
            <a:avLst/>
          </a:prstGeom>
          <a:ln>
            <a:noFill/>
            <a:prstDash val="sysDash"/>
          </a:ln>
        </p:spPr>
        <p:txBody>
          <a:bodyPr vert="horz" wrap="square" lIns="0" tIns="0" rIns="0" bIns="0" rtlCol="0">
            <a:noAutofit/>
          </a:bodyPr>
          <a:lstStyle/>
          <a:p>
            <a:pPr marL="171450" indent="-171450" algn="l">
              <a:lnSpc>
                <a:spcPct val="110000"/>
              </a:lnSpc>
              <a:spcBef>
                <a:spcPct val="0"/>
              </a:spcBef>
              <a:spcAft>
                <a:spcPct val="0"/>
              </a:spcAft>
              <a:buFont typeface="Arial" panose="020B0604020202020204" pitchFamily="34" charset="0"/>
              <a:buChar char="•"/>
            </a:pPr>
            <a:r>
              <a:rPr lang="en-US" altLang="zh-CN" sz="1100" dirty="0">
                <a:latin typeface="微软雅黑" panose="020B0503020204020204" charset="-122"/>
                <a:ea typeface="微软雅黑" panose="020B0503020204020204" charset="-122"/>
                <a:cs typeface="微软雅黑" panose="020B0503020204020204" charset="-122"/>
                <a:sym typeface="+mn-ea"/>
              </a:rPr>
              <a:t>Integrates multi-channel acquiring to provide unified merchant settlement, transaction processing, and multi-currency exchange;</a:t>
            </a:r>
            <a:endParaRPr lang="en-US" altLang="zh-CN" sz="1100" dirty="0">
              <a:latin typeface="微软雅黑" panose="020B0503020204020204" charset="-122"/>
              <a:ea typeface="微软雅黑" panose="020B0503020204020204" charset="-122"/>
              <a:cs typeface="微软雅黑" panose="020B0503020204020204" charset="-122"/>
              <a:sym typeface="+mn-ea"/>
            </a:endParaRPr>
          </a:p>
          <a:p>
            <a:pPr marL="171450" indent="-171450" algn="l">
              <a:lnSpc>
                <a:spcPct val="110000"/>
              </a:lnSpc>
              <a:spcBef>
                <a:spcPct val="0"/>
              </a:spcBef>
              <a:spcAft>
                <a:spcPct val="0"/>
              </a:spcAft>
              <a:buFont typeface="Arial" panose="020B0604020202020204" pitchFamily="34" charset="0"/>
              <a:buChar char="•"/>
            </a:pPr>
            <a:endParaRPr lang="en-US" altLang="zh-CN" sz="1100" dirty="0">
              <a:latin typeface="微软雅黑" panose="020B0503020204020204" charset="-122"/>
              <a:ea typeface="微软雅黑" panose="020B0503020204020204" charset="-122"/>
              <a:cs typeface="微软雅黑" panose="020B0503020204020204" charset="-122"/>
              <a:sym typeface="+mn-ea"/>
            </a:endParaRPr>
          </a:p>
          <a:p>
            <a:pPr marL="171450" indent="-171450" algn="l">
              <a:lnSpc>
                <a:spcPct val="110000"/>
              </a:lnSpc>
              <a:spcBef>
                <a:spcPct val="0"/>
              </a:spcBef>
              <a:spcAft>
                <a:spcPct val="0"/>
              </a:spcAft>
              <a:buFont typeface="Arial" panose="020B0604020202020204" pitchFamily="34" charset="0"/>
              <a:buChar char="•"/>
            </a:pPr>
            <a:r>
              <a:rPr lang="en-US" altLang="zh-CN" sz="1100" dirty="0">
                <a:latin typeface="微软雅黑" panose="020B0503020204020204" charset="-122"/>
                <a:ea typeface="微软雅黑" panose="020B0503020204020204" charset="-122"/>
                <a:cs typeface="微软雅黑" panose="020B0503020204020204" charset="-122"/>
                <a:sym typeface="+mn-ea"/>
              </a:rPr>
              <a:t>Built-in VCC (Virtual Card) system supports card issuance, allocation, and real-time settlement, forming a transaction–settlement–card issuing collaborative network, improving settlement efficiency, reducing integration and operational costs, and enabling global payment expansion.</a:t>
            </a:r>
            <a:endParaRPr lang="zh-CN" altLang="en-US" sz="1100" kern="0"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24" name="矩形 23"/>
          <p:cNvSpPr/>
          <p:nvPr>
            <p:custDataLst>
              <p:tags r:id="rId3"/>
            </p:custDataLst>
          </p:nvPr>
        </p:nvSpPr>
        <p:spPr>
          <a:xfrm>
            <a:off x="954207" y="2033264"/>
            <a:ext cx="3365260" cy="360680"/>
          </a:xfrm>
          <a:prstGeom prst="rect">
            <a:avLst/>
          </a:prstGeom>
          <a:noFill/>
        </p:spPr>
        <p:txBody>
          <a:bodyPr wrap="square" lIns="0" tIns="0" rIns="0" bIns="0" rtlCol="0" anchor="b">
            <a:noAutofit/>
          </a:bodyPr>
          <a:lstStyle/>
          <a:p>
            <a:pPr algn="ctr">
              <a:lnSpc>
                <a:spcPct val="110000"/>
              </a:lnSpc>
              <a:spcBef>
                <a:spcPct val="0"/>
              </a:spcBef>
              <a:spcAft>
                <a:spcPct val="0"/>
              </a:spcAft>
            </a:pPr>
            <a:r>
              <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rPr>
              <a:t>Comprehensive Acquiring and Card Issuing for an Efficient Payment Loop</a:t>
            </a:r>
            <a:endParaRPr lang="zh-CN" altLang="en-US"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5" name="矩形 24"/>
          <p:cNvSpPr/>
          <p:nvPr>
            <p:custDataLst>
              <p:tags r:id="rId4"/>
            </p:custDataLst>
          </p:nvPr>
        </p:nvSpPr>
        <p:spPr>
          <a:xfrm>
            <a:off x="900892" y="951105"/>
            <a:ext cx="1325208" cy="991633"/>
          </a:xfrm>
          <a:prstGeom prst="rect">
            <a:avLst/>
          </a:prstGeom>
          <a:noFill/>
        </p:spPr>
        <p:txBody>
          <a:bodyPr wrap="none" lIns="0" tIns="0" rIns="0" bIns="0" rtlCol="0" anchor="ctr">
            <a:normAutofit/>
          </a:bodyPr>
          <a:lstStyle/>
          <a:p>
            <a:pPr>
              <a:spcBef>
                <a:spcPct val="0"/>
              </a:spcBef>
              <a:spcAft>
                <a:spcPct val="0"/>
              </a:spcAft>
            </a:pPr>
            <a:r>
              <a:rPr lang="en-US" altLang="zh-CN" sz="2800" b="1" kern="0" dirty="0">
                <a:solidFill>
                  <a:schemeClr val="accent3">
                    <a:lumMod val="50000"/>
                  </a:schemeClr>
                </a:solidFill>
                <a:latin typeface="微软雅黑" panose="020B0503020204020204" charset="-122"/>
                <a:ea typeface="微软雅黑" panose="020B0503020204020204" charset="-122"/>
                <a:cs typeface="+mn-ea"/>
              </a:rPr>
              <a:t>01</a:t>
            </a:r>
            <a:endParaRPr lang="en-US" altLang="zh-CN" sz="2800" b="1" kern="0" dirty="0">
              <a:solidFill>
                <a:schemeClr val="accent3">
                  <a:lumMod val="50000"/>
                </a:schemeClr>
              </a:solidFill>
              <a:latin typeface="微软雅黑" panose="020B0503020204020204" charset="-122"/>
              <a:ea typeface="微软雅黑" panose="020B0503020204020204" charset="-122"/>
              <a:cs typeface="+mn-ea"/>
            </a:endParaRPr>
          </a:p>
        </p:txBody>
      </p:sp>
      <p:sp>
        <p:nvSpPr>
          <p:cNvPr id="27" name="矩形 26"/>
          <p:cNvSpPr/>
          <p:nvPr>
            <p:custDataLst>
              <p:tags r:id="rId5"/>
            </p:custDataLst>
          </p:nvPr>
        </p:nvSpPr>
        <p:spPr>
          <a:xfrm>
            <a:off x="4771571" y="2807691"/>
            <a:ext cx="3485013" cy="875958"/>
          </a:xfrm>
          <a:prstGeom prst="rect">
            <a:avLst/>
          </a:prstGeom>
          <a:ln>
            <a:noFill/>
            <a:prstDash val="sysDash"/>
          </a:ln>
        </p:spPr>
        <p:txBody>
          <a:bodyPr vert="horz" wrap="square" lIns="0" tIns="0" rIns="0" bIns="0" rtlCol="0">
            <a:noAutofit/>
          </a:bodyPr>
          <a:lstStyle/>
          <a:p>
            <a:pPr marL="171450" indent="-171450" algn="l">
              <a:lnSpc>
                <a:spcPct val="110000"/>
              </a:lnSpc>
              <a:buClrTx/>
              <a:buSzTx/>
              <a:buFont typeface="Arial" panose="020B0604020202020204" pitchFamily="34" charset="0"/>
              <a:buChar char="•"/>
            </a:pPr>
            <a:r>
              <a:rPr lang="en-US" altLang="zh-CN" sz="1100" dirty="0">
                <a:latin typeface="微软雅黑" panose="020B0503020204020204" charset="-122"/>
                <a:ea typeface="微软雅黑" panose="020B0503020204020204" charset="-122"/>
                <a:cs typeface="微软雅黑" panose="020B0503020204020204" charset="-122"/>
              </a:rPr>
              <a:t>Layered account architecture supports multi-fiat and crypto sub-account isolation, with double-entry accounting for full traceability of funds;</a:t>
            </a:r>
            <a:endParaRPr lang="en-US" altLang="zh-CN" sz="1100" dirty="0">
              <a:latin typeface="微软雅黑" panose="020B0503020204020204" charset="-122"/>
              <a:ea typeface="微软雅黑" panose="020B0503020204020204" charset="-122"/>
              <a:cs typeface="微软雅黑" panose="020B0503020204020204" charset="-122"/>
            </a:endParaRPr>
          </a:p>
          <a:p>
            <a:pPr marL="171450" indent="-171450" algn="l">
              <a:lnSpc>
                <a:spcPct val="110000"/>
              </a:lnSpc>
              <a:buClrTx/>
              <a:buSzTx/>
              <a:buFont typeface="Arial" panose="020B0604020202020204" pitchFamily="34" charset="0"/>
              <a:buChar char="•"/>
            </a:pPr>
            <a:endParaRPr lang="en-US" altLang="zh-CN" sz="1100" dirty="0">
              <a:latin typeface="微软雅黑" panose="020B0503020204020204" charset="-122"/>
              <a:ea typeface="微软雅黑" panose="020B0503020204020204" charset="-122"/>
              <a:cs typeface="微软雅黑" panose="020B0503020204020204" charset="-122"/>
            </a:endParaRPr>
          </a:p>
          <a:p>
            <a:pPr marL="171450" indent="-171450" algn="l">
              <a:lnSpc>
                <a:spcPct val="110000"/>
              </a:lnSpc>
              <a:buClrTx/>
              <a:buSzTx/>
              <a:buFont typeface="Arial" panose="020B0604020202020204" pitchFamily="34" charset="0"/>
              <a:buChar char="•"/>
            </a:pPr>
            <a:r>
              <a:rPr lang="en-US" altLang="zh-CN" sz="1100" dirty="0">
                <a:latin typeface="微软雅黑" panose="020B0503020204020204" charset="-122"/>
                <a:ea typeface="微软雅黑" panose="020B0503020204020204" charset="-122"/>
                <a:cs typeface="微软雅黑" panose="020B0503020204020204" charset="-122"/>
              </a:rPr>
              <a:t>Embedded security features such as account freezing, queries, and permission controls ensure regulatory compliance, supporting cross-currency wealth management and fund aggregation innovation.</a:t>
            </a:r>
            <a:endParaRPr lang="zh-CN" altLang="en-US" sz="1100" dirty="0">
              <a:latin typeface="微软雅黑" panose="020B0503020204020204" charset="-122"/>
              <a:ea typeface="微软雅黑" panose="020B0503020204020204" charset="-122"/>
              <a:cs typeface="微软雅黑" panose="020B0503020204020204" charset="-122"/>
            </a:endParaRPr>
          </a:p>
        </p:txBody>
      </p:sp>
      <p:sp>
        <p:nvSpPr>
          <p:cNvPr id="28" name="矩形 27"/>
          <p:cNvSpPr/>
          <p:nvPr>
            <p:custDataLst>
              <p:tags r:id="rId6"/>
            </p:custDataLst>
          </p:nvPr>
        </p:nvSpPr>
        <p:spPr>
          <a:xfrm>
            <a:off x="4983697" y="1802831"/>
            <a:ext cx="3034231" cy="591113"/>
          </a:xfrm>
          <a:prstGeom prst="rect">
            <a:avLst/>
          </a:prstGeom>
          <a:noFill/>
        </p:spPr>
        <p:txBody>
          <a:bodyPr wrap="square" lIns="0" tIns="0" rIns="0" bIns="0" rtlCol="0" anchor="b">
            <a:noAutofit/>
          </a:bodyPr>
          <a:lstStyle/>
          <a:p>
            <a:pPr algn="ctr">
              <a:lnSpc>
                <a:spcPct val="110000"/>
              </a:lnSpc>
              <a:buClrTx/>
              <a:buSzTx/>
              <a:buFontTx/>
            </a:pPr>
            <a:r>
              <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Bank-Level Secure and Compliant Financial Account System</a:t>
            </a:r>
            <a:endParaRPr lang="zh-CN" altLang="en-US"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29" name="矩形 28"/>
          <p:cNvSpPr/>
          <p:nvPr>
            <p:custDataLst>
              <p:tags r:id="rId7"/>
            </p:custDataLst>
          </p:nvPr>
        </p:nvSpPr>
        <p:spPr>
          <a:xfrm>
            <a:off x="4758447" y="951105"/>
            <a:ext cx="1325208" cy="991633"/>
          </a:xfrm>
          <a:prstGeom prst="rect">
            <a:avLst/>
          </a:prstGeom>
          <a:noFill/>
        </p:spPr>
        <p:txBody>
          <a:bodyPr wrap="none" lIns="0" tIns="0" rIns="0" bIns="0" rtlCol="0" anchor="ctr">
            <a:normAutofit/>
          </a:bodyPr>
          <a:lstStyle/>
          <a:p>
            <a:pPr>
              <a:spcBef>
                <a:spcPct val="0"/>
              </a:spcBef>
              <a:spcAft>
                <a:spcPct val="0"/>
              </a:spcAft>
            </a:pPr>
            <a:r>
              <a:rPr lang="en-US" altLang="zh-CN" sz="2800" b="1" kern="0">
                <a:solidFill>
                  <a:schemeClr val="accent3">
                    <a:lumMod val="50000"/>
                  </a:schemeClr>
                </a:solidFill>
                <a:latin typeface="微软雅黑" panose="020B0503020204020204" charset="-122"/>
                <a:ea typeface="微软雅黑" panose="020B0503020204020204" charset="-122"/>
                <a:cs typeface="+mn-ea"/>
              </a:rPr>
              <a:t>02</a:t>
            </a:r>
            <a:endParaRPr lang="en-US" altLang="zh-CN" sz="2800" b="1" kern="0">
              <a:solidFill>
                <a:schemeClr val="accent3">
                  <a:lumMod val="50000"/>
                </a:schemeClr>
              </a:solidFill>
              <a:latin typeface="微软雅黑" panose="020B0503020204020204" charset="-122"/>
              <a:ea typeface="微软雅黑" panose="020B0503020204020204" charset="-122"/>
              <a:cs typeface="+mn-ea"/>
            </a:endParaRPr>
          </a:p>
        </p:txBody>
      </p:sp>
      <p:sp>
        <p:nvSpPr>
          <p:cNvPr id="30" name="矩形 29"/>
          <p:cNvSpPr/>
          <p:nvPr>
            <p:custDataLst>
              <p:tags r:id="rId8"/>
            </p:custDataLst>
          </p:nvPr>
        </p:nvSpPr>
        <p:spPr>
          <a:xfrm>
            <a:off x="8616000" y="2829792"/>
            <a:ext cx="3298065" cy="875958"/>
          </a:xfrm>
          <a:prstGeom prst="rect">
            <a:avLst/>
          </a:prstGeom>
          <a:ln>
            <a:noFill/>
            <a:prstDash val="sysDash"/>
          </a:ln>
        </p:spPr>
        <p:txBody>
          <a:bodyPr vert="horz" wrap="square" lIns="0" tIns="0" rIns="0" bIns="0" rtlCol="0">
            <a:noAutofit/>
          </a:bodyPr>
          <a:lstStyle/>
          <a:p>
            <a:pPr marL="171450" indent="-171450" algn="l">
              <a:lnSpc>
                <a:spcPct val="110000"/>
              </a:lnSpc>
              <a:buClrTx/>
              <a:buSzTx/>
              <a:buFont typeface="Arial" panose="020B0604020202020204" pitchFamily="34" charset="0"/>
              <a:buChar char="•"/>
            </a:pPr>
            <a:r>
              <a:rPr lang="en-US" altLang="zh-CN" sz="1100" dirty="0">
                <a:latin typeface="微软雅黑" panose="020B0503020204020204" charset="-122"/>
                <a:ea typeface="微软雅黑" panose="020B0503020204020204" charset="-122"/>
                <a:cs typeface="微软雅黑" panose="020B0503020204020204" charset="-122"/>
              </a:rPr>
              <a:t>Dual-track integration preserves mature banking operations and risk control while incorporating on-chain wallet custody, fiat/crypto exchange, and open APIs to support crypto asset onboarding;</a:t>
            </a:r>
            <a:endParaRPr lang="en-US" altLang="zh-CN" sz="1100" dirty="0">
              <a:latin typeface="微软雅黑" panose="020B0503020204020204" charset="-122"/>
              <a:ea typeface="微软雅黑" panose="020B0503020204020204" charset="-122"/>
              <a:cs typeface="微软雅黑" panose="020B0503020204020204" charset="-122"/>
            </a:endParaRPr>
          </a:p>
          <a:p>
            <a:pPr marL="171450" indent="-171450" algn="l">
              <a:lnSpc>
                <a:spcPct val="110000"/>
              </a:lnSpc>
              <a:buClrTx/>
              <a:buSzTx/>
              <a:buFont typeface="Arial" panose="020B0604020202020204" pitchFamily="34" charset="0"/>
              <a:buChar char="•"/>
            </a:pPr>
            <a:endParaRPr lang="en-US" altLang="zh-CN" sz="1100" dirty="0">
              <a:latin typeface="微软雅黑" panose="020B0503020204020204" charset="-122"/>
              <a:ea typeface="微软雅黑" panose="020B0503020204020204" charset="-122"/>
              <a:cs typeface="微软雅黑" panose="020B0503020204020204" charset="-122"/>
            </a:endParaRPr>
          </a:p>
          <a:p>
            <a:pPr marL="171450" indent="-171450" algn="l">
              <a:lnSpc>
                <a:spcPct val="110000"/>
              </a:lnSpc>
              <a:buClrTx/>
              <a:buSzTx/>
              <a:buFont typeface="Arial" panose="020B0604020202020204" pitchFamily="34" charset="0"/>
              <a:buChar char="•"/>
            </a:pPr>
            <a:r>
              <a:rPr lang="en-US" altLang="zh-CN" sz="1100" dirty="0">
                <a:latin typeface="微软雅黑" panose="020B0503020204020204" charset="-122"/>
                <a:ea typeface="微软雅黑" panose="020B0503020204020204" charset="-122"/>
                <a:cs typeface="微软雅黑" panose="020B0503020204020204" charset="-122"/>
              </a:rPr>
              <a:t>Through compliant accounts and flexible interfaces, it enables entry into the Web3 ecosystem, capturing digital finance opportunities and meeting diverse future scenarios.</a:t>
            </a:r>
            <a:endParaRPr lang="zh-CN" altLang="en-US" sz="1100" dirty="0">
              <a:latin typeface="微软雅黑" panose="020B0503020204020204" charset="-122"/>
              <a:ea typeface="微软雅黑" panose="020B0503020204020204" charset="-122"/>
              <a:cs typeface="微软雅黑" panose="020B0503020204020204" charset="-122"/>
            </a:endParaRPr>
          </a:p>
        </p:txBody>
      </p:sp>
      <p:sp>
        <p:nvSpPr>
          <p:cNvPr id="31" name="矩形 30"/>
          <p:cNvSpPr/>
          <p:nvPr>
            <p:custDataLst>
              <p:tags r:id="rId9"/>
            </p:custDataLst>
          </p:nvPr>
        </p:nvSpPr>
        <p:spPr>
          <a:xfrm>
            <a:off x="8616000" y="1802831"/>
            <a:ext cx="3406015" cy="591113"/>
          </a:xfrm>
          <a:prstGeom prst="rect">
            <a:avLst/>
          </a:prstGeom>
          <a:noFill/>
        </p:spPr>
        <p:txBody>
          <a:bodyPr wrap="square" lIns="0" tIns="0" rIns="0" bIns="0" rtlCol="0" anchor="b">
            <a:noAutofit/>
          </a:bodyPr>
          <a:lstStyle/>
          <a:p>
            <a:pPr algn="ctr">
              <a:spcBef>
                <a:spcPct val="0"/>
              </a:spcBef>
              <a:spcAft>
                <a:spcPct val="0"/>
              </a:spcAft>
            </a:pPr>
            <a:r>
              <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Integration of Traditional Finance and Web3 for Future Financial Innovation</a:t>
            </a:r>
            <a:endParaRPr lang="zh-CN" altLang="en-US"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33" name="矩形 32"/>
          <p:cNvSpPr/>
          <p:nvPr>
            <p:custDataLst>
              <p:tags r:id="rId10"/>
            </p:custDataLst>
          </p:nvPr>
        </p:nvSpPr>
        <p:spPr>
          <a:xfrm>
            <a:off x="8616001" y="951105"/>
            <a:ext cx="1325208" cy="991633"/>
          </a:xfrm>
          <a:prstGeom prst="rect">
            <a:avLst/>
          </a:prstGeom>
          <a:noFill/>
        </p:spPr>
        <p:txBody>
          <a:bodyPr wrap="none" lIns="0" tIns="0" rIns="0" bIns="0" rtlCol="0" anchor="ctr">
            <a:normAutofit/>
          </a:bodyPr>
          <a:lstStyle/>
          <a:p>
            <a:pPr>
              <a:spcBef>
                <a:spcPct val="0"/>
              </a:spcBef>
              <a:spcAft>
                <a:spcPct val="0"/>
              </a:spcAft>
            </a:pPr>
            <a:r>
              <a:rPr lang="en-US" altLang="zh-CN" sz="2800" b="1" kern="0">
                <a:solidFill>
                  <a:schemeClr val="accent3">
                    <a:lumMod val="50000"/>
                  </a:schemeClr>
                </a:solidFill>
                <a:latin typeface="微软雅黑" panose="020B0503020204020204" charset="-122"/>
                <a:ea typeface="微软雅黑" panose="020B0503020204020204" charset="-122"/>
                <a:cs typeface="+mn-ea"/>
              </a:rPr>
              <a:t>03</a:t>
            </a:r>
            <a:endParaRPr lang="en-US" altLang="zh-CN" sz="2800" b="1" kern="0">
              <a:solidFill>
                <a:schemeClr val="accent3">
                  <a:lumMod val="50000"/>
                </a:schemeClr>
              </a:solidFill>
              <a:latin typeface="微软雅黑" panose="020B0503020204020204" charset="-122"/>
              <a:ea typeface="微软雅黑" panose="020B0503020204020204" charset="-122"/>
              <a:cs typeface="+mn-ea"/>
            </a:endParaRPr>
          </a:p>
        </p:txBody>
      </p:sp>
      <p:cxnSp>
        <p:nvCxnSpPr>
          <p:cNvPr id="35" name="直接连接符 34"/>
          <p:cNvCxnSpPr/>
          <p:nvPr>
            <p:custDataLst>
              <p:tags r:id="rId11"/>
            </p:custDataLst>
          </p:nvPr>
        </p:nvCxnSpPr>
        <p:spPr>
          <a:xfrm>
            <a:off x="695960" y="1274955"/>
            <a:ext cx="10795" cy="3072130"/>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2"/>
            </p:custDataLst>
          </p:nvPr>
        </p:nvCxnSpPr>
        <p:spPr>
          <a:xfrm>
            <a:off x="4559935" y="1276225"/>
            <a:ext cx="10795" cy="3072130"/>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13"/>
            </p:custDataLst>
          </p:nvPr>
        </p:nvCxnSpPr>
        <p:spPr>
          <a:xfrm>
            <a:off x="8430895" y="1277495"/>
            <a:ext cx="10795" cy="3072130"/>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pic>
        <p:nvPicPr>
          <p:cNvPr id="38" name="图片 37" descr="card market"/>
          <p:cNvPicPr>
            <a:picLocks noChangeAspect="1"/>
          </p:cNvPicPr>
          <p:nvPr/>
        </p:nvPicPr>
        <p:blipFill>
          <a:blip r:embed="rId14"/>
          <a:stretch>
            <a:fillRect/>
          </a:stretch>
        </p:blipFill>
        <p:spPr>
          <a:xfrm>
            <a:off x="3182620" y="5756910"/>
            <a:ext cx="854710" cy="854710"/>
          </a:xfrm>
          <a:prstGeom prst="rect">
            <a:avLst/>
          </a:prstGeom>
        </p:spPr>
      </p:pic>
      <p:pic>
        <p:nvPicPr>
          <p:cNvPr id="39" name="图片 38" descr="Silink(1)"/>
          <p:cNvPicPr>
            <a:picLocks noChangeAspect="1"/>
          </p:cNvPicPr>
          <p:nvPr/>
        </p:nvPicPr>
        <p:blipFill>
          <a:blip r:embed="rId15"/>
          <a:stretch>
            <a:fillRect/>
          </a:stretch>
        </p:blipFill>
        <p:spPr>
          <a:xfrm>
            <a:off x="4631055" y="5877560"/>
            <a:ext cx="1580515" cy="546735"/>
          </a:xfrm>
          <a:prstGeom prst="rect">
            <a:avLst/>
          </a:prstGeom>
        </p:spPr>
      </p:pic>
      <p:pic>
        <p:nvPicPr>
          <p:cNvPr id="40" name="图片 39" descr="8f5f361f9d707228ad08477c44566ab(1)"/>
          <p:cNvPicPr>
            <a:picLocks noChangeAspect="1"/>
          </p:cNvPicPr>
          <p:nvPr/>
        </p:nvPicPr>
        <p:blipFill>
          <a:blip r:embed="rId16"/>
          <a:stretch>
            <a:fillRect/>
          </a:stretch>
        </p:blipFill>
        <p:spPr>
          <a:xfrm>
            <a:off x="6880225" y="5982970"/>
            <a:ext cx="1478915" cy="366395"/>
          </a:xfrm>
          <a:prstGeom prst="rect">
            <a:avLst/>
          </a:prstGeom>
        </p:spPr>
      </p:pic>
      <p:pic>
        <p:nvPicPr>
          <p:cNvPr id="41" name="图片 40"/>
          <p:cNvPicPr>
            <a:picLocks noChangeAspect="1"/>
          </p:cNvPicPr>
          <p:nvPr/>
        </p:nvPicPr>
        <p:blipFill>
          <a:blip r:embed="rId17"/>
          <a:stretch>
            <a:fillRect/>
          </a:stretch>
        </p:blipFill>
        <p:spPr>
          <a:xfrm>
            <a:off x="1273175" y="5982970"/>
            <a:ext cx="969645" cy="441325"/>
          </a:xfrm>
          <a:prstGeom prst="rect">
            <a:avLst/>
          </a:prstGeom>
        </p:spPr>
      </p:pic>
      <p:sp>
        <p:nvSpPr>
          <p:cNvPr id="42" name="矩形 41"/>
          <p:cNvSpPr/>
          <p:nvPr>
            <p:custDataLst>
              <p:tags r:id="rId18"/>
            </p:custDataLst>
          </p:nvPr>
        </p:nvSpPr>
        <p:spPr>
          <a:xfrm>
            <a:off x="902970" y="5020310"/>
            <a:ext cx="1929007" cy="372110"/>
          </a:xfrm>
          <a:prstGeom prst="rect">
            <a:avLst/>
          </a:prstGeom>
          <a:noFill/>
        </p:spPr>
        <p:txBody>
          <a:bodyPr wrap="square" lIns="0" tIns="0" rIns="0" bIns="0" rtlCol="0" anchor="b" anchorCtr="0">
            <a:noAutofit/>
          </a:bodyPr>
          <a:lstStyle/>
          <a:p>
            <a:pPr algn="ctr">
              <a:spcBef>
                <a:spcPct val="0"/>
              </a:spcBef>
              <a:spcAft>
                <a:spcPct val="0"/>
              </a:spcAft>
            </a:pPr>
            <a:r>
              <a:rPr lang="en-US" altLang="zh-CN"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Success Stories</a:t>
            </a:r>
            <a:endParaRPr lang="zh-CN" altLang="en-US"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Tree>
    <p:custDataLst>
      <p:tags r:id="rId19"/>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595630" y="224155"/>
            <a:ext cx="11198225" cy="46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zh-CN"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3. Virtual Asset Services</a:t>
            </a:r>
            <a:endParaRPr lang="zh-CN"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3484057" y="3400834"/>
            <a:ext cx="2432685"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6" name="文本框 5"/>
          <p:cNvSpPr txBox="1"/>
          <p:nvPr/>
        </p:nvSpPr>
        <p:spPr>
          <a:xfrm>
            <a:off x="3667889" y="3521077"/>
            <a:ext cx="2065020" cy="288925"/>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Financial Account</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7" name="圆角矩形 27"/>
          <p:cNvSpPr/>
          <p:nvPr/>
        </p:nvSpPr>
        <p:spPr>
          <a:xfrm>
            <a:off x="3667889" y="3848849"/>
            <a:ext cx="206502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Core Accounting</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CAS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8" name="矩形 7"/>
          <p:cNvSpPr/>
          <p:nvPr/>
        </p:nvSpPr>
        <p:spPr>
          <a:xfrm>
            <a:off x="650051" y="3387725"/>
            <a:ext cx="2475487"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9" name="文本框 8"/>
          <p:cNvSpPr txBox="1"/>
          <p:nvPr/>
        </p:nvSpPr>
        <p:spPr>
          <a:xfrm>
            <a:off x="650051" y="3516370"/>
            <a:ext cx="2475487" cy="254000"/>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Customer Compliance</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10" name="圆角矩形 14"/>
          <p:cNvSpPr/>
          <p:nvPr/>
        </p:nvSpPr>
        <p:spPr>
          <a:xfrm>
            <a:off x="770884" y="3871595"/>
            <a:ext cx="2239016"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lnSpc>
                <a:spcPct val="90000"/>
              </a:lnSpc>
            </a:pP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rPr>
              <a:t>Customer Compliance Management</a:t>
            </a:r>
            <a:endPar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lnSpc>
                <a:spcPct val="90000"/>
              </a:lnSpc>
            </a:pP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rPr>
              <a:t>CCMS</a:t>
            </a:r>
            <a:endParaRPr lang="en-US" altLang="zh-CN" sz="1400" b="1" kern="100"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1" name="矩形 10"/>
          <p:cNvSpPr/>
          <p:nvPr/>
        </p:nvSpPr>
        <p:spPr>
          <a:xfrm>
            <a:off x="9066463" y="3387725"/>
            <a:ext cx="2319722"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12" name="文本框 11"/>
          <p:cNvSpPr txBox="1"/>
          <p:nvPr/>
        </p:nvSpPr>
        <p:spPr>
          <a:xfrm>
            <a:off x="9478009" y="3500755"/>
            <a:ext cx="1421130" cy="254000"/>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Fund Channel</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20" name="圆角矩形 17"/>
          <p:cNvSpPr/>
          <p:nvPr/>
        </p:nvSpPr>
        <p:spPr>
          <a:xfrm>
            <a:off x="9248775" y="3871595"/>
            <a:ext cx="1993899" cy="754380"/>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Fund Channel </a:t>
            </a:r>
            <a:endParaRPr lang="en-US" altLang="zh-CN"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Management</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FCMS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1" name="矩形 20"/>
          <p:cNvSpPr/>
          <p:nvPr/>
        </p:nvSpPr>
        <p:spPr>
          <a:xfrm>
            <a:off x="6275260" y="3400834"/>
            <a:ext cx="2432685"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22" name="文本框 21"/>
          <p:cNvSpPr txBox="1"/>
          <p:nvPr/>
        </p:nvSpPr>
        <p:spPr>
          <a:xfrm>
            <a:off x="6445025" y="3512571"/>
            <a:ext cx="2199641" cy="288925"/>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Payment</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23" name="圆角矩形 27"/>
          <p:cNvSpPr/>
          <p:nvPr/>
        </p:nvSpPr>
        <p:spPr>
          <a:xfrm>
            <a:off x="6378129" y="3853589"/>
            <a:ext cx="2199641"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Virtual Asset Acquiring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VAAS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37" name="矩形 36"/>
          <p:cNvSpPr/>
          <p:nvPr/>
        </p:nvSpPr>
        <p:spPr>
          <a:xfrm>
            <a:off x="650687" y="1281126"/>
            <a:ext cx="10735945" cy="1651209"/>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endParaRPr>
          </a:p>
        </p:txBody>
      </p:sp>
      <p:sp>
        <p:nvSpPr>
          <p:cNvPr id="38" name="文本框 37"/>
          <p:cNvSpPr txBox="1"/>
          <p:nvPr/>
        </p:nvSpPr>
        <p:spPr>
          <a:xfrm>
            <a:off x="4850130" y="1246505"/>
            <a:ext cx="240601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Customer Access</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39" name="圆角矩形 2"/>
          <p:cNvSpPr/>
          <p:nvPr/>
        </p:nvSpPr>
        <p:spPr>
          <a:xfrm>
            <a:off x="770883"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Open Financial API Platform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OFA</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40" name="圆角矩形 23"/>
          <p:cNvSpPr/>
          <p:nvPr/>
        </p:nvSpPr>
        <p:spPr>
          <a:xfrm>
            <a:off x="4344028"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Mobile Financial Platform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41" name="圆角矩形 24"/>
          <p:cNvSpPr/>
          <p:nvPr/>
        </p:nvSpPr>
        <p:spPr>
          <a:xfrm>
            <a:off x="7917173" y="165105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Online Financial Platform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42" name="矩形 41"/>
          <p:cNvSpPr/>
          <p:nvPr/>
        </p:nvSpPr>
        <p:spPr>
          <a:xfrm>
            <a:off x="650052" y="5152436"/>
            <a:ext cx="10736580" cy="1476964"/>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43" name="文本框 42"/>
          <p:cNvSpPr txBox="1"/>
          <p:nvPr/>
        </p:nvSpPr>
        <p:spPr>
          <a:xfrm>
            <a:off x="4344035" y="5124450"/>
            <a:ext cx="351853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Web3 Infrastructure</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44" name="圆角矩形 30"/>
          <p:cNvSpPr/>
          <p:nvPr/>
        </p:nvSpPr>
        <p:spPr>
          <a:xfrm>
            <a:off x="609517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Virtual Asset Custody System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VACS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45" name="圆角矩形 32"/>
          <p:cNvSpPr/>
          <p:nvPr/>
        </p:nvSpPr>
        <p:spPr>
          <a:xfrm>
            <a:off x="82848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Virtual Asset Issuance System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VAIS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矩形 3"/>
          <p:cNvSpPr/>
          <p:nvPr>
            <p:custDataLst>
              <p:tags r:id="rId1"/>
            </p:custDataLst>
          </p:nvPr>
        </p:nvSpPr>
        <p:spPr>
          <a:xfrm>
            <a:off x="706120" y="1010285"/>
            <a:ext cx="3455035" cy="3803650"/>
          </a:xfrm>
          <a:prstGeom prst="rect">
            <a:avLst/>
          </a:prstGeom>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9" name="矩形 28"/>
          <p:cNvSpPr/>
          <p:nvPr>
            <p:custDataLst>
              <p:tags r:id="rId2"/>
            </p:custDataLst>
          </p:nvPr>
        </p:nvSpPr>
        <p:spPr>
          <a:xfrm>
            <a:off x="706120" y="1010285"/>
            <a:ext cx="3455035" cy="2681605"/>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3" name="圆角矩形 22"/>
          <p:cNvSpPr/>
          <p:nvPr>
            <p:custDataLst>
              <p:tags r:id="rId3"/>
            </p:custDataLst>
          </p:nvPr>
        </p:nvSpPr>
        <p:spPr>
          <a:xfrm>
            <a:off x="1533525" y="4723765"/>
            <a:ext cx="1800225" cy="90170"/>
          </a:xfrm>
          <a:prstGeom prst="roundRect">
            <a:avLst/>
          </a:prstGeom>
          <a:gradFill>
            <a:gsLst>
              <a:gs pos="0">
                <a:schemeClr val="accent1">
                  <a:lumMod val="60000"/>
                  <a:lumOff val="40000"/>
                  <a:alpha val="100000"/>
                </a:schemeClr>
              </a:gs>
              <a:gs pos="71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9" name="矩形 8"/>
          <p:cNvSpPr/>
          <p:nvPr>
            <p:custDataLst>
              <p:tags r:id="rId4"/>
            </p:custDataLst>
          </p:nvPr>
        </p:nvSpPr>
        <p:spPr>
          <a:xfrm>
            <a:off x="902970" y="2118995"/>
            <a:ext cx="3126105" cy="2045971"/>
          </a:xfrm>
          <a:prstGeom prst="rect">
            <a:avLst/>
          </a:prstGeom>
          <a:noFill/>
        </p:spPr>
        <p:txBody>
          <a:bodyPr wrap="square" lIns="0" tIns="0" rIns="0" bIns="0" rtlCol="0" anchor="t" anchorCtr="0">
            <a:noAutofit/>
          </a:bodyPr>
          <a:lstStyle/>
          <a:p>
            <a:pPr marL="285750" indent="-285750" fontAlgn="auto">
              <a:lnSpc>
                <a:spcPct val="150000"/>
              </a:lnSpc>
              <a:spcBef>
                <a:spcPct val="0"/>
              </a:spcBef>
              <a:spcAft>
                <a:spcPct val="0"/>
              </a:spcAft>
              <a:buFont typeface="Arial" panose="020B0604020202020204" pitchFamily="34" charset="0"/>
              <a:buChar char="•"/>
            </a:pPr>
            <a:r>
              <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Utilizes HSM encryption devices for key storage with a cold-hot wallet separation architecture, compliant with FATF and other international regulations;</a:t>
            </a:r>
            <a:endPar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spcBef>
                <a:spcPct val="0"/>
              </a:spcBef>
              <a:spcAft>
                <a:spcPct val="0"/>
              </a:spcAft>
              <a:buFont typeface="Arial" panose="020B0604020202020204" pitchFamily="34" charset="0"/>
              <a:buChar char="•"/>
            </a:pPr>
            <a:r>
              <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Integrates on-chain KYA/KYT risk controls with fully traceable transaction processes, reducing the risks of self-managed private keys, and efficiently supporting AML/CFT audits to ensure asset security and compliance.</a:t>
            </a:r>
            <a:endParaRPr lang="zh-CN" altLang="en-US"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6" name="任意多边形 5"/>
          <p:cNvSpPr/>
          <p:nvPr>
            <p:custDataLst>
              <p:tags r:id="rId5"/>
            </p:custDataLst>
          </p:nvPr>
        </p:nvSpPr>
        <p:spPr>
          <a:xfrm>
            <a:off x="841375" y="845185"/>
            <a:ext cx="627380" cy="7829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solidFill>
                  <a:schemeClr val="lt1"/>
                </a:solidFill>
                <a:latin typeface="+mn-ea"/>
                <a:cs typeface="+mn-ea"/>
                <a:sym typeface="+mn-ea"/>
              </a:rPr>
              <a:t>01</a:t>
            </a:r>
            <a:endParaRPr lang="en-US" altLang="zh-CN" sz="2500" b="1">
              <a:solidFill>
                <a:schemeClr val="lt1"/>
              </a:solidFill>
              <a:latin typeface="+mn-ea"/>
              <a:cs typeface="+mn-ea"/>
              <a:sym typeface="+mn-ea"/>
            </a:endParaRPr>
          </a:p>
        </p:txBody>
      </p:sp>
      <p:sp>
        <p:nvSpPr>
          <p:cNvPr id="7" name="任意多边形 6"/>
          <p:cNvSpPr/>
          <p:nvPr>
            <p:custDataLst>
              <p:tags r:id="rId6"/>
            </p:custDataLst>
          </p:nvPr>
        </p:nvSpPr>
        <p:spPr>
          <a:xfrm>
            <a:off x="1379855" y="844550"/>
            <a:ext cx="153670" cy="165735"/>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8" name="矩形 7"/>
          <p:cNvSpPr/>
          <p:nvPr>
            <p:custDataLst>
              <p:tags r:id="rId7"/>
            </p:custDataLst>
          </p:nvPr>
        </p:nvSpPr>
        <p:spPr>
          <a:xfrm>
            <a:off x="1298258" y="1313815"/>
            <a:ext cx="2894330" cy="779780"/>
          </a:xfrm>
          <a:prstGeom prst="rect">
            <a:avLst/>
          </a:prstGeom>
          <a:noFill/>
        </p:spPr>
        <p:txBody>
          <a:bodyPr wrap="square" lIns="0" tIns="0" rIns="0" bIns="0" rtlCol="0" anchor="t" anchorCtr="0">
            <a:noAutofit/>
          </a:bodyPr>
          <a:lstStyle/>
          <a:p>
            <a:pPr algn="ctr">
              <a:lnSpc>
                <a:spcPct val="110000"/>
              </a:lnSpc>
              <a:buClrTx/>
              <a:buSzTx/>
              <a:buNone/>
            </a:pPr>
            <a:r>
              <a:rPr lang="en-US" altLang="zh-CN" sz="13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Centralized Wallet Custody Platform: Ultimate Security &amp; Compliance</a:t>
            </a:r>
            <a:endParaRPr lang="zh-CN" altLang="en-US" sz="13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useBgFill="1">
        <p:nvSpPr>
          <p:cNvPr id="35" name="矩形 34"/>
          <p:cNvSpPr/>
          <p:nvPr>
            <p:custDataLst>
              <p:tags r:id="rId8"/>
            </p:custDataLst>
          </p:nvPr>
        </p:nvSpPr>
        <p:spPr>
          <a:xfrm>
            <a:off x="4364990" y="1010285"/>
            <a:ext cx="3455035" cy="3803650"/>
          </a:xfrm>
          <a:prstGeom prst="rect">
            <a:avLst/>
          </a:prstGeom>
          <a:ln w="3175">
            <a:noFill/>
          </a:ln>
          <a:effectLst>
            <a:outerShdw blurRad="215900" dist="50800" dir="5400000" sx="102000" sy="102000" algn="ctr" rotWithShape="0">
              <a:schemeClr val="accent2">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0" name="矩形 49"/>
          <p:cNvSpPr/>
          <p:nvPr>
            <p:custDataLst>
              <p:tags r:id="rId9"/>
            </p:custDataLst>
          </p:nvPr>
        </p:nvSpPr>
        <p:spPr>
          <a:xfrm>
            <a:off x="4364990" y="1010285"/>
            <a:ext cx="3455035" cy="3154681"/>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1" name="圆角矩形 50"/>
          <p:cNvSpPr/>
          <p:nvPr>
            <p:custDataLst>
              <p:tags r:id="rId10"/>
            </p:custDataLst>
          </p:nvPr>
        </p:nvSpPr>
        <p:spPr>
          <a:xfrm>
            <a:off x="5192394" y="4751705"/>
            <a:ext cx="1800225" cy="90170"/>
          </a:xfrm>
          <a:prstGeom prst="roundRect">
            <a:avLst/>
          </a:prstGeom>
          <a:gradFill>
            <a:gsLst>
              <a:gs pos="0">
                <a:schemeClr val="accent2">
                  <a:lumMod val="60000"/>
                  <a:lumOff val="40000"/>
                  <a:alpha val="100000"/>
                </a:schemeClr>
              </a:gs>
              <a:gs pos="71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52" name="矩形 51"/>
          <p:cNvSpPr/>
          <p:nvPr>
            <p:custDataLst>
              <p:tags r:id="rId11"/>
            </p:custDataLst>
          </p:nvPr>
        </p:nvSpPr>
        <p:spPr>
          <a:xfrm>
            <a:off x="4589780" y="2118995"/>
            <a:ext cx="3106419" cy="2421255"/>
          </a:xfrm>
          <a:prstGeom prst="rect">
            <a:avLst/>
          </a:prstGeom>
          <a:noFill/>
        </p:spPr>
        <p:txBody>
          <a:bodyPr wrap="square" lIns="0" tIns="0" rIns="0" bIns="0" rtlCol="0" anchor="t" anchorCtr="0">
            <a:noAutofit/>
          </a:bodyPr>
          <a:lstStyle/>
          <a:p>
            <a:pPr marL="285750" indent="-285750" fontAlgn="auto">
              <a:lnSpc>
                <a:spcPct val="150000"/>
              </a:lnSpc>
              <a:spcBef>
                <a:spcPct val="0"/>
              </a:spcBef>
              <a:spcAft>
                <a:spcPct val="0"/>
              </a:spcAft>
              <a:buFont typeface="Arial" panose="020B0604020202020204" pitchFamily="34" charset="0"/>
              <a:buChar char="•"/>
            </a:pPr>
            <a:r>
              <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Supports two-way conversion between fiat and stablecoins and multi-currency circulation;</a:t>
            </a:r>
            <a:endPar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spcBef>
                <a:spcPct val="0"/>
              </a:spcBef>
              <a:spcAft>
                <a:spcPct val="0"/>
              </a:spcAft>
              <a:buFont typeface="Arial" panose="020B0604020202020204" pitchFamily="34" charset="0"/>
              <a:buChar char="•"/>
            </a:pPr>
            <a:r>
              <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Uses non-overdraft virtual accounts with real-time trade verification, providing bank-grade fund security, compliance, and transparency;</a:t>
            </a:r>
            <a:endPar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spcBef>
                <a:spcPct val="0"/>
              </a:spcBef>
              <a:spcAft>
                <a:spcPct val="0"/>
              </a:spcAft>
              <a:buFont typeface="Arial" panose="020B0604020202020204" pitchFamily="34" charset="0"/>
              <a:buChar char="•"/>
            </a:pPr>
            <a:r>
              <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Offers one-stop account management to meet complex cross-border and multi-currency business needs.</a:t>
            </a:r>
            <a:endParaRPr lang="zh-CN" altLang="en-US"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53" name="任意多边形 52"/>
          <p:cNvSpPr/>
          <p:nvPr>
            <p:custDataLst>
              <p:tags r:id="rId12"/>
            </p:custDataLst>
          </p:nvPr>
        </p:nvSpPr>
        <p:spPr>
          <a:xfrm>
            <a:off x="4500245" y="845185"/>
            <a:ext cx="627380" cy="7829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a:outerShdw blurRad="101600" dist="25400" dir="5400000" sx="103000" sy="103000" algn="t"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solidFill>
                  <a:schemeClr val="lt1"/>
                </a:solidFill>
                <a:latin typeface="+mn-ea"/>
                <a:cs typeface="+mn-ea"/>
                <a:sym typeface="+mn-ea"/>
              </a:rPr>
              <a:t>02</a:t>
            </a:r>
            <a:endParaRPr lang="en-US" altLang="zh-CN" sz="2500" b="1">
              <a:solidFill>
                <a:schemeClr val="lt1"/>
              </a:solidFill>
              <a:latin typeface="+mn-ea"/>
              <a:cs typeface="+mn-ea"/>
              <a:sym typeface="+mn-ea"/>
            </a:endParaRPr>
          </a:p>
        </p:txBody>
      </p:sp>
      <p:sp>
        <p:nvSpPr>
          <p:cNvPr id="54" name="任意多边形 53"/>
          <p:cNvSpPr/>
          <p:nvPr>
            <p:custDataLst>
              <p:tags r:id="rId13"/>
            </p:custDataLst>
          </p:nvPr>
        </p:nvSpPr>
        <p:spPr>
          <a:xfrm>
            <a:off x="5038725" y="844550"/>
            <a:ext cx="153670" cy="165735"/>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55" name="矩形 54"/>
          <p:cNvSpPr/>
          <p:nvPr>
            <p:custDataLst>
              <p:tags r:id="rId14"/>
            </p:custDataLst>
          </p:nvPr>
        </p:nvSpPr>
        <p:spPr>
          <a:xfrm>
            <a:off x="4973320" y="1311275"/>
            <a:ext cx="2830830" cy="779780"/>
          </a:xfrm>
          <a:prstGeom prst="rect">
            <a:avLst/>
          </a:prstGeom>
          <a:noFill/>
        </p:spPr>
        <p:txBody>
          <a:bodyPr wrap="square" lIns="0" tIns="0" rIns="0" bIns="0" rtlCol="0" anchor="t" anchorCtr="0">
            <a:noAutofit/>
          </a:bodyPr>
          <a:lstStyle/>
          <a:p>
            <a:pPr algn="ctr">
              <a:lnSpc>
                <a:spcPct val="110000"/>
              </a:lnSpc>
              <a:buClrTx/>
              <a:buSzTx/>
              <a:buNone/>
            </a:pPr>
            <a:r>
              <a:rPr lang="en-US" altLang="zh-CN" sz="13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rPr>
              <a:t>Bank-Level Financial Account System: High Standard Fund Security &amp; Flexible Conversion</a:t>
            </a:r>
            <a:endParaRPr lang="zh-CN" altLang="en-US" sz="13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endParaRPr>
          </a:p>
        </p:txBody>
      </p:sp>
      <p:sp useBgFill="1">
        <p:nvSpPr>
          <p:cNvPr id="57" name="矩形 56"/>
          <p:cNvSpPr/>
          <p:nvPr>
            <p:custDataLst>
              <p:tags r:id="rId15"/>
            </p:custDataLst>
          </p:nvPr>
        </p:nvSpPr>
        <p:spPr>
          <a:xfrm>
            <a:off x="8023860" y="1010285"/>
            <a:ext cx="3455035" cy="3831590"/>
          </a:xfrm>
          <a:prstGeom prst="rect">
            <a:avLst/>
          </a:prstGeom>
          <a:ln w="3175">
            <a:noFill/>
          </a:ln>
          <a:effectLst>
            <a:outerShdw blurRad="215900" dist="50800" dir="5400000" sx="102000" sy="102000" algn="ctr" rotWithShape="0">
              <a:schemeClr val="accent3">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8" name="矩形 57"/>
          <p:cNvSpPr/>
          <p:nvPr>
            <p:custDataLst>
              <p:tags r:id="rId16"/>
            </p:custDataLst>
          </p:nvPr>
        </p:nvSpPr>
        <p:spPr>
          <a:xfrm>
            <a:off x="8023860" y="1010285"/>
            <a:ext cx="3455035" cy="2761615"/>
          </a:xfrm>
          <a:prstGeom prst="rect">
            <a:avLst/>
          </a:prstGeom>
          <a:solidFill>
            <a:srgbClr val="FFFFFF">
              <a:alpha val="20000"/>
            </a:srgbClr>
          </a:solidFill>
          <a:ln w="3175">
            <a:noFill/>
          </a:ln>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9" name="圆角矩形 58"/>
          <p:cNvSpPr/>
          <p:nvPr>
            <p:custDataLst>
              <p:tags r:id="rId17"/>
            </p:custDataLst>
          </p:nvPr>
        </p:nvSpPr>
        <p:spPr>
          <a:xfrm>
            <a:off x="8858250" y="4751705"/>
            <a:ext cx="1800225" cy="90170"/>
          </a:xfrm>
          <a:prstGeom prst="roundRect">
            <a:avLst/>
          </a:prstGeom>
          <a:gradFill>
            <a:gsLst>
              <a:gs pos="0">
                <a:schemeClr val="accent3">
                  <a:lumMod val="60000"/>
                  <a:lumOff val="40000"/>
                  <a:alpha val="100000"/>
                </a:schemeClr>
              </a:gs>
              <a:gs pos="71000">
                <a:schemeClr val="accent3">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60" name="矩形 59"/>
          <p:cNvSpPr/>
          <p:nvPr>
            <p:custDataLst>
              <p:tags r:id="rId18"/>
            </p:custDataLst>
          </p:nvPr>
        </p:nvSpPr>
        <p:spPr>
          <a:xfrm>
            <a:off x="8258176" y="2127885"/>
            <a:ext cx="3088639" cy="2421255"/>
          </a:xfrm>
          <a:prstGeom prst="rect">
            <a:avLst/>
          </a:prstGeom>
          <a:noFill/>
        </p:spPr>
        <p:txBody>
          <a:bodyPr wrap="square" lIns="0" tIns="0" rIns="0" bIns="0" rtlCol="0" anchor="t" anchorCtr="0">
            <a:noAutofit/>
          </a:bodyPr>
          <a:lstStyle/>
          <a:p>
            <a:pPr marL="285750" indent="-285750" fontAlgn="auto">
              <a:lnSpc>
                <a:spcPct val="150000"/>
              </a:lnSpc>
              <a:spcBef>
                <a:spcPct val="0"/>
              </a:spcBef>
              <a:spcAft>
                <a:spcPct val="0"/>
              </a:spcAft>
              <a:buFont typeface="Arial" panose="020B0604020202020204" pitchFamily="34" charset="0"/>
              <a:buChar char="•"/>
            </a:pPr>
            <a:r>
              <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Combines traditional KYC processes with blockchain anonymity, strictly following FATF compliance (identity verification/ AML) while protecting user privacy;</a:t>
            </a:r>
            <a:endPar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spcBef>
                <a:spcPct val="0"/>
              </a:spcBef>
              <a:spcAft>
                <a:spcPct val="0"/>
              </a:spcAft>
              <a:buFont typeface="Arial" panose="020B0604020202020204" pitchFamily="34" charset="0"/>
              <a:buChar char="•"/>
            </a:pPr>
            <a:r>
              <a:rPr lang="en-US" altLang="zh-CN"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Enables clients to access the Web3 ecosystem compliantly and expands diverse digital financial scenarios.</a:t>
            </a:r>
            <a:endParaRPr lang="zh-CN" altLang="en-US" sz="1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61" name="任意多边形 60"/>
          <p:cNvSpPr/>
          <p:nvPr>
            <p:custDataLst>
              <p:tags r:id="rId19"/>
            </p:custDataLst>
          </p:nvPr>
        </p:nvSpPr>
        <p:spPr>
          <a:xfrm>
            <a:off x="8159115" y="845185"/>
            <a:ext cx="627380" cy="7829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3">
                  <a:lumMod val="60000"/>
                  <a:lumOff val="40000"/>
                  <a:alpha val="100000"/>
                </a:schemeClr>
              </a:gs>
              <a:gs pos="71000">
                <a:schemeClr val="accent3">
                  <a:alpha val="100000"/>
                </a:schemeClr>
              </a:gs>
            </a:gsLst>
            <a:lin ang="2700000" scaled="0"/>
          </a:gradFill>
          <a:ln>
            <a:noFill/>
          </a:ln>
          <a:effectLst>
            <a:outerShdw blurRad="101600" dist="25400" dir="5400000" sx="103000" sy="103000" algn="t"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solidFill>
                  <a:schemeClr val="lt1"/>
                </a:solidFill>
                <a:latin typeface="+mn-ea"/>
                <a:cs typeface="+mn-ea"/>
                <a:sym typeface="+mn-ea"/>
              </a:rPr>
              <a:t>03</a:t>
            </a:r>
            <a:endParaRPr lang="en-US" altLang="zh-CN" sz="2500" b="1">
              <a:solidFill>
                <a:schemeClr val="lt1"/>
              </a:solidFill>
              <a:latin typeface="+mn-ea"/>
              <a:cs typeface="+mn-ea"/>
              <a:sym typeface="+mn-ea"/>
            </a:endParaRPr>
          </a:p>
        </p:txBody>
      </p:sp>
      <p:sp>
        <p:nvSpPr>
          <p:cNvPr id="62" name="任意多边形 61"/>
          <p:cNvSpPr/>
          <p:nvPr>
            <p:custDataLst>
              <p:tags r:id="rId20"/>
            </p:custDataLst>
          </p:nvPr>
        </p:nvSpPr>
        <p:spPr>
          <a:xfrm>
            <a:off x="8697595" y="844550"/>
            <a:ext cx="153670" cy="165735"/>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63" name="矩形 62"/>
          <p:cNvSpPr/>
          <p:nvPr>
            <p:custDataLst>
              <p:tags r:id="rId21"/>
            </p:custDataLst>
          </p:nvPr>
        </p:nvSpPr>
        <p:spPr>
          <a:xfrm>
            <a:off x="8667750" y="1311275"/>
            <a:ext cx="2679065" cy="779780"/>
          </a:xfrm>
          <a:prstGeom prst="rect">
            <a:avLst/>
          </a:prstGeom>
          <a:noFill/>
        </p:spPr>
        <p:txBody>
          <a:bodyPr wrap="square" lIns="0" tIns="0" rIns="0" bIns="0" rtlCol="0" anchor="t" anchorCtr="0">
            <a:noAutofit/>
          </a:bodyPr>
          <a:lstStyle/>
          <a:p>
            <a:pPr lvl="0" algn="ctr">
              <a:lnSpc>
                <a:spcPct val="110000"/>
              </a:lnSpc>
              <a:buClrTx/>
              <a:buSzTx/>
              <a:buFontTx/>
            </a:pPr>
            <a:r>
              <a:rPr lang="en-US" altLang="zh-CN" sz="13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rPr>
              <a:t>Integration of Traditional Finance and Web3: Compliance Innovation &amp; Privacy Protection</a:t>
            </a:r>
            <a:endParaRPr lang="zh-CN" altLang="en-US" sz="13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5" name="标题 4"/>
          <p:cNvSpPr>
            <a:spLocks noGrp="1"/>
          </p:cNvSpPr>
          <p:nvPr>
            <p:ph type="title"/>
            <p:custDataLst>
              <p:tags r:id="rId22"/>
            </p:custDataLst>
          </p:nvPr>
        </p:nvSpPr>
        <p:spPr>
          <a:xfrm>
            <a:off x="564515" y="59690"/>
            <a:ext cx="11318875" cy="545465"/>
          </a:xfrm>
        </p:spPr>
        <p:txBody>
          <a:bodyPr vert="horz" wrap="square" lIns="0" tIns="0" rIns="0" bIns="0" rtlCol="0" anchor="b">
            <a:normAutofit/>
          </a:bodyPr>
          <a:lstStyle/>
          <a:p>
            <a:pPr lvl="0" algn="l">
              <a:buClrTx/>
              <a:buSzTx/>
              <a:buFontTx/>
            </a:pPr>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Virtual Asset Services Solution Advantages</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42" name="矩形 41"/>
          <p:cNvSpPr/>
          <p:nvPr>
            <p:custDataLst>
              <p:tags r:id="rId23"/>
            </p:custDataLst>
          </p:nvPr>
        </p:nvSpPr>
        <p:spPr>
          <a:xfrm>
            <a:off x="902970" y="5058410"/>
            <a:ext cx="1954530" cy="372110"/>
          </a:xfrm>
          <a:prstGeom prst="rect">
            <a:avLst/>
          </a:prstGeom>
          <a:noFill/>
        </p:spPr>
        <p:txBody>
          <a:bodyPr wrap="square" lIns="0" tIns="0" rIns="0" bIns="0" rtlCol="0" anchor="b" anchorCtr="0">
            <a:noAutofit/>
          </a:bodyPr>
          <a:lstStyle/>
          <a:p>
            <a:pPr algn="ctr">
              <a:spcBef>
                <a:spcPct val="0"/>
              </a:spcBef>
              <a:spcAft>
                <a:spcPct val="0"/>
              </a:spcAft>
            </a:pPr>
            <a:r>
              <a:rPr lang="en-US" altLang="zh-CN"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Success Stories</a:t>
            </a:r>
            <a:endParaRPr lang="zh-CN" altLang="en-US"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pic>
        <p:nvPicPr>
          <p:cNvPr id="108" name="图片 107" descr="Uniark"/>
          <p:cNvPicPr>
            <a:picLocks noChangeAspect="1"/>
          </p:cNvPicPr>
          <p:nvPr/>
        </p:nvPicPr>
        <p:blipFill>
          <a:blip r:embed="rId24"/>
          <a:srcRect t="47626" r="7638" b="30636"/>
          <a:stretch>
            <a:fillRect/>
          </a:stretch>
        </p:blipFill>
        <p:spPr>
          <a:xfrm>
            <a:off x="1136015" y="5845810"/>
            <a:ext cx="2163445" cy="509270"/>
          </a:xfrm>
          <a:prstGeom prst="rect">
            <a:avLst/>
          </a:prstGeom>
        </p:spPr>
      </p:pic>
      <p:pic>
        <p:nvPicPr>
          <p:cNvPr id="2" name="图片 1" descr="11(1)"/>
          <p:cNvPicPr>
            <a:picLocks noChangeAspect="1"/>
          </p:cNvPicPr>
          <p:nvPr/>
        </p:nvPicPr>
        <p:blipFill>
          <a:blip r:embed="rId25"/>
          <a:stretch>
            <a:fillRect/>
          </a:stretch>
        </p:blipFill>
        <p:spPr>
          <a:xfrm>
            <a:off x="4161155" y="5716270"/>
            <a:ext cx="1226820" cy="638810"/>
          </a:xfrm>
          <a:prstGeom prst="rect">
            <a:avLst/>
          </a:prstGeom>
        </p:spPr>
      </p:pic>
      <p:pic>
        <p:nvPicPr>
          <p:cNvPr id="3" name="Picture 4"/>
          <p:cNvPicPr>
            <a:picLocks noChangeAspect="1" noChangeArrowheads="1"/>
          </p:cNvPicPr>
          <p:nvPr>
            <p:custDataLst>
              <p:tags r:id="rId26"/>
            </p:custDataLst>
          </p:nvPr>
        </p:nvPicPr>
        <p:blipFill>
          <a:blip r:embed="rId27">
            <a:extLst>
              <a:ext uri="{28A0092B-C50C-407E-A947-70E740481C1C}">
                <a14:useLocalDpi xmlns:a14="http://schemas.microsoft.com/office/drawing/2010/main" val="0"/>
              </a:ext>
            </a:extLst>
          </a:blip>
          <a:srcRect/>
          <a:stretch>
            <a:fillRect/>
          </a:stretch>
        </p:blipFill>
        <p:spPr bwMode="auto">
          <a:xfrm>
            <a:off x="6346190" y="5746115"/>
            <a:ext cx="958850" cy="5181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3444240" y="3379470"/>
            <a:ext cx="4487545"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60" name="文本框 59"/>
          <p:cNvSpPr txBox="1"/>
          <p:nvPr/>
        </p:nvSpPr>
        <p:spPr>
          <a:xfrm>
            <a:off x="4696287" y="3468370"/>
            <a:ext cx="1945005" cy="285750"/>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Financial Account</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28" name="圆角矩形 27"/>
          <p:cNvSpPr/>
          <p:nvPr/>
        </p:nvSpPr>
        <p:spPr>
          <a:xfrm>
            <a:off x="3643630" y="3871595"/>
            <a:ext cx="194500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Core Accounting</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CAS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nvSpPr>
        <p:spPr>
          <a:xfrm>
            <a:off x="617220" y="3368040"/>
            <a:ext cx="2564130"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14" name="文本框 13"/>
          <p:cNvSpPr txBox="1"/>
          <p:nvPr/>
        </p:nvSpPr>
        <p:spPr>
          <a:xfrm>
            <a:off x="828487" y="3468370"/>
            <a:ext cx="2154410" cy="254000"/>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Customer Compliance</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15" name="圆角矩形 14"/>
          <p:cNvSpPr/>
          <p:nvPr/>
        </p:nvSpPr>
        <p:spPr>
          <a:xfrm>
            <a:off x="778510" y="3871595"/>
            <a:ext cx="226822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lnSpc>
                <a:spcPct val="90000"/>
              </a:lnSpc>
            </a:pP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rPr>
              <a:t>Customer Compliance Management</a:t>
            </a:r>
            <a:endPar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lnSpc>
                <a:spcPct val="90000"/>
              </a:lnSpc>
            </a:pP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rPr>
              <a:t>CCMS</a:t>
            </a:r>
            <a:endParaRPr lang="en-US" altLang="zh-CN" sz="1400" b="1" kern="100"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6" name="矩形 15"/>
          <p:cNvSpPr/>
          <p:nvPr/>
        </p:nvSpPr>
        <p:spPr>
          <a:xfrm>
            <a:off x="8193405" y="3387725"/>
            <a:ext cx="3192780"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17" name="文本框 16"/>
          <p:cNvSpPr txBox="1"/>
          <p:nvPr/>
        </p:nvSpPr>
        <p:spPr>
          <a:xfrm>
            <a:off x="9095105" y="3484880"/>
            <a:ext cx="1421130" cy="254000"/>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Fund Channel</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18" name="圆角矩形 17"/>
          <p:cNvSpPr/>
          <p:nvPr/>
        </p:nvSpPr>
        <p:spPr>
          <a:xfrm>
            <a:off x="8440420" y="3871595"/>
            <a:ext cx="2802255" cy="754380"/>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Fund Channel </a:t>
            </a:r>
            <a:endParaRPr lang="en-US" altLang="zh-CN"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Management</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FCMS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 name="文本占位符 1"/>
          <p:cNvSpPr txBox="1"/>
          <p:nvPr/>
        </p:nvSpPr>
        <p:spPr>
          <a:xfrm>
            <a:off x="595630" y="224155"/>
            <a:ext cx="11198225" cy="46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4. Investment Banking and Asset Management</a:t>
            </a:r>
            <a:endParaRPr lang="zh-CN"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endParaRPr>
          </a:p>
        </p:txBody>
      </p:sp>
      <p:sp>
        <p:nvSpPr>
          <p:cNvPr id="5" name="圆角矩形 4"/>
          <p:cNvSpPr/>
          <p:nvPr/>
        </p:nvSpPr>
        <p:spPr>
          <a:xfrm>
            <a:off x="5784215" y="3871595"/>
            <a:ext cx="194500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Investment</a:t>
            </a:r>
            <a:endParaRPr lang="en-US" altLang="zh-CN"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Accounting</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I</a:t>
            </a:r>
            <a:r>
              <a:rPr lang="zh-CN" altLang="en-US" sz="1400" b="1" dirty="0">
                <a:latin typeface="微软雅黑" panose="020B0503020204020204" charset="-122"/>
                <a:ea typeface="微软雅黑" panose="020B0503020204020204" charset="-122"/>
                <a:cs typeface="微软雅黑" panose="020B0503020204020204" charset="-122"/>
                <a:sym typeface="+mn-ea"/>
              </a:rPr>
              <a:t>AS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3" name="矩形 2"/>
          <p:cNvSpPr/>
          <p:nvPr/>
        </p:nvSpPr>
        <p:spPr>
          <a:xfrm>
            <a:off x="650687" y="1281126"/>
            <a:ext cx="10735945" cy="1651209"/>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endParaRPr>
          </a:p>
        </p:txBody>
      </p:sp>
      <p:sp>
        <p:nvSpPr>
          <p:cNvPr id="19" name="文本框 18"/>
          <p:cNvSpPr txBox="1"/>
          <p:nvPr/>
        </p:nvSpPr>
        <p:spPr>
          <a:xfrm>
            <a:off x="4850130" y="1246505"/>
            <a:ext cx="240601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Customer Access</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22" name="圆角矩形 2"/>
          <p:cNvSpPr/>
          <p:nvPr/>
        </p:nvSpPr>
        <p:spPr>
          <a:xfrm>
            <a:off x="770883"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Open Financial API Platform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OFA</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3" name="圆角矩形 23"/>
          <p:cNvSpPr/>
          <p:nvPr/>
        </p:nvSpPr>
        <p:spPr>
          <a:xfrm>
            <a:off x="4344028"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Mobile Financial Platform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4" name="圆角矩形 24"/>
          <p:cNvSpPr/>
          <p:nvPr/>
        </p:nvSpPr>
        <p:spPr>
          <a:xfrm>
            <a:off x="7917173" y="165105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Online Financial Platform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5" name="矩形 24"/>
          <p:cNvSpPr/>
          <p:nvPr/>
        </p:nvSpPr>
        <p:spPr>
          <a:xfrm>
            <a:off x="650052" y="5152436"/>
            <a:ext cx="10736580" cy="1476964"/>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26" name="文本框 25"/>
          <p:cNvSpPr txBox="1"/>
          <p:nvPr/>
        </p:nvSpPr>
        <p:spPr>
          <a:xfrm>
            <a:off x="4344035" y="5124450"/>
            <a:ext cx="351853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Web3 Infrastructure</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27" name="圆角矩形 30"/>
          <p:cNvSpPr/>
          <p:nvPr/>
        </p:nvSpPr>
        <p:spPr>
          <a:xfrm>
            <a:off x="609517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Virtual Asset Custody System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VACS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9" name="圆角矩形 32"/>
          <p:cNvSpPr/>
          <p:nvPr/>
        </p:nvSpPr>
        <p:spPr>
          <a:xfrm>
            <a:off x="82848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Virtual Asset Issuance System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VAIS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矩形: 圆角 2"/>
          <p:cNvSpPr/>
          <p:nvPr>
            <p:custDataLst>
              <p:tags r:id="rId1"/>
            </p:custDataLst>
          </p:nvPr>
        </p:nvSpPr>
        <p:spPr>
          <a:xfrm>
            <a:off x="6301105" y="1023620"/>
            <a:ext cx="5193030" cy="3992262"/>
          </a:xfrm>
          <a:prstGeom prst="roundRect">
            <a:avLst>
              <a:gd name="adj" fmla="val 7930"/>
            </a:avLst>
          </a:prstGeom>
          <a:ln w="3175" cap="flat" cmpd="sng" algn="ctr">
            <a:solidFill>
              <a:schemeClr val="accent2">
                <a:alpha val="20000"/>
              </a:schemeClr>
            </a:solidFill>
            <a:prstDash val="solid"/>
            <a:round/>
            <a:headEnd type="none" w="med" len="med"/>
            <a:tailEnd type="none" w="med" len="med"/>
          </a:ln>
          <a:effectLst>
            <a:outerShdw blurRad="508000" dist="50800" dir="5400000" algn="ctr" rotWithShape="0">
              <a:schemeClr val="accent2">
                <a:alpha val="20000"/>
              </a:schemeClr>
            </a:outerShdw>
          </a:effectLst>
        </p:spPr>
        <p:txBody>
          <a:bodyPr lIns="0" rIns="0" rtlCol="0" anchor="ctr">
            <a:noAutofit/>
          </a:bodyPr>
          <a:lstStyle/>
          <a:p>
            <a:pPr algn="ctr"/>
            <a:endParaRPr lang="zh-CN" altLang="en-US">
              <a:solidFill>
                <a:schemeClr val="tx1"/>
              </a:solidFill>
            </a:endParaRPr>
          </a:p>
        </p:txBody>
      </p:sp>
      <p:sp>
        <p:nvSpPr>
          <p:cNvPr id="6" name="矩形: 圆角 25"/>
          <p:cNvSpPr/>
          <p:nvPr>
            <p:custDataLst>
              <p:tags r:id="rId2"/>
            </p:custDataLst>
          </p:nvPr>
        </p:nvSpPr>
        <p:spPr>
          <a:xfrm>
            <a:off x="6301105" y="1023620"/>
            <a:ext cx="5193030" cy="3443605"/>
          </a:xfrm>
          <a:prstGeom prst="roundRect">
            <a:avLst>
              <a:gd name="adj" fmla="val 8081"/>
            </a:avLst>
          </a:prstGeom>
          <a:solidFill>
            <a:schemeClr val="lt1">
              <a:lumMod val="100000"/>
              <a:alpha val="20000"/>
            </a:schemeClr>
          </a:solidFill>
          <a:ln w="3175" cap="flat" cmpd="sng" algn="ctr">
            <a:solidFill>
              <a:schemeClr val="accent2">
                <a:alpha val="20000"/>
              </a:schemeClr>
            </a:solidFill>
            <a:prstDash val="solid"/>
            <a:round/>
            <a:headEnd type="none" w="med" len="med"/>
            <a:tailEnd type="none" w="med" len="med"/>
          </a:ln>
          <a:effectLst/>
        </p:spPr>
        <p:txBody>
          <a:bodyPr lIns="0" rIns="0" rtlCol="0" anchor="ctr">
            <a:noAutofit/>
          </a:bodyPr>
          <a:lstStyle/>
          <a:p>
            <a:pPr algn="ctr"/>
            <a:endParaRPr lang="zh-CN" altLang="en-US">
              <a:solidFill>
                <a:schemeClr val="tx1"/>
              </a:solidFill>
            </a:endParaRPr>
          </a:p>
        </p:txBody>
      </p:sp>
      <p:sp useBgFill="1">
        <p:nvSpPr>
          <p:cNvPr id="5" name="矩形: 圆角 25"/>
          <p:cNvSpPr/>
          <p:nvPr>
            <p:custDataLst>
              <p:tags r:id="rId3"/>
            </p:custDataLst>
          </p:nvPr>
        </p:nvSpPr>
        <p:spPr>
          <a:xfrm>
            <a:off x="691515" y="1023619"/>
            <a:ext cx="5193030" cy="3992263"/>
          </a:xfrm>
          <a:prstGeom prst="roundRect">
            <a:avLst>
              <a:gd name="adj" fmla="val 8081"/>
            </a:avLst>
          </a:prstGeom>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lstStyle/>
          <a:p>
            <a:pPr algn="ctr"/>
            <a:endParaRPr lang="zh-CN" altLang="en-US">
              <a:solidFill>
                <a:schemeClr val="tx1"/>
              </a:solidFill>
            </a:endParaRPr>
          </a:p>
        </p:txBody>
      </p:sp>
      <p:sp>
        <p:nvSpPr>
          <p:cNvPr id="4" name="椭圆 3"/>
          <p:cNvSpPr/>
          <p:nvPr>
            <p:custDataLst>
              <p:tags r:id="rId4"/>
            </p:custDataLst>
          </p:nvPr>
        </p:nvSpPr>
        <p:spPr>
          <a:xfrm>
            <a:off x="6703640" y="1187901"/>
            <a:ext cx="576000" cy="576000"/>
          </a:xfrm>
          <a:prstGeom prst="ellipse">
            <a:avLst/>
          </a:prstGeom>
          <a:gradFill>
            <a:gsLst>
              <a:gs pos="0">
                <a:schemeClr val="accent2">
                  <a:alpha val="100000"/>
                </a:schemeClr>
              </a:gs>
              <a:gs pos="100000">
                <a:schemeClr val="accent2">
                  <a:lumMod val="75000"/>
                  <a:alpha val="100000"/>
                </a:schemeClr>
              </a:gs>
            </a:gsLst>
            <a:lin ang="7686814" scaled="0"/>
          </a:gradFill>
          <a:ln w="25400">
            <a:noFill/>
          </a:ln>
          <a:effectLst>
            <a:outerShdw blurRad="254000" dist="76200" dir="5399998" algn="ctr" rotWithShape="0">
              <a:schemeClr val="accent2">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rmAutofit/>
          </a:bodyPr>
          <a:lstStyle/>
          <a:p>
            <a:pPr algn="ctr">
              <a:spcBef>
                <a:spcPct val="0"/>
              </a:spcBef>
              <a:spcAft>
                <a:spcPct val="0"/>
              </a:spcAft>
            </a:pPr>
            <a:r>
              <a:rPr lang="en-US" altLang="zh-CN" sz="2000" b="1" dirty="0">
                <a:solidFill>
                  <a:schemeClr val="lt1">
                    <a:lumMod val="100000"/>
                  </a:schemeClr>
                </a:solidFill>
                <a:latin typeface="微软雅黑" panose="020B0503020204020204" charset="-122"/>
                <a:ea typeface="微软雅黑" panose="020B0503020204020204" charset="-122"/>
                <a:cs typeface="+mn-ea"/>
              </a:rPr>
              <a:t>02</a:t>
            </a:r>
            <a:endParaRPr lang="en-US" altLang="zh-CN" sz="2000" b="1" dirty="0">
              <a:solidFill>
                <a:schemeClr val="lt1">
                  <a:lumMod val="100000"/>
                </a:schemeClr>
              </a:solidFill>
              <a:latin typeface="微软雅黑" panose="020B0503020204020204" charset="-122"/>
              <a:ea typeface="微软雅黑" panose="020B0503020204020204" charset="-122"/>
              <a:cs typeface="+mn-ea"/>
            </a:endParaRPr>
          </a:p>
        </p:txBody>
      </p:sp>
      <p:sp>
        <p:nvSpPr>
          <p:cNvPr id="3" name="矩形: 圆角 25"/>
          <p:cNvSpPr/>
          <p:nvPr>
            <p:custDataLst>
              <p:tags r:id="rId5"/>
            </p:custDataLst>
          </p:nvPr>
        </p:nvSpPr>
        <p:spPr>
          <a:xfrm>
            <a:off x="691515" y="1023620"/>
            <a:ext cx="5193030" cy="3752215"/>
          </a:xfrm>
          <a:prstGeom prst="roundRect">
            <a:avLst>
              <a:gd name="adj" fmla="val 8081"/>
            </a:avLst>
          </a:prstGeom>
          <a:solidFill>
            <a:schemeClr val="lt1">
              <a:lumMod val="100000"/>
              <a:alpha val="20000"/>
            </a:schemeClr>
          </a:solidFill>
          <a:ln w="3175" cap="flat" cmpd="sng" algn="ctr">
            <a:solidFill>
              <a:schemeClr val="accent1">
                <a:alpha val="20000"/>
              </a:schemeClr>
            </a:solidFill>
            <a:prstDash val="solid"/>
            <a:round/>
            <a:headEnd type="none" w="med" len="med"/>
            <a:tailEnd type="none" w="med" len="med"/>
          </a:ln>
          <a:effectLst/>
        </p:spPr>
        <p:txBody>
          <a:bodyPr lIns="0" rIns="0" rtlCol="0" anchor="ctr">
            <a:noAutofit/>
          </a:bodyPr>
          <a:lstStyle/>
          <a:p>
            <a:pPr algn="ctr"/>
            <a:endParaRPr lang="zh-CN" altLang="en-US">
              <a:solidFill>
                <a:schemeClr val="tx1"/>
              </a:solidFill>
            </a:endParaRPr>
          </a:p>
        </p:txBody>
      </p:sp>
      <p:sp>
        <p:nvSpPr>
          <p:cNvPr id="9" name="椭圆 8"/>
          <p:cNvSpPr/>
          <p:nvPr>
            <p:custDataLst>
              <p:tags r:id="rId6"/>
            </p:custDataLst>
          </p:nvPr>
        </p:nvSpPr>
        <p:spPr>
          <a:xfrm>
            <a:off x="1101861" y="1191739"/>
            <a:ext cx="576000" cy="576000"/>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rmAutofit/>
          </a:bodyPr>
          <a:lstStyle/>
          <a:p>
            <a:pPr algn="ctr">
              <a:spcBef>
                <a:spcPct val="0"/>
              </a:spcBef>
              <a:spcAft>
                <a:spcPct val="0"/>
              </a:spcAft>
            </a:pPr>
            <a:r>
              <a:rPr lang="en-US" altLang="zh-CN" sz="2000" b="1" dirty="0">
                <a:solidFill>
                  <a:schemeClr val="lt1">
                    <a:lumMod val="100000"/>
                  </a:schemeClr>
                </a:solidFill>
                <a:latin typeface="微软雅黑" panose="020B0503020204020204" charset="-122"/>
                <a:ea typeface="微软雅黑" panose="020B0503020204020204" charset="-122"/>
                <a:cs typeface="+mn-ea"/>
              </a:rPr>
              <a:t>01</a:t>
            </a:r>
            <a:endParaRPr lang="en-US" altLang="zh-CN" sz="2000" b="1" dirty="0">
              <a:solidFill>
                <a:schemeClr val="lt1">
                  <a:lumMod val="100000"/>
                </a:schemeClr>
              </a:solidFill>
              <a:latin typeface="微软雅黑" panose="020B0503020204020204" charset="-122"/>
              <a:ea typeface="微软雅黑" panose="020B0503020204020204" charset="-122"/>
              <a:cs typeface="+mn-ea"/>
            </a:endParaRPr>
          </a:p>
        </p:txBody>
      </p:sp>
      <p:sp>
        <p:nvSpPr>
          <p:cNvPr id="13" name="矩形 12"/>
          <p:cNvSpPr/>
          <p:nvPr>
            <p:custDataLst>
              <p:tags r:id="rId7"/>
            </p:custDataLst>
          </p:nvPr>
        </p:nvSpPr>
        <p:spPr>
          <a:xfrm>
            <a:off x="6510337" y="1909445"/>
            <a:ext cx="4774565" cy="2557780"/>
          </a:xfrm>
          <a:prstGeom prst="rect">
            <a:avLst/>
          </a:prstGeom>
          <a:noFill/>
        </p:spPr>
        <p:txBody>
          <a:bodyPr wrap="square" lIns="0" tIns="0" rIns="0" bIns="0" rtlCol="0" anchor="t" anchorCtr="0">
            <a:noAutofit/>
          </a:bodyPr>
          <a:lstStyle/>
          <a:p>
            <a:pPr marL="285750" indent="-285750">
              <a:lnSpc>
                <a:spcPct val="150000"/>
              </a:lnSpc>
              <a:spcBef>
                <a:spcPct val="0"/>
              </a:spcBef>
              <a:spcAft>
                <a:spcPct val="0"/>
              </a:spcAft>
              <a:buFont typeface="Arial" panose="020B0604020202020204" pitchFamily="34" charset="0"/>
              <a:buChar char="•"/>
            </a:pPr>
            <a:r>
              <a:rPr lang="en-US" altLang="zh-CN"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Supports on-chain mapping of traditional assets such as bonds and equities, enabling T+0 settlement and fractionalized trading to enhance liquidity and transaction efficiency.</a:t>
            </a:r>
            <a:endParaRPr lang="en-US" altLang="zh-CN"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ct val="0"/>
              </a:spcBef>
              <a:spcAft>
                <a:spcPct val="0"/>
              </a:spcAft>
              <a:buFont typeface="Arial" panose="020B0604020202020204" pitchFamily="34" charset="0"/>
              <a:buChar char="•"/>
            </a:pPr>
            <a:r>
              <a:rPr lang="en-US" altLang="zh-CN"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Built-in fiat on/off ramps enable multi-currency fund flows, serving both institutional and Web3 clients with diversified financial needs.</a:t>
            </a:r>
            <a:endParaRPr lang="en-US" altLang="zh-CN"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ct val="0"/>
              </a:spcBef>
              <a:spcAft>
                <a:spcPct val="0"/>
              </a:spcAft>
              <a:buFont typeface="Arial" panose="020B0604020202020204" pitchFamily="34" charset="0"/>
              <a:buChar char="•"/>
            </a:pPr>
            <a:r>
              <a:rPr lang="en-US" altLang="zh-CN"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Smart contracts automate dividend distribution and income settlement, improving transparency and operational automation while balancing Web3 innovation with traditional compliance.</a:t>
            </a:r>
            <a:endParaRPr lang="en-US" altLang="zh-CN"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ct val="0"/>
              </a:spcBef>
              <a:spcAft>
                <a:spcPct val="0"/>
              </a:spcAft>
              <a:buFont typeface="Arial" panose="020B0604020202020204" pitchFamily="34" charset="0"/>
              <a:buChar char="•"/>
            </a:pPr>
            <a:r>
              <a:rPr lang="en-US" altLang="zh-CN"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The platform is designed in line with regulatory standards, ensuring secure deployment of innovative business models and empowering investment banks and asset managers to lead in digital securities innovation.</a:t>
            </a:r>
            <a:endParaRPr lang="zh-CN" altLang="en-US"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4" name="矩形 13"/>
          <p:cNvSpPr/>
          <p:nvPr>
            <p:custDataLst>
              <p:tags r:id="rId8"/>
            </p:custDataLst>
          </p:nvPr>
        </p:nvSpPr>
        <p:spPr>
          <a:xfrm>
            <a:off x="7380713" y="1261427"/>
            <a:ext cx="4012349" cy="459105"/>
          </a:xfrm>
          <a:prstGeom prst="rect">
            <a:avLst/>
          </a:prstGeom>
          <a:noFill/>
        </p:spPr>
        <p:txBody>
          <a:bodyPr wrap="square" lIns="0" tIns="0" rIns="0" bIns="0" rtlCol="0" anchor="b" anchorCtr="0">
            <a:noAutofit/>
          </a:bodyPr>
          <a:lstStyle/>
          <a:p>
            <a:pPr>
              <a:spcBef>
                <a:spcPct val="0"/>
              </a:spcBef>
              <a:spcAft>
                <a:spcPct val="0"/>
              </a:spcAft>
            </a:pPr>
            <a:r>
              <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Integration of Traditional Finance and Web3: Innovative RWA Tokenization Platform</a:t>
            </a:r>
            <a:endParaRPr lang="zh-CN" altLang="en-US"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15" name="矩形 14"/>
          <p:cNvSpPr/>
          <p:nvPr>
            <p:custDataLst>
              <p:tags r:id="rId9"/>
            </p:custDataLst>
          </p:nvPr>
        </p:nvSpPr>
        <p:spPr>
          <a:xfrm>
            <a:off x="984071" y="1909445"/>
            <a:ext cx="4900474" cy="2557780"/>
          </a:xfrm>
          <a:prstGeom prst="rect">
            <a:avLst/>
          </a:prstGeom>
          <a:noFill/>
        </p:spPr>
        <p:txBody>
          <a:bodyPr wrap="square" lIns="0" tIns="0" rIns="0" bIns="0" rtlCol="0" anchor="t" anchorCtr="0">
            <a:noAutofit/>
          </a:bodyPr>
          <a:lstStyle/>
          <a:p>
            <a:pPr marL="285750" indent="-285750">
              <a:lnSpc>
                <a:spcPct val="150000"/>
              </a:lnSpc>
              <a:spcBef>
                <a:spcPct val="0"/>
              </a:spcBef>
              <a:spcAft>
                <a:spcPct val="0"/>
              </a:spcAft>
              <a:buFont typeface="Arial" panose="020B0604020202020204" pitchFamily="34" charset="0"/>
              <a:buChar char="•"/>
            </a:pPr>
            <a:r>
              <a:rPr lang="en-US" altLang="en-US"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The intelligent investment account system provides unified management of positions, trade settlements, and dividend distributions, addressing the fragmentation of traditional securities accounts.</a:t>
            </a:r>
            <a:endParaRPr lang="en-US" altLang="en-US"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ct val="0"/>
              </a:spcBef>
              <a:spcAft>
                <a:spcPct val="0"/>
              </a:spcAft>
              <a:buFont typeface="Arial" panose="020B0604020202020204" pitchFamily="34" charset="0"/>
              <a:buChar char="•"/>
            </a:pPr>
            <a:r>
              <a:rPr lang="en-US" altLang="en-US"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It supports automated share registration, asset verification, and dividend allocation, ensuring compliance with “one account per investor” regulations while improving efficiency and reducing operational risks.</a:t>
            </a:r>
            <a:endParaRPr lang="en-US" altLang="en-US"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ct val="0"/>
              </a:spcBef>
              <a:spcAft>
                <a:spcPct val="0"/>
              </a:spcAft>
              <a:buFont typeface="Arial" panose="020B0604020202020204" pitchFamily="34" charset="0"/>
              <a:buChar char="•"/>
            </a:pPr>
            <a:r>
              <a:rPr lang="en-US" altLang="en-US"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Multi-factor authentication and hierarchical access control safeguard both accounts and funds, meeting the high compliance and risk management standards of financial institutions.</a:t>
            </a:r>
            <a:endParaRPr lang="zh-CN" altLang="en-US" sz="11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6" name="矩形 15"/>
          <p:cNvSpPr/>
          <p:nvPr>
            <p:custDataLst>
              <p:tags r:id="rId10"/>
            </p:custDataLst>
          </p:nvPr>
        </p:nvSpPr>
        <p:spPr>
          <a:xfrm>
            <a:off x="1757046" y="1237363"/>
            <a:ext cx="4133850" cy="459105"/>
          </a:xfrm>
          <a:prstGeom prst="rect">
            <a:avLst/>
          </a:prstGeom>
          <a:noFill/>
        </p:spPr>
        <p:txBody>
          <a:bodyPr wrap="square" lIns="0" tIns="0" rIns="0" bIns="0" rtlCol="0" anchor="b" anchorCtr="0">
            <a:noAutofit/>
          </a:bodyPr>
          <a:lstStyle/>
          <a:p>
            <a:pPr algn="l">
              <a:lnSpc>
                <a:spcPct val="110000"/>
              </a:lnSpc>
              <a:buClrTx/>
              <a:buSzTx/>
              <a:buNone/>
            </a:pPr>
            <a:r>
              <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Intelligent Investment Accounts: </a:t>
            </a:r>
            <a:endPar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a:p>
            <a:pPr algn="l">
              <a:lnSpc>
                <a:spcPct val="110000"/>
              </a:lnSpc>
              <a:buClrTx/>
              <a:buSzTx/>
              <a:buNone/>
            </a:pPr>
            <a:r>
              <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Exceptional Compliance and Efficient Custody</a:t>
            </a:r>
            <a:endParaRPr lang="zh-CN" altLang="en-US"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7" name="标题 4"/>
          <p:cNvSpPr>
            <a:spLocks noGrp="1"/>
          </p:cNvSpPr>
          <p:nvPr>
            <p:custDataLst>
              <p:tags r:id="rId11"/>
            </p:custDataLst>
          </p:nvPr>
        </p:nvSpPr>
        <p:spPr>
          <a:xfrm>
            <a:off x="564515" y="59690"/>
            <a:ext cx="11318875" cy="545465"/>
          </a:xfrm>
          <a:prstGeom prst="rect">
            <a:avLst/>
          </a:prstGeom>
        </p:spPr>
        <p:txBody>
          <a:bodyPr vert="horz" wrap="square" lIns="0" tIns="0" rIns="0" bIns="0" rtlCol="0" anchor="b">
            <a:normAutofit/>
          </a:bodyPr>
          <a:lstStyle>
            <a:lvl1pPr algn="l" defTabSz="914400" rtl="0" eaLnBrk="1" latinLnBrk="0" hangingPunct="1">
              <a:lnSpc>
                <a:spcPct val="100000"/>
              </a:lnSpc>
              <a:spcBef>
                <a:spcPct val="0"/>
              </a:spcBef>
              <a:buNone/>
              <a:defRPr sz="3200" b="1" kern="1200">
                <a:solidFill>
                  <a:schemeClr val="accent1">
                    <a:lumMod val="75000"/>
                  </a:schemeClr>
                </a:solidFill>
                <a:latin typeface="+mj-lt"/>
                <a:ea typeface="+mj-ea"/>
                <a:cs typeface="+mj-cs"/>
              </a:defRPr>
            </a:lvl1pPr>
          </a:lstStyle>
          <a:p>
            <a:pPr lvl="0" algn="l">
              <a:buClrTx/>
              <a:buSzTx/>
              <a:buFontTx/>
            </a:pPr>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Investment Banking &amp; Asset Management Solution Advantages </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42" name="矩形 41"/>
          <p:cNvSpPr/>
          <p:nvPr>
            <p:custDataLst>
              <p:tags r:id="rId12"/>
            </p:custDataLst>
          </p:nvPr>
        </p:nvSpPr>
        <p:spPr>
          <a:xfrm>
            <a:off x="902970" y="5240020"/>
            <a:ext cx="1831352" cy="372110"/>
          </a:xfrm>
          <a:prstGeom prst="rect">
            <a:avLst/>
          </a:prstGeom>
          <a:noFill/>
        </p:spPr>
        <p:txBody>
          <a:bodyPr wrap="square" lIns="0" tIns="0" rIns="0" bIns="0" rtlCol="0" anchor="b" anchorCtr="0">
            <a:noAutofit/>
          </a:bodyPr>
          <a:lstStyle/>
          <a:p>
            <a:pPr algn="ctr">
              <a:spcBef>
                <a:spcPct val="0"/>
              </a:spcBef>
              <a:spcAft>
                <a:spcPct val="0"/>
              </a:spcAft>
            </a:pPr>
            <a:r>
              <a:rPr lang="en-US" altLang="zh-CN" sz="18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Success Stories</a:t>
            </a:r>
            <a:endParaRPr lang="zh-CN" altLang="en-US" sz="18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pic>
        <p:nvPicPr>
          <p:cNvPr id="7172" name="Picture 4"/>
          <p:cNvPicPr>
            <a:picLocks noChangeAspect="1" noChangeArrowheads="1"/>
          </p:cNvPicPr>
          <p:nvPr>
            <p:custDataLst>
              <p:tags r:id="rId1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233805" y="5965190"/>
            <a:ext cx="1226820" cy="662940"/>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31" descr="logo"/>
          <p:cNvPicPr>
            <a:picLocks noChangeAspect="1"/>
          </p:cNvPicPr>
          <p:nvPr/>
        </p:nvPicPr>
        <p:blipFill>
          <a:blip r:embed="rId15"/>
          <a:stretch>
            <a:fillRect/>
          </a:stretch>
        </p:blipFill>
        <p:spPr>
          <a:xfrm>
            <a:off x="3342640" y="6012815"/>
            <a:ext cx="3084830" cy="547370"/>
          </a:xfrm>
          <a:prstGeom prst="rect">
            <a:avLst/>
          </a:prstGeom>
        </p:spPr>
      </p:pic>
    </p:spTree>
    <p:custDataLst>
      <p:tags r:id="rId1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534670" y="928370"/>
            <a:ext cx="2926715" cy="1081405"/>
          </a:xfrm>
        </p:spPr>
        <p:txBody>
          <a:bodyPr>
            <a:normAutofit/>
          </a:bodyPr>
          <a:lstStyle/>
          <a:p>
            <a:r>
              <a:rPr lang="en-US" altLang="zh-CN" sz="4445" dirty="0">
                <a:latin typeface="Arial" panose="020B0604020202020204" pitchFamily="34" charset="0"/>
                <a:cs typeface="Arial" panose="020B0604020202020204" pitchFamily="34" charset="0"/>
              </a:rPr>
              <a:t>Contents</a:t>
            </a:r>
            <a:endParaRPr lang="zh-CN" altLang="en-US" sz="4445" dirty="0">
              <a:latin typeface="Arial" panose="020B0604020202020204" pitchFamily="34" charset="0"/>
              <a:cs typeface="Arial" panose="020B0604020202020204" pitchFamily="34" charset="0"/>
            </a:endParaRPr>
          </a:p>
        </p:txBody>
      </p:sp>
      <p:sp>
        <p:nvSpPr>
          <p:cNvPr id="3" name="椭圆 4"/>
          <p:cNvSpPr/>
          <p:nvPr>
            <p:custDataLst>
              <p:tags r:id="rId2"/>
            </p:custDataLst>
          </p:nvPr>
        </p:nvSpPr>
        <p:spPr>
          <a:xfrm>
            <a:off x="4354977" y="1626705"/>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序号"/>
          <p:cNvSpPr txBox="1"/>
          <p:nvPr>
            <p:custDataLst>
              <p:tags r:id="rId3"/>
            </p:custDataLst>
          </p:nvPr>
        </p:nvSpPr>
        <p:spPr>
          <a:xfrm>
            <a:off x="6071339" y="139804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01</a:t>
            </a:r>
            <a:endParaRPr lang="en-US" sz="2800" b="1" dirty="0">
              <a:solidFill>
                <a:schemeClr val="accent1"/>
              </a:solidFill>
              <a:latin typeface="Arial" panose="020B0604020202020204" pitchFamily="34" charset="0"/>
              <a:cs typeface="Arial" panose="020B0604020202020204" pitchFamily="34" charset="0"/>
            </a:endParaRPr>
          </a:p>
        </p:txBody>
      </p:sp>
      <p:sp>
        <p:nvSpPr>
          <p:cNvPr id="7" name="项标题"/>
          <p:cNvSpPr txBox="1"/>
          <p:nvPr>
            <p:custDataLst>
              <p:tags r:id="rId4"/>
            </p:custDataLst>
          </p:nvPr>
        </p:nvSpPr>
        <p:spPr>
          <a:xfrm>
            <a:off x="7475392" y="1398043"/>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en-US" altLang="zh-CN" sz="2000" spc="300" dirty="0">
                <a:latin typeface="Arial" panose="020B0604020202020204" pitchFamily="34" charset="0"/>
                <a:cs typeface="Arial" panose="020B0604020202020204" pitchFamily="34" charset="0"/>
                <a:sym typeface="+mn-ea"/>
              </a:rPr>
              <a:t>Company Profile</a:t>
            </a:r>
            <a:endParaRPr lang="zh-CN" altLang="en-US" sz="2000" spc="300" dirty="0">
              <a:latin typeface="Arial" panose="020B0604020202020204" pitchFamily="34" charset="0"/>
              <a:cs typeface="Arial" panose="020B0604020202020204" pitchFamily="34" charset="0"/>
              <a:sym typeface="+mn-ea"/>
            </a:endParaRPr>
          </a:p>
        </p:txBody>
      </p:sp>
      <p:cxnSp>
        <p:nvCxnSpPr>
          <p:cNvPr id="8" name="直接连接符 14"/>
          <p:cNvCxnSpPr/>
          <p:nvPr>
            <p:custDataLst>
              <p:tags r:id="rId5"/>
            </p:custDataLst>
          </p:nvPr>
        </p:nvCxnSpPr>
        <p:spPr>
          <a:xfrm>
            <a:off x="7031748" y="1643215"/>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椭圆 9"/>
          <p:cNvSpPr/>
          <p:nvPr>
            <p:custDataLst>
              <p:tags r:id="rId6"/>
            </p:custDataLst>
          </p:nvPr>
        </p:nvSpPr>
        <p:spPr>
          <a:xfrm>
            <a:off x="4278815" y="2770139"/>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序号"/>
          <p:cNvSpPr txBox="1"/>
          <p:nvPr>
            <p:custDataLst>
              <p:tags r:id="rId7"/>
            </p:custDataLst>
          </p:nvPr>
        </p:nvSpPr>
        <p:spPr>
          <a:xfrm>
            <a:off x="5824244" y="254338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02</a:t>
            </a:r>
            <a:endParaRPr lang="en-US" sz="2800" b="1" dirty="0">
              <a:solidFill>
                <a:schemeClr val="accent1"/>
              </a:solidFill>
              <a:latin typeface="Arial" panose="020B0604020202020204" pitchFamily="34" charset="0"/>
              <a:cs typeface="Arial" panose="020B0604020202020204" pitchFamily="34" charset="0"/>
            </a:endParaRPr>
          </a:p>
        </p:txBody>
      </p:sp>
      <p:sp>
        <p:nvSpPr>
          <p:cNvPr id="26" name="项标题"/>
          <p:cNvSpPr txBox="1"/>
          <p:nvPr>
            <p:custDataLst>
              <p:tags r:id="rId8"/>
            </p:custDataLst>
          </p:nvPr>
        </p:nvSpPr>
        <p:spPr>
          <a:xfrm>
            <a:off x="7228205" y="2543175"/>
            <a:ext cx="4585335" cy="696595"/>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en-US" altLang="zh-CN" sz="2000" spc="300" dirty="0">
                <a:latin typeface="Arial" panose="020B0604020202020204" pitchFamily="34" charset="0"/>
                <a:cs typeface="Arial" panose="020B0604020202020204" pitchFamily="34" charset="0"/>
                <a:sym typeface="+mn-ea"/>
              </a:rPr>
              <a:t>Industry Solutions</a:t>
            </a:r>
            <a:endParaRPr lang="zh-CN" altLang="en-US" sz="2000" spc="300" dirty="0">
              <a:latin typeface="Arial" panose="020B0604020202020204" pitchFamily="34" charset="0"/>
              <a:cs typeface="Arial" panose="020B0604020202020204" pitchFamily="34" charset="0"/>
              <a:sym typeface="+mn-ea"/>
            </a:endParaRPr>
          </a:p>
        </p:txBody>
      </p:sp>
      <p:cxnSp>
        <p:nvCxnSpPr>
          <p:cNvPr id="27" name="直接连接符 17"/>
          <p:cNvCxnSpPr/>
          <p:nvPr>
            <p:custDataLst>
              <p:tags r:id="rId9"/>
            </p:custDataLst>
          </p:nvPr>
        </p:nvCxnSpPr>
        <p:spPr>
          <a:xfrm>
            <a:off x="6784038" y="2788554"/>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椭圆 10"/>
          <p:cNvSpPr/>
          <p:nvPr>
            <p:custDataLst>
              <p:tags r:id="rId10"/>
            </p:custDataLst>
          </p:nvPr>
        </p:nvSpPr>
        <p:spPr>
          <a:xfrm>
            <a:off x="4022386" y="3818323"/>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序号"/>
          <p:cNvSpPr txBox="1"/>
          <p:nvPr>
            <p:custDataLst>
              <p:tags r:id="rId11"/>
            </p:custDataLst>
          </p:nvPr>
        </p:nvSpPr>
        <p:spPr>
          <a:xfrm>
            <a:off x="5403901" y="3605537"/>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03</a:t>
            </a:r>
            <a:endParaRPr lang="en-US" sz="2800" b="1" dirty="0">
              <a:solidFill>
                <a:schemeClr val="accent1"/>
              </a:solidFill>
              <a:latin typeface="Arial" panose="020B0604020202020204" pitchFamily="34" charset="0"/>
              <a:cs typeface="Arial" panose="020B0604020202020204" pitchFamily="34" charset="0"/>
            </a:endParaRPr>
          </a:p>
        </p:txBody>
      </p:sp>
      <p:cxnSp>
        <p:nvCxnSpPr>
          <p:cNvPr id="31" name="直接连接符 20"/>
          <p:cNvCxnSpPr/>
          <p:nvPr>
            <p:custDataLst>
              <p:tags r:id="rId12"/>
            </p:custDataLst>
          </p:nvPr>
        </p:nvCxnSpPr>
        <p:spPr>
          <a:xfrm>
            <a:off x="6364310" y="3850708"/>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项标题"/>
          <p:cNvSpPr txBox="1"/>
          <p:nvPr>
            <p:custDataLst>
              <p:tags r:id="rId13"/>
            </p:custDataLst>
          </p:nvPr>
        </p:nvSpPr>
        <p:spPr>
          <a:xfrm>
            <a:off x="6753979" y="3612522"/>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zh-CN" sz="2800" b="1" dirty="0">
                <a:solidFill>
                  <a:schemeClr val="accent1"/>
                </a:solidFill>
                <a:latin typeface="Arial" panose="020B0604020202020204" pitchFamily="34" charset="0"/>
                <a:cs typeface="Arial" panose="020B0604020202020204" pitchFamily="34" charset="0"/>
              </a:rPr>
              <a:t>Success Stories</a:t>
            </a:r>
            <a:endParaRPr lang="zh-CN" altLang="en-US" sz="2800" b="1" dirty="0">
              <a:solidFill>
                <a:schemeClr val="accent1"/>
              </a:solidFill>
              <a:latin typeface="Arial" panose="020B0604020202020204" pitchFamily="34" charset="0"/>
              <a:cs typeface="Arial" panose="020B0604020202020204" pitchFamily="34" charset="0"/>
            </a:endParaRPr>
          </a:p>
        </p:txBody>
      </p:sp>
    </p:spTree>
    <p:custDataLst>
      <p:tags r:id="rId1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3.1 </a:t>
            </a:r>
            <a:r>
              <a:rPr lang="en-US" altLang="zh-CN" sz="2400" dirty="0" err="1">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Bongloy</a:t>
            </a:r>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 – Card Issuing &amp; Acquiring SaaS System</a:t>
            </a:r>
            <a:endPar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1586865"/>
            <a:ext cx="6412865" cy="1258486"/>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BONGLOY Payments Plc is a third-party payment company holding an independent payment license issued by the National Bank of Cambodia;</a:t>
            </a:r>
            <a:endParaRPr lang="en-US" altLang="zh-CN" sz="1200" dirty="0">
              <a:latin typeface="微软雅黑" panose="020B0503020204020204" charset="-122"/>
              <a:ea typeface="微软雅黑" panose="020B0503020204020204" charset="-122"/>
              <a:cs typeface="微软雅黑" panose="020B0503020204020204" charset="-122"/>
            </a:endParaRPr>
          </a:p>
          <a:p>
            <a:pPr algn="l">
              <a:lnSpc>
                <a:spcPct val="12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It is a UnionPay International Principal member, authorized to issue UnionPay International prepaid cards and provide acquiring services in Cambodia, planning to launch local card issuing and acquiring operations.</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40" y="1094105"/>
            <a:ext cx="287401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Background</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93420" y="3899535"/>
            <a:ext cx="304038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Achievements</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5485" y="4412615"/>
            <a:ext cx="6523990" cy="1701684"/>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The system went live in 2021, completing card issuing and acquiring configurations along with UnionPay interface integration;</a:t>
            </a:r>
            <a:endParaRPr lang="en-US" altLang="zh-CN" sz="1200" dirty="0">
              <a:latin typeface="微软雅黑" panose="020B0503020204020204" charset="-122"/>
              <a:ea typeface="微软雅黑" panose="020B0503020204020204" charset="-122"/>
              <a:cs typeface="微软雅黑" panose="020B0503020204020204" charset="-122"/>
            </a:endParaRPr>
          </a:p>
          <a:p>
            <a:pPr marL="171450" indent="-1714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Within a limited budget, a global card issuing/acquiring SaaS (Software-as-a-Service) system was adopted, reducing costs and improving efficiency by eliminating hardware procurement and zero-cost development. Monthly subscription payments eased cash flow pressure, while enabling rapid business launch and securing first-mover advantage in the local market.</a:t>
            </a:r>
            <a:endParaRPr lang="zh-CN" altLang="en-US" sz="1200" dirty="0">
              <a:latin typeface="微软雅黑" panose="020B0503020204020204" charset="-122"/>
              <a:ea typeface="微软雅黑" panose="020B0503020204020204" charset="-122"/>
              <a:cs typeface="微软雅黑" panose="020B0503020204020204" charset="-122"/>
            </a:endParaRPr>
          </a:p>
        </p:txBody>
      </p:sp>
      <p:pic>
        <p:nvPicPr>
          <p:cNvPr id="40" name="图片 39" descr="8f5f361f9d707228ad08477c44566ab(1)"/>
          <p:cNvPicPr>
            <a:picLocks noChangeAspect="1"/>
          </p:cNvPicPr>
          <p:nvPr/>
        </p:nvPicPr>
        <p:blipFill>
          <a:blip r:embed="rId2"/>
          <a:stretch>
            <a:fillRect/>
          </a:stretch>
        </p:blipFill>
        <p:spPr>
          <a:xfrm>
            <a:off x="9475470" y="238125"/>
            <a:ext cx="2045970" cy="506730"/>
          </a:xfrm>
          <a:prstGeom prst="rect">
            <a:avLst/>
          </a:prstGeom>
        </p:spPr>
      </p:pic>
      <p:pic>
        <p:nvPicPr>
          <p:cNvPr id="7" name="图片 6"/>
          <p:cNvPicPr>
            <a:picLocks noChangeAspect="1"/>
          </p:cNvPicPr>
          <p:nvPr/>
        </p:nvPicPr>
        <p:blipFill>
          <a:blip r:embed="rId3"/>
          <a:stretch>
            <a:fillRect/>
          </a:stretch>
        </p:blipFill>
        <p:spPr>
          <a:xfrm>
            <a:off x="7411720" y="1586865"/>
            <a:ext cx="4394835" cy="2626360"/>
          </a:xfrm>
          <a:prstGeom prst="rect">
            <a:avLst/>
          </a:prstGeom>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fontScale="90000"/>
          </a:bodyPr>
          <a:lstStyle/>
          <a:p>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3.2 </a:t>
            </a:r>
            <a:r>
              <a:rPr lang="en-US" altLang="zh-CN" sz="2400" dirty="0" err="1">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Bakong</a:t>
            </a:r>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 National QR and UnionPay Cross-Border QR Interconnection</a:t>
            </a:r>
            <a:endPar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1544955"/>
            <a:ext cx="6508263" cy="1778628"/>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UnionPay International has been actively expanding its presence in the ASEAN market through localized strategies.</a:t>
            </a:r>
            <a:endParaRPr lang="en-US" altLang="zh-CN" sz="1200" dirty="0">
              <a:latin typeface="微软雅黑" panose="020B0503020204020204" charset="-122"/>
              <a:ea typeface="微软雅黑" panose="020B0503020204020204" charset="-122"/>
              <a:cs typeface="微软雅黑" panose="020B0503020204020204" charset="-122"/>
            </a:endParaRPr>
          </a:p>
          <a:p>
            <a:pPr algn="l">
              <a:lnSpc>
                <a:spcPct val="12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Before the pandemic, Cambodia welcomed over 2 million Chinese tourists annually, highlighting a strong need to resolve cross-border payment challenges for Chinese visitors.</a:t>
            </a:r>
            <a:endParaRPr lang="en-US" altLang="zh-CN" sz="1200" dirty="0">
              <a:latin typeface="微软雅黑" panose="020B0503020204020204" charset="-122"/>
              <a:ea typeface="微软雅黑" panose="020B0503020204020204" charset="-122"/>
              <a:cs typeface="微软雅黑" panose="020B0503020204020204" charset="-122"/>
            </a:endParaRPr>
          </a:p>
          <a:p>
            <a:pPr algn="l">
              <a:lnSpc>
                <a:spcPct val="12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Through QR code interconnection, the project directly channels spending traffic from over 400 million UnionPay cardholders.</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39" y="1094105"/>
            <a:ext cx="2738441"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Background</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700405" y="3560100"/>
            <a:ext cx="334592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Achievements</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0405" y="4010950"/>
            <a:ext cx="6685280" cy="2520370"/>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Officially launched in December 2023, establishing direct connectivity between the UnionPay App and the </a:t>
            </a:r>
            <a:r>
              <a:rPr lang="en-US" altLang="zh-CN" sz="1200" dirty="0" err="1">
                <a:latin typeface="微软雅黑" panose="020B0503020204020204" charset="-122"/>
                <a:ea typeface="微软雅黑" panose="020B0503020204020204" charset="-122"/>
                <a:cs typeface="微软雅黑" panose="020B0503020204020204" charset="-122"/>
              </a:rPr>
              <a:t>Bakong</a:t>
            </a:r>
            <a:r>
              <a:rPr lang="en-US" altLang="zh-CN" sz="1200" dirty="0">
                <a:latin typeface="微软雅黑" panose="020B0503020204020204" charset="-122"/>
                <a:ea typeface="微软雅黑" panose="020B0503020204020204" charset="-122"/>
                <a:cs typeface="微软雅黑" panose="020B0503020204020204" charset="-122"/>
              </a:rPr>
              <a:t> national payment system, enabling local merchants to accept cross-border QR payments;</a:t>
            </a:r>
            <a:endParaRPr lang="en-US" altLang="zh-CN" sz="1200" dirty="0">
              <a:latin typeface="微软雅黑" panose="020B0503020204020204" charset="-122"/>
              <a:ea typeface="微软雅黑" panose="020B0503020204020204" charset="-122"/>
              <a:cs typeface="微软雅黑" panose="020B0503020204020204" charset="-122"/>
            </a:endParaRPr>
          </a:p>
          <a:p>
            <a:pPr marL="171450" indent="-1714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Improved cross-border payment efficiency by 90%, while reducing currency conversion costs from around 5% to below 1.5%;</a:t>
            </a:r>
            <a:endParaRPr lang="en-US" altLang="zh-CN" sz="1200" dirty="0">
              <a:latin typeface="微软雅黑" panose="020B0503020204020204" charset="-122"/>
              <a:ea typeface="微软雅黑" panose="020B0503020204020204" charset="-122"/>
              <a:cs typeface="微软雅黑" panose="020B0503020204020204" charset="-122"/>
            </a:endParaRPr>
          </a:p>
          <a:p>
            <a:pPr marL="171450" indent="-1714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As of Q1 2025, </a:t>
            </a:r>
            <a:r>
              <a:rPr lang="en-US" altLang="zh-CN" sz="1200" dirty="0" err="1">
                <a:latin typeface="微软雅黑" panose="020B0503020204020204" charset="-122"/>
                <a:ea typeface="微软雅黑" panose="020B0503020204020204" charset="-122"/>
                <a:cs typeface="微软雅黑" panose="020B0503020204020204" charset="-122"/>
              </a:rPr>
              <a:t>Bakong</a:t>
            </a:r>
            <a:r>
              <a:rPr lang="en-US" altLang="zh-CN" sz="1200" dirty="0">
                <a:latin typeface="微软雅黑" panose="020B0503020204020204" charset="-122"/>
                <a:ea typeface="微软雅黑" panose="020B0503020204020204" charset="-122"/>
                <a:cs typeface="微软雅黑" panose="020B0503020204020204" charset="-122"/>
              </a:rPr>
              <a:t> wallet users can make QR payments at over 10 million merchants across 46 countries and regions through the UnionPay global QR network, including merchants within mainland China;</a:t>
            </a:r>
            <a:endParaRPr lang="en-US" altLang="zh-CN" sz="1200" dirty="0">
              <a:latin typeface="微软雅黑" panose="020B0503020204020204" charset="-122"/>
              <a:ea typeface="微软雅黑" panose="020B0503020204020204" charset="-122"/>
              <a:cs typeface="微软雅黑" panose="020B0503020204020204" charset="-122"/>
            </a:endParaRPr>
          </a:p>
          <a:p>
            <a:pPr marL="171450" indent="-1714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Transaction volumes via UnionPay’s Cloud </a:t>
            </a:r>
            <a:r>
              <a:rPr lang="en-US" altLang="zh-CN" sz="1200" dirty="0" err="1">
                <a:latin typeface="微软雅黑" panose="020B0503020204020204" charset="-122"/>
                <a:ea typeface="微软雅黑" panose="020B0503020204020204" charset="-122"/>
                <a:cs typeface="微软雅黑" panose="020B0503020204020204" charset="-122"/>
              </a:rPr>
              <a:t>QuickPass</a:t>
            </a:r>
            <a:r>
              <a:rPr lang="en-US" altLang="zh-CN" sz="1200" dirty="0">
                <a:latin typeface="微软雅黑" panose="020B0503020204020204" charset="-122"/>
                <a:ea typeface="微软雅黑" panose="020B0503020204020204" charset="-122"/>
                <a:cs typeface="微软雅黑" panose="020B0503020204020204" charset="-122"/>
              </a:rPr>
              <a:t> and domestic partner wallets in Cambodia more than doubled year-on-year, reaching a record high.</a:t>
            </a:r>
            <a:endParaRPr lang="en-US" altLang="zh-CN" sz="12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7385685" y="1793240"/>
            <a:ext cx="4116070" cy="2853690"/>
          </a:xfrm>
          <a:prstGeom prst="rect">
            <a:avLst/>
          </a:prstGeom>
        </p:spPr>
      </p:pic>
      <p:pic>
        <p:nvPicPr>
          <p:cNvPr id="7" name="图片 6" descr="Bakong"/>
          <p:cNvPicPr>
            <a:picLocks noChangeAspect="1"/>
          </p:cNvPicPr>
          <p:nvPr/>
        </p:nvPicPr>
        <p:blipFill>
          <a:blip r:embed="rId3"/>
          <a:stretch>
            <a:fillRect/>
          </a:stretch>
        </p:blipFill>
        <p:spPr>
          <a:xfrm>
            <a:off x="10782300" y="445135"/>
            <a:ext cx="648970" cy="648970"/>
          </a:xfrm>
          <a:prstGeom prst="rect">
            <a:avLst/>
          </a:prstGeom>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3.3 </a:t>
            </a:r>
            <a:r>
              <a:rPr lang="en-US" sz="2400" dirty="0" err="1">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CardMarket</a:t>
            </a:r>
            <a:r>
              <a:rPr 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 — Global Aggregated Card Issuing System</a:t>
            </a:r>
            <a:endPar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692132" y="1792438"/>
            <a:ext cx="6412865" cy="1480085"/>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300"/>
              </a:spcBef>
              <a:spcAft>
                <a:spcPts val="300"/>
              </a:spcAft>
            </a:pPr>
            <a:r>
              <a:rPr lang="en-US" altLang="zh-CN" sz="1200" dirty="0" err="1">
                <a:latin typeface="微软雅黑" panose="020B0503020204020204" charset="-122"/>
                <a:ea typeface="微软雅黑" panose="020B0503020204020204" charset="-122"/>
                <a:cs typeface="微软雅黑" panose="020B0503020204020204" charset="-122"/>
              </a:rPr>
              <a:t>CardMarket</a:t>
            </a:r>
            <a:r>
              <a:rPr lang="en-US" altLang="zh-CN" sz="1200" dirty="0">
                <a:latin typeface="微软雅黑" panose="020B0503020204020204" charset="-122"/>
                <a:ea typeface="微软雅黑" panose="020B0503020204020204" charset="-122"/>
                <a:cs typeface="微软雅黑" panose="020B0503020204020204" charset="-122"/>
              </a:rPr>
              <a:t> is a U.S.-licensed MSB (Money Services Business) institution aiming to expand its global card issuing operations, covering both physical and virtual card (VCC) issuance.</a:t>
            </a:r>
            <a:endParaRPr lang="en-US" altLang="zh-CN" sz="1200" dirty="0">
              <a:latin typeface="微软雅黑" panose="020B0503020204020204" charset="-122"/>
              <a:ea typeface="微软雅黑" panose="020B0503020204020204" charset="-122"/>
              <a:cs typeface="微软雅黑" panose="020B0503020204020204" charset="-122"/>
            </a:endParaRPr>
          </a:p>
          <a:p>
            <a:pPr algn="l">
              <a:lnSpc>
                <a:spcPct val="12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The platform plans gradual integration with international card schemes such as Visa and Mastercard to build a “Card Product Marketplace,” offering global users flexible and compliant payment solutions.</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93420" y="1341755"/>
            <a:ext cx="281834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Background</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93420" y="3530600"/>
            <a:ext cx="3390308"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Achievements</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5485" y="4043680"/>
            <a:ext cx="6412865" cy="1036887"/>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Officially launched in January 2025, completing the deployment of synchronized issuance capabilities for Mastercard virtual cards and UnionPay physical cards;</a:t>
            </a:r>
            <a:endParaRPr lang="en-US" altLang="zh-CN" sz="1200" dirty="0">
              <a:latin typeface="微软雅黑" panose="020B0503020204020204" charset="-122"/>
              <a:ea typeface="微软雅黑" panose="020B0503020204020204" charset="-122"/>
              <a:cs typeface="微软雅黑" panose="020B0503020204020204" charset="-122"/>
            </a:endParaRPr>
          </a:p>
          <a:p>
            <a:pPr marL="171450" indent="-1714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Enabled the client to issue over 10,000 cards within three months, covering Cambodia, China, South Korea, Saudi Arabia, and Taiwan.</a:t>
            </a:r>
            <a:endParaRPr lang="zh-CN" altLang="en-US" sz="1200" dirty="0">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2"/>
          <a:stretch>
            <a:fillRect/>
          </a:stretch>
        </p:blipFill>
        <p:spPr>
          <a:xfrm>
            <a:off x="7494905" y="1952625"/>
            <a:ext cx="3862705" cy="2816225"/>
          </a:xfrm>
          <a:prstGeom prst="rect">
            <a:avLst/>
          </a:prstGeom>
        </p:spPr>
      </p:pic>
      <p:pic>
        <p:nvPicPr>
          <p:cNvPr id="104" name="图片 103" descr="card market"/>
          <p:cNvPicPr>
            <a:picLocks noChangeAspect="1"/>
          </p:cNvPicPr>
          <p:nvPr/>
        </p:nvPicPr>
        <p:blipFill>
          <a:blip r:embed="rId3"/>
          <a:stretch>
            <a:fillRect/>
          </a:stretch>
        </p:blipFill>
        <p:spPr>
          <a:xfrm>
            <a:off x="10490200" y="123825"/>
            <a:ext cx="867410" cy="867410"/>
          </a:xfrm>
          <a:prstGeom prst="rect">
            <a:avLst/>
          </a:prstGeom>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nn-NO"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3.4 Asia Digital Bank - Digital Banking</a:t>
            </a:r>
            <a:endPar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2164715"/>
            <a:ext cx="6028869" cy="1412986"/>
          </a:xfrm>
          <a:prstGeom prst="rect">
            <a:avLst/>
          </a:prstGeom>
        </p:spPr>
        <p:txBody>
          <a:bodyPr wrap="square">
            <a:no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Asia Digital Bank, a licensed institution under Labuan IBFC (Labuan International Business and Financial Centre), is committed to building a crypto-friendly digital banking platform. Leveraging Labuan’s offshore regulatory framework, the bank provides global clients with compliant digital banking account services and supports crypto-related financial operations.</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39" y="1671955"/>
            <a:ext cx="3146813"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Background</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93419" y="4413885"/>
            <a:ext cx="3594495"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Achievements</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5485" y="4926965"/>
            <a:ext cx="8740356" cy="1036887"/>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Successfully launched in 2022, deploying the core banking system, TA system, and mobile banking application, supporting the opening of accounts in 17 fiat currencies and multiple digital assets;</a:t>
            </a:r>
            <a:endParaRPr lang="en-US" altLang="zh-CN" sz="1200" dirty="0">
              <a:latin typeface="微软雅黑" panose="020B0503020204020204" charset="-122"/>
              <a:ea typeface="微软雅黑" panose="020B0503020204020204" charset="-122"/>
              <a:cs typeface="微软雅黑" panose="020B0503020204020204" charset="-122"/>
            </a:endParaRPr>
          </a:p>
          <a:p>
            <a:pPr marL="285750" indent="-2857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Average daily transaction volume: Over RMB 26 billion processed daily through partner banks’ core systems, based on operational data hosted and managed by </a:t>
            </a:r>
            <a:r>
              <a:rPr lang="en-US" altLang="zh-CN" sz="1200" dirty="0" err="1">
                <a:latin typeface="微软雅黑" panose="020B0503020204020204" charset="-122"/>
                <a:ea typeface="微软雅黑" panose="020B0503020204020204" charset="-122"/>
                <a:cs typeface="微软雅黑" panose="020B0503020204020204" charset="-122"/>
              </a:rPr>
              <a:t>Gifpay</a:t>
            </a:r>
            <a:r>
              <a:rPr lang="en-US" altLang="zh-CN" sz="1200" dirty="0">
                <a:latin typeface="微软雅黑" panose="020B0503020204020204" charset="-122"/>
                <a:ea typeface="微软雅黑" panose="020B0503020204020204" charset="-122"/>
                <a:cs typeface="微软雅黑" panose="020B0503020204020204" charset="-122"/>
              </a:rPr>
              <a:t>.</a:t>
            </a:r>
            <a:endParaRPr lang="zh-CN" altLang="en-US" sz="12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7246620" y="1750695"/>
            <a:ext cx="4060825" cy="2414905"/>
          </a:xfrm>
          <a:prstGeom prst="rect">
            <a:avLst/>
          </a:prstGeom>
        </p:spPr>
      </p:pic>
      <p:pic>
        <p:nvPicPr>
          <p:cNvPr id="7172" name="Picture 4"/>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10215245" y="123825"/>
            <a:ext cx="1092200" cy="5899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534670" y="928370"/>
            <a:ext cx="2926715" cy="1081405"/>
          </a:xfrm>
        </p:spPr>
        <p:txBody>
          <a:bodyPr>
            <a:normAutofit/>
          </a:bodyPr>
          <a:lstStyle/>
          <a:p>
            <a:r>
              <a:rPr lang="en-US" altLang="zh-CN" sz="4445" dirty="0">
                <a:latin typeface="Arial" panose="020B0604020202020204" pitchFamily="34" charset="0"/>
                <a:cs typeface="Arial" panose="020B0604020202020204" pitchFamily="34" charset="0"/>
              </a:rPr>
              <a:t>Contents</a:t>
            </a:r>
            <a:endParaRPr lang="zh-CN" altLang="en-US" sz="4445" dirty="0">
              <a:latin typeface="Arial" panose="020B0604020202020204" pitchFamily="34" charset="0"/>
              <a:cs typeface="Arial" panose="020B0604020202020204" pitchFamily="34" charset="0"/>
            </a:endParaRPr>
          </a:p>
        </p:txBody>
      </p:sp>
      <p:sp>
        <p:nvSpPr>
          <p:cNvPr id="3" name="椭圆 4"/>
          <p:cNvSpPr/>
          <p:nvPr>
            <p:custDataLst>
              <p:tags r:id="rId2"/>
            </p:custDataLst>
          </p:nvPr>
        </p:nvSpPr>
        <p:spPr>
          <a:xfrm>
            <a:off x="4354977" y="1626705"/>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序号"/>
          <p:cNvSpPr txBox="1"/>
          <p:nvPr>
            <p:custDataLst>
              <p:tags r:id="rId3"/>
            </p:custDataLst>
          </p:nvPr>
        </p:nvSpPr>
        <p:spPr>
          <a:xfrm>
            <a:off x="6071339" y="139804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01</a:t>
            </a:r>
            <a:endParaRPr lang="en-US" sz="2800" b="1" dirty="0">
              <a:solidFill>
                <a:schemeClr val="accent1"/>
              </a:solidFill>
              <a:latin typeface="Arial" panose="020B0604020202020204" pitchFamily="34" charset="0"/>
              <a:cs typeface="Arial" panose="020B0604020202020204" pitchFamily="34" charset="0"/>
            </a:endParaRPr>
          </a:p>
        </p:txBody>
      </p:sp>
      <p:sp>
        <p:nvSpPr>
          <p:cNvPr id="7" name="项标题"/>
          <p:cNvSpPr txBox="1"/>
          <p:nvPr>
            <p:custDataLst>
              <p:tags r:id="rId4"/>
            </p:custDataLst>
          </p:nvPr>
        </p:nvSpPr>
        <p:spPr>
          <a:xfrm>
            <a:off x="7475392" y="1398043"/>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en-US" altLang="zh-CN" sz="2800" b="1" dirty="0">
                <a:solidFill>
                  <a:schemeClr val="accent1"/>
                </a:solidFill>
                <a:latin typeface="Arial" panose="020B0604020202020204" pitchFamily="34" charset="0"/>
                <a:cs typeface="Arial" panose="020B0604020202020204" pitchFamily="34" charset="0"/>
                <a:sym typeface="+mn-ea"/>
              </a:rPr>
              <a:t>Company Profile</a:t>
            </a:r>
            <a:endParaRPr lang="zh-CN" altLang="en-US" sz="2800" b="1" dirty="0">
              <a:solidFill>
                <a:schemeClr val="accent1"/>
              </a:solidFill>
              <a:latin typeface="Arial" panose="020B0604020202020204" pitchFamily="34" charset="0"/>
              <a:cs typeface="Arial" panose="020B0604020202020204" pitchFamily="34" charset="0"/>
              <a:sym typeface="+mn-ea"/>
            </a:endParaRPr>
          </a:p>
        </p:txBody>
      </p:sp>
      <p:cxnSp>
        <p:nvCxnSpPr>
          <p:cNvPr id="8" name="直接连接符 14"/>
          <p:cNvCxnSpPr/>
          <p:nvPr>
            <p:custDataLst>
              <p:tags r:id="rId5"/>
            </p:custDataLst>
          </p:nvPr>
        </p:nvCxnSpPr>
        <p:spPr>
          <a:xfrm>
            <a:off x="7031748" y="1643215"/>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椭圆 9"/>
          <p:cNvSpPr/>
          <p:nvPr>
            <p:custDataLst>
              <p:tags r:id="rId6"/>
            </p:custDataLst>
          </p:nvPr>
        </p:nvSpPr>
        <p:spPr>
          <a:xfrm>
            <a:off x="4278815" y="2770139"/>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序号"/>
          <p:cNvSpPr txBox="1"/>
          <p:nvPr>
            <p:custDataLst>
              <p:tags r:id="rId7"/>
            </p:custDataLst>
          </p:nvPr>
        </p:nvSpPr>
        <p:spPr>
          <a:xfrm>
            <a:off x="5824244" y="254338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02</a:t>
            </a:r>
            <a:endParaRPr lang="en-US" sz="2800" b="1" dirty="0">
              <a:solidFill>
                <a:schemeClr val="accent1"/>
              </a:solidFill>
              <a:latin typeface="Arial" panose="020B0604020202020204" pitchFamily="34" charset="0"/>
              <a:cs typeface="Arial" panose="020B0604020202020204" pitchFamily="34" charset="0"/>
            </a:endParaRPr>
          </a:p>
        </p:txBody>
      </p:sp>
      <p:sp>
        <p:nvSpPr>
          <p:cNvPr id="26" name="项标题"/>
          <p:cNvSpPr txBox="1"/>
          <p:nvPr>
            <p:custDataLst>
              <p:tags r:id="rId8"/>
            </p:custDataLst>
          </p:nvPr>
        </p:nvSpPr>
        <p:spPr>
          <a:xfrm>
            <a:off x="7228205" y="2543175"/>
            <a:ext cx="4585335" cy="696595"/>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en-US" altLang="zh-CN" sz="2000" spc="300" dirty="0">
                <a:latin typeface="Arial" panose="020B0604020202020204" pitchFamily="34" charset="0"/>
                <a:cs typeface="Arial" panose="020B0604020202020204" pitchFamily="34" charset="0"/>
                <a:sym typeface="+mn-ea"/>
              </a:rPr>
              <a:t>Industry Solutions</a:t>
            </a:r>
            <a:endParaRPr lang="zh-CN" altLang="en-US" sz="2000" spc="300" dirty="0">
              <a:latin typeface="Arial" panose="020B0604020202020204" pitchFamily="34" charset="0"/>
              <a:cs typeface="Arial" panose="020B0604020202020204" pitchFamily="34" charset="0"/>
              <a:sym typeface="+mn-ea"/>
            </a:endParaRPr>
          </a:p>
        </p:txBody>
      </p:sp>
      <p:cxnSp>
        <p:nvCxnSpPr>
          <p:cNvPr id="27" name="直接连接符 17"/>
          <p:cNvCxnSpPr/>
          <p:nvPr>
            <p:custDataLst>
              <p:tags r:id="rId9"/>
            </p:custDataLst>
          </p:nvPr>
        </p:nvCxnSpPr>
        <p:spPr>
          <a:xfrm>
            <a:off x="6784038" y="2788554"/>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椭圆 10"/>
          <p:cNvSpPr/>
          <p:nvPr>
            <p:custDataLst>
              <p:tags r:id="rId10"/>
            </p:custDataLst>
          </p:nvPr>
        </p:nvSpPr>
        <p:spPr>
          <a:xfrm>
            <a:off x="4022386" y="3818323"/>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序号"/>
          <p:cNvSpPr txBox="1"/>
          <p:nvPr>
            <p:custDataLst>
              <p:tags r:id="rId11"/>
            </p:custDataLst>
          </p:nvPr>
        </p:nvSpPr>
        <p:spPr>
          <a:xfrm>
            <a:off x="5403901" y="3605537"/>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03</a:t>
            </a:r>
            <a:endParaRPr lang="en-US" sz="2800" b="1" dirty="0">
              <a:solidFill>
                <a:schemeClr val="accent1"/>
              </a:solidFill>
              <a:latin typeface="Arial" panose="020B0604020202020204" pitchFamily="34" charset="0"/>
              <a:cs typeface="Arial" panose="020B0604020202020204" pitchFamily="34" charset="0"/>
            </a:endParaRPr>
          </a:p>
        </p:txBody>
      </p:sp>
      <p:cxnSp>
        <p:nvCxnSpPr>
          <p:cNvPr id="31" name="直接连接符 20"/>
          <p:cNvCxnSpPr/>
          <p:nvPr>
            <p:custDataLst>
              <p:tags r:id="rId12"/>
            </p:custDataLst>
          </p:nvPr>
        </p:nvCxnSpPr>
        <p:spPr>
          <a:xfrm>
            <a:off x="6364310" y="3850708"/>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项标题"/>
          <p:cNvSpPr txBox="1"/>
          <p:nvPr>
            <p:custDataLst>
              <p:tags r:id="rId13"/>
            </p:custDataLst>
          </p:nvPr>
        </p:nvSpPr>
        <p:spPr>
          <a:xfrm>
            <a:off x="6753979" y="3612522"/>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zh-CN" sz="2000" spc="300" dirty="0">
                <a:latin typeface="Arial" panose="020B0604020202020204" pitchFamily="34" charset="0"/>
                <a:cs typeface="Arial" panose="020B0604020202020204" pitchFamily="34" charset="0"/>
              </a:rPr>
              <a:t>Success Stories</a:t>
            </a:r>
            <a:endParaRPr lang="zh-CN" altLang="en-US" sz="2000" spc="300" dirty="0">
              <a:latin typeface="Arial" panose="020B0604020202020204" pitchFamily="34" charset="0"/>
              <a:cs typeface="Arial" panose="020B0604020202020204" pitchFamily="34" charset="0"/>
            </a:endParaRPr>
          </a:p>
        </p:txBody>
      </p:sp>
    </p:spTree>
    <p:custDataLst>
      <p:tags r:id="rId1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3.5 </a:t>
            </a:r>
            <a:r>
              <a:rPr lang="en-US" sz="2400" dirty="0" err="1">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Silink</a:t>
            </a:r>
            <a:r>
              <a:rPr 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 - Digital Banking System</a:t>
            </a:r>
            <a:endParaRPr lang="zh-CN" altLang="en-US"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1793240"/>
            <a:ext cx="6055502" cy="1923283"/>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spcBef>
                <a:spcPts val="300"/>
              </a:spcBef>
              <a:spcAft>
                <a:spcPts val="300"/>
              </a:spcAft>
            </a:pPr>
            <a:r>
              <a:rPr lang="en-US" altLang="zh-CN" sz="1200" dirty="0" err="1">
                <a:latin typeface="微软雅黑" panose="020B0503020204020204" charset="-122"/>
                <a:ea typeface="微软雅黑" panose="020B0503020204020204" charset="-122"/>
                <a:cs typeface="微软雅黑" panose="020B0503020204020204" charset="-122"/>
              </a:rPr>
              <a:t>SiliconSilk</a:t>
            </a:r>
            <a:r>
              <a:rPr lang="en-US" altLang="zh-CN" sz="1200" dirty="0">
                <a:latin typeface="微软雅黑" panose="020B0503020204020204" charset="-122"/>
                <a:ea typeface="微软雅黑" panose="020B0503020204020204" charset="-122"/>
                <a:cs typeface="微软雅黑" panose="020B0503020204020204" charset="-122"/>
              </a:rPr>
              <a:t> LTD, a UK-licensed EMI (Electronic Money Institution) based in London, specializes in mobile e-wallet solutions. Its business covers online and offline payments as well as digital wallet services, delivering a convenient and secure payment experience for both merchants and individual users.</a:t>
            </a:r>
            <a:endParaRPr lang="en-US" altLang="zh-CN" sz="1200" dirty="0">
              <a:latin typeface="微软雅黑" panose="020B0503020204020204" charset="-122"/>
              <a:ea typeface="微软雅黑" panose="020B0503020204020204" charset="-122"/>
              <a:cs typeface="微软雅黑" panose="020B0503020204020204" charset="-122"/>
            </a:endParaRPr>
          </a:p>
          <a:p>
            <a:pPr algn="just">
              <a:lnSpc>
                <a:spcPct val="12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Authorized by the UK Financial Conduct Authority (FCA No. 901011), the company has connected to payment networks such as Bison and </a:t>
            </a:r>
            <a:r>
              <a:rPr lang="en-US" altLang="zh-CN" sz="1200" dirty="0" err="1">
                <a:latin typeface="微软雅黑" panose="020B0503020204020204" charset="-122"/>
                <a:ea typeface="微软雅黑" panose="020B0503020204020204" charset="-122"/>
                <a:cs typeface="微软雅黑" panose="020B0503020204020204" charset="-122"/>
              </a:rPr>
              <a:t>iFast</a:t>
            </a:r>
            <a:r>
              <a:rPr lang="en-US" altLang="zh-CN" sz="1200" dirty="0">
                <a:latin typeface="微软雅黑" panose="020B0503020204020204" charset="-122"/>
                <a:ea typeface="微软雅黑" panose="020B0503020204020204" charset="-122"/>
                <a:cs typeface="微软雅黑" panose="020B0503020204020204" charset="-122"/>
              </a:rPr>
              <a:t>, and plans to expand its global fund channels while integrating crypto-asset services to build a “Wise-style” multi-currency payment and crypto-finance platform.</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39" y="1300480"/>
            <a:ext cx="2951505"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Background</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84220" y="4655821"/>
            <a:ext cx="4233687"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Achievements</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684219" y="5106671"/>
            <a:ext cx="6755267" cy="738344"/>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2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Launched the </a:t>
            </a:r>
            <a:r>
              <a:rPr lang="en-US" altLang="zh-CN" sz="1200" dirty="0" err="1">
                <a:latin typeface="微软雅黑" panose="020B0503020204020204" charset="-122"/>
                <a:ea typeface="微软雅黑" panose="020B0503020204020204" charset="-122"/>
                <a:cs typeface="微软雅黑" panose="020B0503020204020204" charset="-122"/>
              </a:rPr>
              <a:t>Silink</a:t>
            </a:r>
            <a:r>
              <a:rPr lang="en-US" altLang="zh-CN" sz="1200" dirty="0">
                <a:latin typeface="微软雅黑" panose="020B0503020204020204" charset="-122"/>
                <a:ea typeface="微软雅黑" panose="020B0503020204020204" charset="-122"/>
                <a:cs typeface="微软雅黑" panose="020B0503020204020204" charset="-122"/>
              </a:rPr>
              <a:t> Digital Banking Platform in June 2025, featuring a core accounting system, aggregated card issuing module, virtual account (VA) infrastructure, KYC/KYT compliance systems, and fund channel management functions.</a:t>
            </a:r>
            <a:endParaRPr lang="en-US" altLang="zh-CN" sz="1200" dirty="0">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2"/>
          <a:stretch>
            <a:fillRect/>
          </a:stretch>
        </p:blipFill>
        <p:spPr>
          <a:xfrm>
            <a:off x="7169785" y="1544955"/>
            <a:ext cx="4313555" cy="2901950"/>
          </a:xfrm>
          <a:prstGeom prst="rect">
            <a:avLst/>
          </a:prstGeom>
        </p:spPr>
      </p:pic>
      <p:pic>
        <p:nvPicPr>
          <p:cNvPr id="9" name="图片 8" descr="Silink(1)"/>
          <p:cNvPicPr>
            <a:picLocks noChangeAspect="1"/>
          </p:cNvPicPr>
          <p:nvPr/>
        </p:nvPicPr>
        <p:blipFill>
          <a:blip r:embed="rId3"/>
          <a:stretch>
            <a:fillRect/>
          </a:stretch>
        </p:blipFill>
        <p:spPr>
          <a:xfrm>
            <a:off x="9822180" y="123825"/>
            <a:ext cx="2039620" cy="706120"/>
          </a:xfrm>
          <a:prstGeom prst="rect">
            <a:avLst/>
          </a:prstGeom>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3.6 GRDA - Virtual Asset Custody Platform</a:t>
            </a:r>
            <a:endPar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2336165"/>
            <a:ext cx="6126523" cy="1356975"/>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4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A licensed trust and corporate service provider (TCSP) in Hong Kong, innovatively integrating traditional trust services with blockchain technology to establish a compliant digital asset custody paradigm. The institution offers both traditional asset trust services and Web3 digital asset custody solutions, leveraging a professional crypto custody system to enhance digital asset service capabilities.</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39" y="1843405"/>
            <a:ext cx="3004771"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Background</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88339" y="4516438"/>
            <a:ext cx="3665516"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Achievements</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688339" y="4967288"/>
            <a:ext cx="8286985" cy="581378"/>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4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Successfully launched in June 2025, deploying a cold-hot wallet architecture, supporting custody of major cryptocurrencies such as BTC and ETH, and integrating multi-signature mechanisms with audit systems.</a:t>
            </a:r>
            <a:endParaRPr lang="en-US" altLang="zh-CN" sz="12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7322185" y="1827530"/>
            <a:ext cx="4109720" cy="2353945"/>
          </a:xfrm>
          <a:prstGeom prst="rect">
            <a:avLst/>
          </a:prstGeom>
        </p:spPr>
      </p:pic>
      <p:pic>
        <p:nvPicPr>
          <p:cNvPr id="7" name="图片 6" descr="11(1)"/>
          <p:cNvPicPr>
            <a:picLocks noChangeAspect="1"/>
          </p:cNvPicPr>
          <p:nvPr/>
        </p:nvPicPr>
        <p:blipFill>
          <a:blip r:embed="rId3"/>
          <a:stretch>
            <a:fillRect/>
          </a:stretch>
        </p:blipFill>
        <p:spPr>
          <a:xfrm>
            <a:off x="10204450" y="240665"/>
            <a:ext cx="1649730" cy="859155"/>
          </a:xfrm>
          <a:prstGeom prst="rect">
            <a:avLst/>
          </a:prstGeom>
        </p:spPr>
      </p:pic>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756920" y="123825"/>
            <a:ext cx="10279380" cy="461645"/>
          </a:xfrm>
        </p:spPr>
        <p:txBody>
          <a:bodyPr>
            <a:normAutofit/>
          </a:bodyPr>
          <a:lstStyle/>
          <a:p>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3.7 </a:t>
            </a:r>
            <a:r>
              <a:rPr lang="en-US" altLang="zh-CN" sz="2400" dirty="0" err="1">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Uniark</a:t>
            </a:r>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 - Virtual Asset Custody Platform</a:t>
            </a:r>
            <a:endPar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2"/>
          <p:cNvSpPr/>
          <p:nvPr/>
        </p:nvSpPr>
        <p:spPr>
          <a:xfrm>
            <a:off x="700405" y="2257425"/>
            <a:ext cx="6623673" cy="1175386"/>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40000"/>
              </a:lnSpc>
              <a:spcBef>
                <a:spcPts val="300"/>
              </a:spcBef>
              <a:spcAft>
                <a:spcPts val="300"/>
              </a:spcAft>
            </a:pPr>
            <a:r>
              <a:rPr lang="en-US" altLang="zh-CN" sz="1200" dirty="0" err="1">
                <a:latin typeface="微软雅黑" panose="020B0503020204020204" charset="-122"/>
                <a:ea typeface="微软雅黑" panose="020B0503020204020204" charset="-122"/>
                <a:cs typeface="微软雅黑" panose="020B0503020204020204" charset="-122"/>
              </a:rPr>
              <a:t>UniarkPay</a:t>
            </a:r>
            <a:r>
              <a:rPr lang="en-US" altLang="zh-CN" sz="1200" dirty="0">
                <a:latin typeface="微软雅黑" panose="020B0503020204020204" charset="-122"/>
                <a:ea typeface="微软雅黑" panose="020B0503020204020204" charset="-122"/>
                <a:cs typeface="微软雅黑" panose="020B0503020204020204" charset="-122"/>
              </a:rPr>
              <a:t>, founded on November 28, 2024, holds a full VASP license in Poland, ensuring compliance and security in cryptocurrency and financial services operations.</a:t>
            </a:r>
            <a:endParaRPr lang="en-US" altLang="zh-CN" sz="1200" dirty="0">
              <a:latin typeface="微软雅黑" panose="020B0503020204020204" charset="-122"/>
              <a:ea typeface="微软雅黑" panose="020B0503020204020204" charset="-122"/>
              <a:cs typeface="微软雅黑" panose="020B0503020204020204" charset="-122"/>
            </a:endParaRPr>
          </a:p>
          <a:p>
            <a:pPr algn="l">
              <a:lnSpc>
                <a:spcPct val="14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The company aims to build a comprehensive digital banking system and crypto asset custody platform.</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88340" y="1764665"/>
            <a:ext cx="308467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Background</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693420" y="3964305"/>
            <a:ext cx="3381430" cy="450850"/>
          </a:xfrm>
          <a:prstGeom prst="rect">
            <a:avLst/>
          </a:prstGeom>
          <a:noFill/>
        </p:spPr>
        <p:txBody>
          <a:bodyPr wrap="square" rtlCol="0">
            <a:noAutofit/>
          </a:bodyPr>
          <a:lstStyle/>
          <a:p>
            <a:pPr marL="285750" indent="-285750">
              <a:lnSpc>
                <a:spcPct val="110000"/>
              </a:lnSpc>
              <a:buFont typeface="Wingdings" panose="05000000000000000000" charset="0"/>
              <a:buChar char="l"/>
            </a:pPr>
            <a:r>
              <a:rPr lang="en-US" altLang="zh-CN"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rPr>
              <a:t>Project Achievements</a:t>
            </a:r>
            <a:endParaRPr lang="zh-CN" altLang="en-US"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endParaRPr>
          </a:p>
        </p:txBody>
      </p:sp>
      <p:sp>
        <p:nvSpPr>
          <p:cNvPr id="3" name="矩形 2"/>
          <p:cNvSpPr/>
          <p:nvPr/>
        </p:nvSpPr>
        <p:spPr>
          <a:xfrm>
            <a:off x="705484" y="4477385"/>
            <a:ext cx="7019925" cy="1433919"/>
          </a:xfrm>
          <a:prstGeom prst="rect">
            <a:avLst/>
          </a:prstGeom>
        </p:spPr>
        <p:txBody>
          <a:bodyPr wrap="square">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4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Completed system deployment in March 2025, launching the VASP customer compliance system, crypto asset custody platform, aggregated card issuing system, and fund channel management module;</a:t>
            </a:r>
            <a:endParaRPr lang="en-US" altLang="zh-CN" sz="1200" dirty="0">
              <a:latin typeface="微软雅黑" panose="020B0503020204020204" charset="-122"/>
              <a:ea typeface="微软雅黑" panose="020B0503020204020204" charset="-122"/>
              <a:cs typeface="微软雅黑" panose="020B0503020204020204" charset="-122"/>
            </a:endParaRPr>
          </a:p>
          <a:p>
            <a:pPr marL="285750" indent="-285750" algn="l">
              <a:lnSpc>
                <a:spcPct val="140000"/>
              </a:lnSpc>
              <a:spcBef>
                <a:spcPts val="300"/>
              </a:spcBef>
              <a:spcAft>
                <a:spcPts val="300"/>
              </a:spcAft>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Supports custody of over 50 cryptocurrencies and successfully established fund channel partnerships with two financial institutions.</a:t>
            </a:r>
            <a:endParaRPr lang="zh-CN" altLang="en-US" sz="1200" dirty="0">
              <a:latin typeface="微软雅黑" panose="020B0503020204020204" charset="-122"/>
              <a:ea typeface="微软雅黑" panose="020B0503020204020204" charset="-122"/>
              <a:cs typeface="微软雅黑" panose="020B0503020204020204" charset="-122"/>
            </a:endParaRPr>
          </a:p>
        </p:txBody>
      </p:sp>
      <p:pic>
        <p:nvPicPr>
          <p:cNvPr id="38" name="图片 37" descr="Uniark"/>
          <p:cNvPicPr>
            <a:picLocks noChangeAspect="1"/>
          </p:cNvPicPr>
          <p:nvPr/>
        </p:nvPicPr>
        <p:blipFill>
          <a:blip r:embed="rId2"/>
          <a:srcRect t="47626" r="7638" b="30636"/>
          <a:stretch>
            <a:fillRect/>
          </a:stretch>
        </p:blipFill>
        <p:spPr>
          <a:xfrm>
            <a:off x="9031605" y="262255"/>
            <a:ext cx="2722880" cy="641350"/>
          </a:xfrm>
          <a:prstGeom prst="rect">
            <a:avLst/>
          </a:prstGeom>
        </p:spPr>
      </p:pic>
      <p:pic>
        <p:nvPicPr>
          <p:cNvPr id="9" name="图片 8"/>
          <p:cNvPicPr>
            <a:picLocks noChangeAspect="1"/>
          </p:cNvPicPr>
          <p:nvPr/>
        </p:nvPicPr>
        <p:blipFill>
          <a:blip r:embed="rId3"/>
          <a:stretch>
            <a:fillRect/>
          </a:stretch>
        </p:blipFill>
        <p:spPr>
          <a:xfrm>
            <a:off x="7725410" y="2445385"/>
            <a:ext cx="3889375" cy="2235835"/>
          </a:xfrm>
          <a:prstGeom prst="rect">
            <a:avLst/>
          </a:prstGeom>
        </p:spPr>
      </p:pic>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p:cNvSpPr>
            <a:spLocks noGrp="1"/>
          </p:cNvSpPr>
          <p:nvPr>
            <p:ph type="ctrTitle"/>
            <p:custDataLst>
              <p:tags r:id="rId1"/>
            </p:custDataLst>
          </p:nvPr>
        </p:nvSpPr>
        <p:spPr/>
        <p:txBody>
          <a:bodyPr>
            <a:normAutofit/>
          </a:bodyPr>
          <a:lstStyle/>
          <a:p>
            <a:pPr marL="0" indent="0" algn="r">
              <a:lnSpc>
                <a:spcPct val="100000"/>
              </a:lnSpc>
              <a:spcBef>
                <a:spcPts val="0"/>
              </a:spcBef>
              <a:spcAft>
                <a:spcPts val="0"/>
              </a:spcAft>
              <a:buSzPct val="100000"/>
            </a:pPr>
            <a:r>
              <a:rPr lang="en-US" altLang="zh-CN" sz="5000" dirty="0"/>
              <a:t>Thank You for Watching</a:t>
            </a:r>
            <a:endParaRPr lang="zh-CN" sz="5000" dirty="0"/>
          </a:p>
        </p:txBody>
      </p:sp>
      <p:sp>
        <p:nvSpPr>
          <p:cNvPr id="12" name="署名"/>
          <p:cNvSpPr>
            <a:spLocks noGrp="1"/>
          </p:cNvSpPr>
          <p:nvPr>
            <p:ph type="body" sz="quarter" idx="17"/>
            <p:custDataLst>
              <p:tags r:id="rId2"/>
            </p:custDataLst>
          </p:nvPr>
        </p:nvSpPr>
        <p:spPr>
          <a:xfrm>
            <a:off x="6851650" y="5178302"/>
            <a:ext cx="2749550" cy="539750"/>
          </a:xfrm>
          <a:prstGeom prst="roundRect">
            <a:avLst>
              <a:gd name="adj" fmla="val 50000"/>
            </a:avLst>
          </a:prstGeom>
          <a:solidFill>
            <a:schemeClr val="accent1"/>
          </a:solidFill>
          <a:effectLst>
            <a:outerShdw blurRad="127000" dist="177800" dir="2400000" algn="tl" rotWithShape="0">
              <a:schemeClr val="accent1">
                <a:alpha val="40000"/>
              </a:schemeClr>
            </a:outerShdw>
          </a:effectLst>
        </p:spPr>
        <p:txBody>
          <a:bodyPr>
            <a:normAutofit fontScale="85000" lnSpcReduction="10000"/>
          </a:bodyPr>
          <a:lstStyle/>
          <a:p>
            <a:r>
              <a:rPr lang="en-US" altLang="zh-CN" dirty="0"/>
              <a:t>Hong Kong </a:t>
            </a:r>
            <a:r>
              <a:rPr lang="en-US" altLang="zh-CN" dirty="0" err="1"/>
              <a:t>Gifpay</a:t>
            </a:r>
            <a:r>
              <a:rPr lang="en-US" altLang="zh-CN" dirty="0"/>
              <a:t> Technology</a:t>
            </a:r>
            <a:endParaRPr lang="zh-CN" altLang="en-US" dirty="0"/>
          </a:p>
        </p:txBody>
      </p:sp>
      <p:pic>
        <p:nvPicPr>
          <p:cNvPr id="2" name="图片 1" descr="GifPay logo"/>
          <p:cNvPicPr>
            <a:picLocks noChangeAspect="1"/>
          </p:cNvPicPr>
          <p:nvPr/>
        </p:nvPicPr>
        <p:blipFill>
          <a:blip r:embed="rId3"/>
          <a:srcRect t="30698" b="31854"/>
          <a:stretch>
            <a:fillRect/>
          </a:stretch>
        </p:blipFill>
        <p:spPr>
          <a:xfrm>
            <a:off x="9920605" y="0"/>
            <a:ext cx="2014220" cy="738505"/>
          </a:xfrm>
          <a:prstGeom prst="rect">
            <a:avLst/>
          </a:prstGeom>
        </p:spPr>
      </p:pic>
      <p:sp>
        <p:nvSpPr>
          <p:cNvPr id="5" name="Text 1"/>
          <p:cNvSpPr txBox="1"/>
          <p:nvPr/>
        </p:nvSpPr>
        <p:spPr>
          <a:xfrm>
            <a:off x="6851650" y="4497705"/>
            <a:ext cx="4197985" cy="457200"/>
          </a:xfrm>
          <a:prstGeom prst="rect">
            <a:avLst/>
          </a:prstGeom>
          <a:solidFill>
            <a:srgbClr val="FFFFFF">
              <a:alpha val="0"/>
            </a:srgbClr>
          </a:solidFill>
        </p:spPr>
        <p:txBody>
          <a:bodyPr wrap="square" lIns="0" tIns="0" rIns="0" bIns="0" rtlCol="0" anchor="ctr"/>
          <a:lstStyle/>
          <a:p>
            <a:pPr algn="l">
              <a:lnSpc>
                <a:spcPct val="105000"/>
              </a:lnSpc>
            </a:pPr>
            <a:r>
              <a:rPr lang="en-US" altLang="zh-CN" dirty="0">
                <a:solidFill>
                  <a:srgbClr val="031739"/>
                </a:solidFill>
                <a:latin typeface="微软雅黑" panose="020B0503020204020204" charset="-122"/>
                <a:ea typeface="微软雅黑" panose="020B0503020204020204" charset="-122"/>
                <a:cs typeface="思源黑体 CN Regular" panose="020B0500000000000000" pitchFamily="34" charset="-120"/>
              </a:rPr>
              <a:t>Please contact us:</a:t>
            </a:r>
            <a:endParaRPr lang="zh-CN" altLang="en-US" dirty="0">
              <a:solidFill>
                <a:srgbClr val="031739"/>
              </a:solidFill>
              <a:latin typeface="微软雅黑" panose="020B0503020204020204" charset="-122"/>
              <a:ea typeface="微软雅黑" panose="020B0503020204020204" charset="-122"/>
              <a:cs typeface="思源黑体 CN Regular" panose="020B0500000000000000" pitchFamily="34" charset="-120"/>
            </a:endParaRPr>
          </a:p>
          <a:p>
            <a:pPr algn="l">
              <a:lnSpc>
                <a:spcPct val="105000"/>
              </a:lnSpc>
            </a:pPr>
            <a:r>
              <a:rPr lang="en-US" altLang="zh-CN" dirty="0">
                <a:solidFill>
                  <a:srgbClr val="031739"/>
                </a:solidFill>
                <a:latin typeface="微软雅黑" panose="020B0503020204020204" charset="-122"/>
                <a:ea typeface="微软雅黑" panose="020B0503020204020204" charset="-122"/>
                <a:cs typeface="思源黑体 CN Regular" panose="020B0500000000000000" pitchFamily="34" charset="-120"/>
              </a:rPr>
              <a:t>marketing@gifpay.com</a:t>
            </a:r>
            <a:endParaRPr lang="en-US" altLang="zh-CN" dirty="0">
              <a:solidFill>
                <a:srgbClr val="031739"/>
              </a:solidFill>
              <a:latin typeface="微软雅黑" panose="020B0503020204020204" charset="-122"/>
              <a:ea typeface="微软雅黑" panose="020B0503020204020204" charset="-122"/>
              <a:cs typeface="思源黑体 CN Regular" panose="020B0500000000000000" pitchFamily="34" charset="-12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custDataLst>
              <p:tags r:id="rId1"/>
            </p:custDataLst>
          </p:nvPr>
        </p:nvSpPr>
        <p:spPr>
          <a:xfrm>
            <a:off x="7355840" y="3123565"/>
            <a:ext cx="4208145" cy="2051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6" name="标题 15"/>
          <p:cNvSpPr>
            <a:spLocks noGrp="1"/>
          </p:cNvSpPr>
          <p:nvPr>
            <p:ph type="title"/>
            <p:custDataLst>
              <p:tags r:id="rId2"/>
            </p:custDataLst>
          </p:nvPr>
        </p:nvSpPr>
        <p:spPr>
          <a:xfrm>
            <a:off x="564515" y="59690"/>
            <a:ext cx="11318875" cy="545465"/>
          </a:xfrm>
        </p:spPr>
        <p:txBody>
          <a:bodyPr vert="horz" wrap="square" lIns="0" tIns="0" rIns="0" bIns="0" rtlCol="0" anchor="b">
            <a:normAutofit/>
          </a:bodyPr>
          <a:lstStyle/>
          <a:p>
            <a:pPr lvl="0" algn="l">
              <a:buClrTx/>
              <a:buSzTx/>
              <a:buFontTx/>
            </a:pPr>
            <a:r>
              <a:rPr lang="en-US" altLang="zh-CN"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rPr>
              <a:t>Company Overview</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pic>
        <p:nvPicPr>
          <p:cNvPr id="17" name="图片 16"/>
          <p:cNvPicPr>
            <a:picLocks noChangeAspect="1"/>
          </p:cNvPicPr>
          <p:nvPr/>
        </p:nvPicPr>
        <p:blipFill>
          <a:blip r:embed="rId3"/>
          <a:stretch>
            <a:fillRect/>
          </a:stretch>
        </p:blipFill>
        <p:spPr>
          <a:xfrm>
            <a:off x="7226935" y="1152525"/>
            <a:ext cx="4271010" cy="2442210"/>
          </a:xfrm>
          <a:prstGeom prst="rect">
            <a:avLst/>
          </a:prstGeom>
        </p:spPr>
      </p:pic>
      <p:sp>
        <p:nvSpPr>
          <p:cNvPr id="18" name="文本框 17"/>
          <p:cNvSpPr txBox="1"/>
          <p:nvPr/>
        </p:nvSpPr>
        <p:spPr>
          <a:xfrm>
            <a:off x="678815" y="1849120"/>
            <a:ext cx="5417185" cy="931545"/>
          </a:xfrm>
          <a:prstGeom prst="rect">
            <a:avLst/>
          </a:prstGeom>
          <a:noFill/>
        </p:spPr>
        <p:txBody>
          <a:bodyPr wrap="square" rtlCol="0" anchor="t">
            <a:noAutofit/>
          </a:bodyPr>
          <a:lstStyle/>
          <a:p>
            <a:pPr marL="285750" indent="-285750" algn="just">
              <a:lnSpc>
                <a:spcPct val="130000"/>
              </a:lnSpc>
              <a:spcBef>
                <a:spcPts val="300"/>
              </a:spcBef>
              <a:spcAft>
                <a:spcPts val="300"/>
              </a:spcAft>
              <a:buFont typeface="Arial" panose="020B0604020202020204" pitchFamily="34" charset="0"/>
              <a:buChar char="•"/>
            </a:pPr>
            <a:r>
              <a:rPr lang="en-US" altLang="zh-CN" sz="1400" dirty="0">
                <a:latin typeface="微软雅黑" panose="020B0503020204020204" charset="-122"/>
                <a:ea typeface="微软雅黑" panose="020B0503020204020204" charset="-122"/>
                <a:cs typeface="微软雅黑" panose="020B0503020204020204" charset="-122"/>
              </a:rPr>
              <a:t>Building a bridge between traditional finance and the blockchain world</a:t>
            </a:r>
            <a:endParaRPr lang="zh-CN" altLang="en-US" sz="1400" dirty="0">
              <a:latin typeface="微软雅黑" panose="020B0503020204020204" charset="-122"/>
              <a:ea typeface="微软雅黑" panose="020B0503020204020204" charset="-122"/>
              <a:cs typeface="微软雅黑" panose="020B0503020204020204" charset="-122"/>
            </a:endParaRPr>
          </a:p>
          <a:p>
            <a:pPr marL="285750" indent="-285750" algn="just">
              <a:lnSpc>
                <a:spcPct val="130000"/>
              </a:lnSpc>
              <a:spcBef>
                <a:spcPts val="300"/>
              </a:spcBef>
              <a:spcAft>
                <a:spcPts val="300"/>
              </a:spcAft>
              <a:buFont typeface="Arial" panose="020B0604020202020204" pitchFamily="34" charset="0"/>
              <a:buChar char="•"/>
            </a:pPr>
            <a:r>
              <a:rPr lang="en-US" altLang="zh-CN" sz="1400" dirty="0">
                <a:latin typeface="微软雅黑" panose="020B0503020204020204" charset="-122"/>
                <a:ea typeface="微软雅黑" panose="020B0503020204020204" charset="-122"/>
                <a:cs typeface="微软雅黑" panose="020B0503020204020204" charset="-122"/>
              </a:rPr>
              <a:t>Providing end-to-end digital transformation services for financial institutions</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693421" y="3793490"/>
            <a:ext cx="2640330" cy="263525"/>
          </a:xfrm>
          <a:prstGeom prst="rect">
            <a:avLst/>
          </a:prstGeom>
          <a:noFill/>
        </p:spPr>
        <p:txBody>
          <a:bodyPr wrap="square" rtlCol="0">
            <a:noAutofit/>
          </a:bodyPr>
          <a:lstStyle/>
          <a:p>
            <a:pPr algn="l">
              <a:lnSpc>
                <a:spcPct val="110000"/>
              </a:lnSpc>
            </a:pPr>
            <a:r>
              <a:rPr lang="en-US" altLang="zh-CN"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Core Competencies</a:t>
            </a:r>
            <a:endParaRPr lang="zh-CN" altLang="en-US"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41" name="文本框 40"/>
          <p:cNvSpPr txBox="1"/>
          <p:nvPr/>
        </p:nvSpPr>
        <p:spPr>
          <a:xfrm>
            <a:off x="678815" y="1095375"/>
            <a:ext cx="6229350" cy="263525"/>
          </a:xfrm>
          <a:prstGeom prst="rect">
            <a:avLst/>
          </a:prstGeom>
          <a:noFill/>
        </p:spPr>
        <p:txBody>
          <a:bodyPr wrap="square" rtlCol="0">
            <a:noAutofit/>
          </a:bodyPr>
          <a:lstStyle/>
          <a:p>
            <a:pPr algn="l">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A Global Leader in FinTech Solutions Integrating Digital Banking and Web3</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3" name="标题"/>
          <p:cNvSpPr txBox="1"/>
          <p:nvPr>
            <p:custDataLst>
              <p:tags r:id="rId4"/>
            </p:custDataLst>
          </p:nvPr>
        </p:nvSpPr>
        <p:spPr>
          <a:xfrm>
            <a:off x="591185" y="4427221"/>
            <a:ext cx="2471611" cy="731520"/>
          </a:xfrm>
          <a:prstGeom prst="roundRect">
            <a:avLst>
              <a:gd name="adj" fmla="val 50000"/>
            </a:avLst>
          </a:prstGeom>
          <a:solidFill>
            <a:schemeClr val="tx2">
              <a:lumMod val="75000"/>
              <a:lumOff val="25000"/>
            </a:schemeClr>
          </a:solidFill>
          <a:ln>
            <a:noFill/>
          </a:ln>
          <a:effectLst>
            <a:outerShdw blurRad="63500" sx="102000" sy="102000" algn="ctr" rotWithShape="0">
              <a:schemeClr val="accent1">
                <a:alpha val="40000"/>
              </a:schemeClr>
            </a:outerShdw>
          </a:effectLst>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100" b="1"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   Experience in </a:t>
            </a:r>
            <a:endParaRPr kumimoji="0" lang="en-US" altLang="zh-CN" sz="1100" b="1"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100" b="1"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   Financial</a:t>
            </a:r>
            <a:endParaRPr kumimoji="0" lang="en-US" altLang="zh-CN" sz="1100" b="1"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pPr>
            <a:r>
              <a:rPr lang="en-US" altLang="zh-CN" sz="1100" b="1" spc="300" dirty="0">
                <a:solidFill>
                  <a:srgbClr val="FFFFFF"/>
                </a:solidFill>
                <a:latin typeface="微软雅黑" panose="020B0503020204020204" charset="-122"/>
                <a:ea typeface="微软雅黑" panose="020B0503020204020204" charset="-122"/>
                <a:cs typeface="微软雅黑" panose="020B0503020204020204" charset="-122"/>
              </a:rPr>
              <a:t>   </a:t>
            </a:r>
            <a:r>
              <a:rPr kumimoji="0" lang="en-US" altLang="zh-CN" sz="1100" b="1"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Implementation</a:t>
            </a:r>
            <a:endParaRPr kumimoji="0" lang="zh-CN" altLang="en-US" sz="1100" b="1" i="0" u="none" strike="noStrike" kern="1200" cap="none" spc="30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1" name="标题"/>
          <p:cNvSpPr txBox="1"/>
          <p:nvPr>
            <p:custDataLst>
              <p:tags r:id="rId5"/>
            </p:custDataLst>
          </p:nvPr>
        </p:nvSpPr>
        <p:spPr>
          <a:xfrm>
            <a:off x="3333750" y="4427220"/>
            <a:ext cx="2367915" cy="731520"/>
          </a:xfrm>
          <a:prstGeom prst="roundRect">
            <a:avLst>
              <a:gd name="adj" fmla="val 50000"/>
            </a:avLst>
          </a:prstGeom>
          <a:gradFill flip="none" rotWithShape="1">
            <a:gsLst>
              <a:gs pos="0">
                <a:schemeClr val="accent2">
                  <a:lumMod val="75000"/>
                  <a:alpha val="100000"/>
                </a:schemeClr>
              </a:gs>
              <a:gs pos="97902">
                <a:schemeClr val="accent2">
                  <a:lumMod val="60000"/>
                  <a:lumOff val="40000"/>
                  <a:alpha val="100000"/>
                </a:schemeClr>
              </a:gs>
              <a:gs pos="47000">
                <a:schemeClr val="accent2">
                  <a:alpha val="100000"/>
                </a:schemeClr>
              </a:gs>
            </a:gsLst>
            <a:lin ang="13500000" scaled="1"/>
            <a:tileRect/>
          </a:gradFill>
          <a:effectLst>
            <a:outerShdw blurRad="63500" sx="102000" sy="102000" algn="ctr" rotWithShape="0">
              <a:schemeClr val="accent2">
                <a:alpha val="40000"/>
              </a:schemeClr>
            </a:outerShdw>
          </a:effectLst>
        </p:spPr>
        <p:txBody>
          <a:bodyPr wrap="square" lIns="0" tIns="0" rIns="0" bIns="0" rtlCol="0" anchor="ctr" anchorCtr="1">
            <a:noAutofit/>
          </a:bodyPr>
          <a:lstStyle>
            <a:defPPr>
              <a:defRPr lang="zh-CN"/>
            </a:defPPr>
            <a:lvl1pPr marR="0" lvl="0" indent="0" algn="ctr" fontAlgn="auto">
              <a:lnSpc>
                <a:spcPct val="100000"/>
              </a:lnSpc>
              <a:spcBef>
                <a:spcPts val="0"/>
              </a:spcBef>
              <a:spcAft>
                <a:spcPts val="0"/>
              </a:spcAft>
              <a:buClrTx/>
              <a:buSzTx/>
              <a:buFontTx/>
              <a:buNone/>
              <a:defRPr kumimoji="0" sz="1600" b="1" i="0" u="none" strike="noStrike" cap="none" spc="300" normalizeH="0" baseline="0">
                <a:ln>
                  <a:noFill/>
                </a:ln>
                <a:solidFill>
                  <a:srgbClr val="FFFFFF"/>
                </a:solidFill>
                <a:effectLst/>
                <a:uLnTx/>
                <a:uFillTx/>
                <a:latin typeface="+mj-ea"/>
                <a:ea typeface="+mj-ea"/>
              </a:defRPr>
            </a:lvl1pPr>
          </a:lstStyle>
          <a:p>
            <a:pPr lvl="0"/>
            <a:r>
              <a:rPr lang="en-US" altLang="zh-CN" sz="1100" dirty="0">
                <a:solidFill>
                  <a:srgbClr val="FFFFFF"/>
                </a:solidFill>
                <a:latin typeface="微软雅黑" panose="020B0503020204020204" charset="-122"/>
                <a:ea typeface="微软雅黑" panose="020B0503020204020204" charset="-122"/>
                <a:cs typeface="微软雅黑" panose="020B0503020204020204" charset="-122"/>
                <a:sym typeface="+mn-ea"/>
              </a:rPr>
              <a:t>   Open API</a:t>
            </a:r>
            <a:endParaRPr lang="en-US" altLang="zh-CN" sz="1100" dirty="0">
              <a:solidFill>
                <a:srgbClr val="FFFFFF"/>
              </a:solidFill>
              <a:latin typeface="微软雅黑" panose="020B0503020204020204" charset="-122"/>
              <a:ea typeface="微软雅黑" panose="020B0503020204020204" charset="-122"/>
              <a:cs typeface="微软雅黑" panose="020B0503020204020204" charset="-122"/>
              <a:sym typeface="+mn-ea"/>
            </a:endParaRPr>
          </a:p>
          <a:p>
            <a:pPr lvl="0"/>
            <a:r>
              <a:rPr lang="en-US" altLang="zh-CN" sz="1100" dirty="0">
                <a:latin typeface="微软雅黑" panose="020B0503020204020204" charset="-122"/>
                <a:ea typeface="微软雅黑" panose="020B0503020204020204" charset="-122"/>
                <a:cs typeface="微软雅黑" panose="020B0503020204020204" charset="-122"/>
                <a:sym typeface="+mn-ea"/>
              </a:rPr>
              <a:t>    </a:t>
            </a:r>
            <a:r>
              <a:rPr lang="en-US" altLang="zh-CN" sz="1100" dirty="0">
                <a:solidFill>
                  <a:srgbClr val="FFFFFF"/>
                </a:solidFill>
                <a:latin typeface="微软雅黑" panose="020B0503020204020204" charset="-122"/>
                <a:ea typeface="微软雅黑" panose="020B0503020204020204" charset="-122"/>
                <a:cs typeface="微软雅黑" panose="020B0503020204020204" charset="-122"/>
                <a:sym typeface="+mn-ea"/>
              </a:rPr>
              <a:t>Ecosystem</a:t>
            </a:r>
            <a:endParaRPr lang="zh-CN" altLang="en-US" sz="1100"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71" name="标题"/>
          <p:cNvSpPr txBox="1"/>
          <p:nvPr>
            <p:custDataLst>
              <p:tags r:id="rId6"/>
            </p:custDataLst>
          </p:nvPr>
        </p:nvSpPr>
        <p:spPr>
          <a:xfrm>
            <a:off x="6043295" y="4438650"/>
            <a:ext cx="2367915" cy="720090"/>
          </a:xfrm>
          <a:prstGeom prst="roundRect">
            <a:avLst>
              <a:gd name="adj" fmla="val 50000"/>
            </a:avLst>
          </a:prstGeom>
          <a:solidFill>
            <a:schemeClr val="tx2">
              <a:lumMod val="75000"/>
              <a:lumOff val="25000"/>
            </a:schemeClr>
          </a:solidFill>
          <a:ln>
            <a:noFill/>
          </a:ln>
          <a:effectLst>
            <a:outerShdw blurRad="63500" sx="102000" sy="102000" algn="ctr" rotWithShape="0">
              <a:schemeClr val="accent3">
                <a:alpha val="40000"/>
              </a:schemeClr>
            </a:outerShdw>
          </a:effectLst>
        </p:spPr>
        <p:txBody>
          <a:bodyPr wrap="square" lIns="0" tIns="0" rIns="0" bIns="0" rtlCol="0" anchor="ctr" anchorCtr="1">
            <a:noAutofit/>
          </a:bodyPr>
          <a:lstStyle>
            <a:defPPr>
              <a:defRPr lang="zh-CN"/>
            </a:defPPr>
            <a:lvl1pPr marR="0" lvl="0" indent="0" algn="ctr" fontAlgn="auto">
              <a:lnSpc>
                <a:spcPct val="100000"/>
              </a:lnSpc>
              <a:spcBef>
                <a:spcPts val="0"/>
              </a:spcBef>
              <a:spcAft>
                <a:spcPts val="0"/>
              </a:spcAft>
              <a:buClrTx/>
              <a:buSzTx/>
              <a:buFontTx/>
              <a:buNone/>
              <a:defRPr kumimoji="0" sz="1600" b="1" i="0" u="none" strike="noStrike" cap="none" spc="300" normalizeH="0" baseline="0">
                <a:ln>
                  <a:noFill/>
                </a:ln>
                <a:solidFill>
                  <a:srgbClr val="FFFFFF"/>
                </a:solidFill>
                <a:effectLst/>
                <a:uLnTx/>
                <a:uFillTx/>
                <a:latin typeface="+mj-ea"/>
                <a:ea typeface="+mj-ea"/>
              </a:defRPr>
            </a:lvl1pPr>
          </a:lstStyle>
          <a:p>
            <a:r>
              <a:rPr lang="en-US" altLang="zh-CN" sz="1100" dirty="0">
                <a:solidFill>
                  <a:srgbClr val="FFFFFF"/>
                </a:solidFill>
                <a:latin typeface="微软雅黑" panose="020B0503020204020204" charset="-122"/>
                <a:ea typeface="微软雅黑" panose="020B0503020204020204" charset="-122"/>
                <a:cs typeface="微软雅黑" panose="020B0503020204020204" charset="-122"/>
              </a:rPr>
              <a:t>   Global </a:t>
            </a:r>
            <a:endParaRPr lang="en-US" altLang="zh-CN" sz="1100" dirty="0">
              <a:solidFill>
                <a:srgbClr val="FFFFFF"/>
              </a:solidFill>
              <a:latin typeface="微软雅黑" panose="020B0503020204020204" charset="-122"/>
              <a:ea typeface="微软雅黑" panose="020B0503020204020204" charset="-122"/>
              <a:cs typeface="微软雅黑" panose="020B0503020204020204" charset="-122"/>
            </a:endParaRPr>
          </a:p>
          <a:p>
            <a:r>
              <a:rPr lang="en-US" altLang="zh-CN" sz="1100" dirty="0">
                <a:latin typeface="微软雅黑" panose="020B0503020204020204" charset="-122"/>
                <a:ea typeface="微软雅黑" panose="020B0503020204020204" charset="-122"/>
                <a:cs typeface="微软雅黑" panose="020B0503020204020204" charset="-122"/>
              </a:rPr>
              <a:t>   </a:t>
            </a:r>
            <a:r>
              <a:rPr lang="en-US" altLang="zh-CN" sz="1100" dirty="0">
                <a:solidFill>
                  <a:srgbClr val="FFFFFF"/>
                </a:solidFill>
                <a:latin typeface="微软雅黑" panose="020B0503020204020204" charset="-122"/>
                <a:ea typeface="微软雅黑" panose="020B0503020204020204" charset="-122"/>
                <a:cs typeface="微软雅黑" panose="020B0503020204020204" charset="-122"/>
              </a:rPr>
              <a:t>Compliance </a:t>
            </a:r>
            <a:endParaRPr lang="en-US" altLang="zh-CN" sz="1100" dirty="0">
              <a:solidFill>
                <a:srgbClr val="FFFFFF"/>
              </a:solidFill>
              <a:latin typeface="微软雅黑" panose="020B0503020204020204" charset="-122"/>
              <a:ea typeface="微软雅黑" panose="020B0503020204020204" charset="-122"/>
              <a:cs typeface="微软雅黑" panose="020B0503020204020204" charset="-122"/>
            </a:endParaRPr>
          </a:p>
          <a:p>
            <a:r>
              <a:rPr lang="en-US" altLang="zh-CN" sz="1100" dirty="0">
                <a:latin typeface="微软雅黑" panose="020B0503020204020204" charset="-122"/>
                <a:ea typeface="微软雅黑" panose="020B0503020204020204" charset="-122"/>
                <a:cs typeface="微软雅黑" panose="020B0503020204020204" charset="-122"/>
              </a:rPr>
              <a:t>   </a:t>
            </a:r>
            <a:r>
              <a:rPr lang="en-US" altLang="zh-CN" sz="1100" dirty="0">
                <a:solidFill>
                  <a:srgbClr val="FFFFFF"/>
                </a:solidFill>
                <a:latin typeface="微软雅黑" panose="020B0503020204020204" charset="-122"/>
                <a:ea typeface="微软雅黑" panose="020B0503020204020204" charset="-122"/>
                <a:cs typeface="微软雅黑" panose="020B0503020204020204" charset="-122"/>
              </a:rPr>
              <a:t>Framework</a:t>
            </a:r>
            <a:endParaRPr lang="zh-CN" altLang="en-US" sz="110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86" name="标题"/>
          <p:cNvSpPr txBox="1"/>
          <p:nvPr>
            <p:custDataLst>
              <p:tags r:id="rId7"/>
            </p:custDataLst>
          </p:nvPr>
        </p:nvSpPr>
        <p:spPr>
          <a:xfrm>
            <a:off x="643032" y="5396864"/>
            <a:ext cx="2367915" cy="731519"/>
          </a:xfrm>
          <a:prstGeom prst="roundRect">
            <a:avLst>
              <a:gd name="adj" fmla="val 50000"/>
            </a:avLst>
          </a:prstGeom>
          <a:gradFill flip="none" rotWithShape="1">
            <a:gsLst>
              <a:gs pos="0">
                <a:schemeClr val="accent2">
                  <a:lumMod val="75000"/>
                  <a:alpha val="100000"/>
                </a:schemeClr>
              </a:gs>
              <a:gs pos="97902">
                <a:schemeClr val="accent2">
                  <a:lumMod val="60000"/>
                  <a:lumOff val="40000"/>
                  <a:alpha val="100000"/>
                </a:schemeClr>
              </a:gs>
              <a:gs pos="47000">
                <a:schemeClr val="accent2">
                  <a:alpha val="100000"/>
                </a:schemeClr>
              </a:gs>
            </a:gsLst>
            <a:lin ang="13500000" scaled="1"/>
            <a:tileRect/>
          </a:gradFill>
          <a:effectLst>
            <a:outerShdw blurRad="63500" sx="102000" sy="102000" algn="ctr" rotWithShape="0">
              <a:schemeClr val="accent2">
                <a:alpha val="40000"/>
              </a:schemeClr>
            </a:outerShdw>
          </a:effectLst>
        </p:spPr>
        <p:txBody>
          <a:bodyPr wrap="square" lIns="0" tIns="0" rIns="0" bIns="0" rtlCol="0" anchor="ctr" anchorCtr="1">
            <a:noAutofit/>
          </a:bodyPr>
          <a:lstStyle>
            <a:defPPr>
              <a:defRPr lang="zh-CN"/>
            </a:defPPr>
            <a:lvl1pPr marR="0" lvl="0" indent="0" algn="ctr" fontAlgn="auto">
              <a:lnSpc>
                <a:spcPct val="100000"/>
              </a:lnSpc>
              <a:spcBef>
                <a:spcPts val="0"/>
              </a:spcBef>
              <a:spcAft>
                <a:spcPts val="0"/>
              </a:spcAft>
              <a:buClrTx/>
              <a:buSzTx/>
              <a:buFontTx/>
              <a:buNone/>
              <a:defRPr kumimoji="0" sz="1600" b="1" i="0" u="none" strike="noStrike" cap="none" spc="300" normalizeH="0" baseline="0">
                <a:ln>
                  <a:noFill/>
                </a:ln>
                <a:solidFill>
                  <a:srgbClr val="FFFFFF"/>
                </a:solidFill>
                <a:effectLst/>
                <a:uLnTx/>
                <a:uFillTx/>
                <a:latin typeface="+mj-ea"/>
                <a:ea typeface="+mj-ea"/>
              </a:defRPr>
            </a:lvl1pPr>
          </a:lstStyle>
          <a:p>
            <a:pPr lvl="0"/>
            <a:r>
              <a:rPr lang="en-US" altLang="zh-CN" sz="1100" dirty="0">
                <a:latin typeface="微软雅黑" panose="020B0503020204020204" charset="-122"/>
                <a:ea typeface="微软雅黑" panose="020B0503020204020204" charset="-122"/>
                <a:cs typeface="微软雅黑" panose="020B0503020204020204" charset="-122"/>
                <a:sym typeface="+mn-ea"/>
              </a:rPr>
              <a:t>  Web3 </a:t>
            </a:r>
            <a:endParaRPr lang="en-US" altLang="zh-CN" sz="1100" dirty="0">
              <a:latin typeface="微软雅黑" panose="020B0503020204020204" charset="-122"/>
              <a:ea typeface="微软雅黑" panose="020B0503020204020204" charset="-122"/>
              <a:cs typeface="微软雅黑" panose="020B0503020204020204" charset="-122"/>
              <a:sym typeface="+mn-ea"/>
            </a:endParaRPr>
          </a:p>
          <a:p>
            <a:pPr lvl="0"/>
            <a:r>
              <a:rPr lang="en-US" altLang="zh-CN" sz="1100" dirty="0">
                <a:latin typeface="微软雅黑" panose="020B0503020204020204" charset="-122"/>
                <a:ea typeface="微软雅黑" panose="020B0503020204020204" charset="-122"/>
                <a:cs typeface="微软雅黑" panose="020B0503020204020204" charset="-122"/>
                <a:sym typeface="+mn-ea"/>
              </a:rPr>
              <a:t>  Technology </a:t>
            </a:r>
            <a:endParaRPr lang="en-US" altLang="zh-CN" sz="1100" dirty="0">
              <a:latin typeface="微软雅黑" panose="020B0503020204020204" charset="-122"/>
              <a:ea typeface="微软雅黑" panose="020B0503020204020204" charset="-122"/>
              <a:cs typeface="微软雅黑" panose="020B0503020204020204" charset="-122"/>
              <a:sym typeface="+mn-ea"/>
            </a:endParaRPr>
          </a:p>
          <a:p>
            <a:pPr lvl="0"/>
            <a:r>
              <a:rPr lang="en-US" altLang="zh-CN" sz="1100" dirty="0">
                <a:latin typeface="微软雅黑" panose="020B0503020204020204" charset="-122"/>
                <a:ea typeface="微软雅黑" panose="020B0503020204020204" charset="-122"/>
                <a:cs typeface="微软雅黑" panose="020B0503020204020204" charset="-122"/>
                <a:sym typeface="+mn-ea"/>
              </a:rPr>
              <a:t>  Integration</a:t>
            </a:r>
            <a:endParaRPr lang="zh-CN" altLang="en-US" sz="1100" dirty="0">
              <a:latin typeface="微软雅黑" panose="020B0503020204020204" charset="-122"/>
              <a:ea typeface="微软雅黑" panose="020B0503020204020204" charset="-122"/>
              <a:cs typeface="微软雅黑" panose="020B0503020204020204" charset="-122"/>
              <a:sym typeface="+mn-ea"/>
            </a:endParaRPr>
          </a:p>
        </p:txBody>
      </p:sp>
      <p:sp>
        <p:nvSpPr>
          <p:cNvPr id="76" name="标题"/>
          <p:cNvSpPr txBox="1"/>
          <p:nvPr>
            <p:custDataLst>
              <p:tags r:id="rId8"/>
            </p:custDataLst>
          </p:nvPr>
        </p:nvSpPr>
        <p:spPr>
          <a:xfrm>
            <a:off x="3333750" y="5395277"/>
            <a:ext cx="2367915" cy="731520"/>
          </a:xfrm>
          <a:prstGeom prst="roundRect">
            <a:avLst>
              <a:gd name="adj" fmla="val 50000"/>
            </a:avLst>
          </a:prstGeom>
          <a:solidFill>
            <a:schemeClr val="tx2">
              <a:lumMod val="75000"/>
              <a:lumOff val="25000"/>
            </a:schemeClr>
          </a:solidFill>
          <a:ln>
            <a:noFill/>
          </a:ln>
          <a:effectLst>
            <a:outerShdw blurRad="63500" sx="102000" sy="102000" algn="ctr" rotWithShape="0">
              <a:schemeClr val="accent5">
                <a:alpha val="40000"/>
              </a:schemeClr>
            </a:outerShdw>
          </a:effectLst>
        </p:spPr>
        <p:txBody>
          <a:bodyPr wrap="square" lIns="0" tIns="0" rIns="0" bIns="0" rtlCol="0" anchor="ctr" anchorCtr="1">
            <a:noAutofit/>
          </a:bodyPr>
          <a:lstStyle>
            <a:defPPr>
              <a:defRPr lang="zh-CN"/>
            </a:defPPr>
            <a:lvl1pPr marR="0" lvl="0" indent="0" algn="ctr" fontAlgn="auto">
              <a:lnSpc>
                <a:spcPct val="100000"/>
              </a:lnSpc>
              <a:spcBef>
                <a:spcPts val="0"/>
              </a:spcBef>
              <a:spcAft>
                <a:spcPts val="0"/>
              </a:spcAft>
              <a:buClrTx/>
              <a:buSzTx/>
              <a:buFontTx/>
              <a:buNone/>
              <a:defRPr kumimoji="0" sz="1600" b="1" i="0" u="none" strike="noStrike" cap="none" spc="300" normalizeH="0" baseline="0">
                <a:ln>
                  <a:noFill/>
                </a:ln>
                <a:solidFill>
                  <a:srgbClr val="FFFFFF"/>
                </a:solidFill>
                <a:effectLst/>
                <a:uLnTx/>
                <a:uFillTx/>
                <a:latin typeface="+mj-ea"/>
                <a:ea typeface="+mj-ea"/>
              </a:defRPr>
            </a:lvl1pPr>
          </a:lstStyle>
          <a:p>
            <a:r>
              <a:rPr lang="en-US" altLang="en-US" sz="1100" dirty="0">
                <a:solidFill>
                  <a:srgbClr val="FFFFFF"/>
                </a:solidFill>
                <a:latin typeface="微软雅黑" panose="020B0503020204020204" charset="-122"/>
                <a:ea typeface="微软雅黑" panose="020B0503020204020204" charset="-122"/>
                <a:cs typeface="微软雅黑" panose="020B0503020204020204" charset="-122"/>
              </a:rPr>
              <a:t>    Global </a:t>
            </a:r>
            <a:endParaRPr lang="en-US" altLang="en-US" sz="1100" dirty="0">
              <a:solidFill>
                <a:srgbClr val="FFFFFF"/>
              </a:solidFill>
              <a:latin typeface="微软雅黑" panose="020B0503020204020204" charset="-122"/>
              <a:ea typeface="微软雅黑" panose="020B0503020204020204" charset="-122"/>
              <a:cs typeface="微软雅黑" panose="020B0503020204020204" charset="-122"/>
            </a:endParaRPr>
          </a:p>
          <a:p>
            <a:r>
              <a:rPr lang="en-US" altLang="en-US" sz="1100" dirty="0">
                <a:solidFill>
                  <a:srgbClr val="FFFFFF"/>
                </a:solidFill>
                <a:latin typeface="微软雅黑" panose="020B0503020204020204" charset="-122"/>
                <a:ea typeface="微软雅黑" panose="020B0503020204020204" charset="-122"/>
                <a:cs typeface="微软雅黑" panose="020B0503020204020204" charset="-122"/>
              </a:rPr>
              <a:t>   Deployment </a:t>
            </a:r>
            <a:endParaRPr lang="en-US" altLang="en-US" sz="1100" dirty="0">
              <a:solidFill>
                <a:srgbClr val="FFFFFF"/>
              </a:solidFill>
              <a:latin typeface="微软雅黑" panose="020B0503020204020204" charset="-122"/>
              <a:ea typeface="微软雅黑" panose="020B0503020204020204" charset="-122"/>
              <a:cs typeface="微软雅黑" panose="020B0503020204020204" charset="-122"/>
            </a:endParaRPr>
          </a:p>
          <a:p>
            <a:r>
              <a:rPr lang="en-US" altLang="en-US" sz="1100" dirty="0">
                <a:solidFill>
                  <a:srgbClr val="FFFFFF"/>
                </a:solidFill>
                <a:latin typeface="微软雅黑" panose="020B0503020204020204" charset="-122"/>
                <a:ea typeface="微软雅黑" panose="020B0503020204020204" charset="-122"/>
                <a:cs typeface="微软雅黑" panose="020B0503020204020204" charset="-122"/>
              </a:rPr>
              <a:t>    Practices</a:t>
            </a:r>
            <a:endParaRPr lang="zh-CN" altLang="en-US" sz="1100" dirty="0">
              <a:solidFill>
                <a:srgbClr val="FFFFFF"/>
              </a:solidFill>
              <a:latin typeface="微软雅黑" panose="020B0503020204020204" charset="-122"/>
              <a:ea typeface="微软雅黑" panose="020B0503020204020204" charset="-122"/>
              <a:cs typeface="微软雅黑" panose="020B0503020204020204" charset="-122"/>
            </a:endParaRPr>
          </a:p>
        </p:txBody>
      </p:sp>
      <p:pic>
        <p:nvPicPr>
          <p:cNvPr id="42" name="图片 41" descr="银行"/>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2800" y="4648446"/>
            <a:ext cx="302260" cy="268605"/>
          </a:xfrm>
          <a:prstGeom prst="rect">
            <a:avLst/>
          </a:prstGeom>
        </p:spPr>
      </p:pic>
      <p:pic>
        <p:nvPicPr>
          <p:cNvPr id="49" name="图片 48" descr="箭头"/>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28695" y="4663757"/>
            <a:ext cx="316865" cy="281305"/>
          </a:xfrm>
          <a:prstGeom prst="rect">
            <a:avLst/>
          </a:prstGeom>
        </p:spPr>
      </p:pic>
      <p:pic>
        <p:nvPicPr>
          <p:cNvPr id="44" name="图片 43" descr="工作证胸牌"/>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83067" y="4649604"/>
            <a:ext cx="302260" cy="268605"/>
          </a:xfrm>
          <a:prstGeom prst="rect">
            <a:avLst/>
          </a:prstGeom>
        </p:spPr>
      </p:pic>
      <p:pic>
        <p:nvPicPr>
          <p:cNvPr id="48" name="图片 47" descr="比特币"/>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5565" y="5621970"/>
            <a:ext cx="316865" cy="281305"/>
          </a:xfrm>
          <a:prstGeom prst="rect">
            <a:avLst/>
          </a:prstGeom>
        </p:spPr>
      </p:pic>
      <p:pic>
        <p:nvPicPr>
          <p:cNvPr id="12" name="图片 11" descr="32303230323037333b32303230333233343bc8abc7f2babdd4cb"/>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528695" y="5586410"/>
            <a:ext cx="316230" cy="316865"/>
          </a:xfrm>
          <a:prstGeom prst="rect">
            <a:avLst/>
          </a:prstGeom>
        </p:spPr>
      </p:pic>
    </p:spTree>
    <p:custDataLst>
      <p:tags r:id="rId19"/>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同侧圆角矩形 4"/>
          <p:cNvSpPr/>
          <p:nvPr/>
        </p:nvSpPr>
        <p:spPr>
          <a:xfrm>
            <a:off x="835853" y="3397250"/>
            <a:ext cx="4605020" cy="290195"/>
          </a:xfrm>
          <a:prstGeom prst="round2SameRect">
            <a:avLst/>
          </a:prstGeom>
          <a:solidFill>
            <a:schemeClr val="accent1">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同侧圆角矩形 3"/>
          <p:cNvSpPr/>
          <p:nvPr/>
        </p:nvSpPr>
        <p:spPr>
          <a:xfrm>
            <a:off x="835218" y="3022600"/>
            <a:ext cx="4605655" cy="290195"/>
          </a:xfrm>
          <a:prstGeom prst="round2SameRect">
            <a:avLst/>
          </a:prstGeom>
          <a:solidFill>
            <a:schemeClr val="accent1">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同侧圆角矩形 1"/>
          <p:cNvSpPr/>
          <p:nvPr/>
        </p:nvSpPr>
        <p:spPr>
          <a:xfrm>
            <a:off x="835218" y="2637155"/>
            <a:ext cx="4605655" cy="290195"/>
          </a:xfrm>
          <a:prstGeom prst="round2SameRect">
            <a:avLst/>
          </a:prstGeom>
          <a:solidFill>
            <a:schemeClr val="accent1">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标题 15"/>
          <p:cNvSpPr>
            <a:spLocks noGrp="1"/>
          </p:cNvSpPr>
          <p:nvPr>
            <p:ph type="title"/>
            <p:custDataLst>
              <p:tags r:id="rId1"/>
            </p:custDataLst>
          </p:nvPr>
        </p:nvSpPr>
        <p:spPr>
          <a:xfrm>
            <a:off x="564515" y="59690"/>
            <a:ext cx="11318875" cy="545465"/>
          </a:xfrm>
        </p:spPr>
        <p:txBody>
          <a:bodyPr vert="horz" wrap="square" lIns="0" tIns="0" rIns="0" bIns="0" rtlCol="0" anchor="b">
            <a:normAutofit/>
          </a:bodyPr>
          <a:lstStyle/>
          <a:p>
            <a:pPr lvl="0" algn="l">
              <a:buClrTx/>
              <a:buSzTx/>
              <a:buFontTx/>
            </a:pPr>
            <a:r>
              <a:rPr lang="en-US" altLang="zh-CN"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rPr>
              <a:t>Industry Background and Trends</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18" name="文本框 17"/>
          <p:cNvSpPr txBox="1"/>
          <p:nvPr/>
        </p:nvSpPr>
        <p:spPr>
          <a:xfrm>
            <a:off x="678815" y="1610360"/>
            <a:ext cx="4904105" cy="1170305"/>
          </a:xfrm>
          <a:prstGeom prst="rect">
            <a:avLst/>
          </a:prstGeom>
          <a:noFill/>
        </p:spPr>
        <p:txBody>
          <a:bodyPr wrap="square" rtlCol="0" anchor="t">
            <a:noAutofit/>
          </a:bodyPr>
          <a:lstStyle/>
          <a:p>
            <a:pPr algn="just">
              <a:lnSpc>
                <a:spcPct val="13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rPr>
              <a:t>Driven by technological innovation, digital banking and FinTech are undergoing unprecedented transformation. By 2025, the global FinTech market is expected to exceed USD 1.5 trillion.</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6652894" y="1085850"/>
            <a:ext cx="5438491" cy="263525"/>
          </a:xfrm>
          <a:prstGeom prst="rect">
            <a:avLst/>
          </a:prstGeom>
          <a:noFill/>
        </p:spPr>
        <p:txBody>
          <a:bodyPr wrap="square" rtlCol="0">
            <a:noAutofit/>
          </a:bodyPr>
          <a:lstStyle/>
          <a:p>
            <a:pPr algn="l">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Convergence of Web3 and Traditional Finance</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41" name="文本框 40"/>
          <p:cNvSpPr txBox="1"/>
          <p:nvPr/>
        </p:nvSpPr>
        <p:spPr>
          <a:xfrm>
            <a:off x="678815" y="1095375"/>
            <a:ext cx="5053330" cy="263525"/>
          </a:xfrm>
          <a:prstGeom prst="rect">
            <a:avLst/>
          </a:prstGeom>
          <a:noFill/>
        </p:spPr>
        <p:txBody>
          <a:bodyPr wrap="square" rtlCol="0">
            <a:noAutofit/>
          </a:bodyPr>
          <a:lstStyle/>
          <a:p>
            <a:pPr algn="l">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Digital Banking &amp; FinTech Development Trends</a:t>
            </a:r>
            <a:endParaRPr 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24" name="object 24"/>
          <p:cNvSpPr txBox="1"/>
          <p:nvPr/>
        </p:nvSpPr>
        <p:spPr>
          <a:xfrm>
            <a:off x="678816" y="2627629"/>
            <a:ext cx="6184153" cy="1062355"/>
          </a:xfrm>
          <a:prstGeom prst="rect">
            <a:avLst/>
          </a:prstGeom>
        </p:spPr>
        <p:txBody>
          <a:bodyPr vert="horz" wrap="square" lIns="0" tIns="14604" rIns="0" bIns="0" rtlCol="0">
            <a:noAutofit/>
          </a:bodyPr>
          <a:lstStyle/>
          <a:p>
            <a:pPr marL="335915" marR="1578610" indent="-69215">
              <a:lnSpc>
                <a:spcPct val="178000"/>
              </a:lnSpc>
              <a:spcBef>
                <a:spcPts val="345"/>
              </a:spcBef>
              <a:tabLst>
                <a:tab pos="2870200" algn="l"/>
              </a:tabLst>
            </a:pPr>
            <a:r>
              <a:rPr lang="en-US" sz="1100" b="1" dirty="0">
                <a:solidFill>
                  <a:srgbClr val="0C4A6E"/>
                </a:solidFill>
                <a:latin typeface="微软雅黑" panose="020B0503020204020204" charset="-122"/>
                <a:ea typeface="微软雅黑" panose="020B0503020204020204" charset="-122"/>
                <a:cs typeface="微软雅黑" panose="020B0503020204020204" charset="-122"/>
              </a:rPr>
              <a:t>Over 60% of transactions conducted through digital banking</a:t>
            </a:r>
            <a:endParaRPr lang="en-US" sz="1100" b="1" dirty="0">
              <a:solidFill>
                <a:srgbClr val="0C4A6E"/>
              </a:solidFill>
              <a:latin typeface="微软雅黑" panose="020B0503020204020204" charset="-122"/>
              <a:ea typeface="微软雅黑" panose="020B0503020204020204" charset="-122"/>
              <a:cs typeface="微软雅黑" panose="020B0503020204020204" charset="-122"/>
            </a:endParaRPr>
          </a:p>
          <a:p>
            <a:pPr marL="335915" marR="1578610" indent="-69215">
              <a:lnSpc>
                <a:spcPct val="178000"/>
              </a:lnSpc>
              <a:spcBef>
                <a:spcPts val="345"/>
              </a:spcBef>
              <a:tabLst>
                <a:tab pos="2870200" algn="l"/>
              </a:tabLst>
            </a:pPr>
            <a:r>
              <a:rPr lang="en-US" sz="1100" b="1" dirty="0">
                <a:solidFill>
                  <a:srgbClr val="0C4A6E"/>
                </a:solidFill>
                <a:latin typeface="微软雅黑" panose="020B0503020204020204" charset="-122"/>
                <a:ea typeface="微软雅黑" panose="020B0503020204020204" charset="-122"/>
                <a:cs typeface="微软雅黑" panose="020B0503020204020204" charset="-122"/>
              </a:rPr>
              <a:t>DeFi market size reaches USD 5.2 billion</a:t>
            </a:r>
            <a:endParaRPr lang="en-US" sz="1100" b="1" dirty="0">
              <a:solidFill>
                <a:srgbClr val="0C4A6E"/>
              </a:solidFill>
              <a:latin typeface="微软雅黑" panose="020B0503020204020204" charset="-122"/>
              <a:ea typeface="微软雅黑" panose="020B0503020204020204" charset="-122"/>
              <a:cs typeface="微软雅黑" panose="020B0503020204020204" charset="-122"/>
            </a:endParaRPr>
          </a:p>
          <a:p>
            <a:pPr marL="335915" marR="1578610" indent="-69215">
              <a:lnSpc>
                <a:spcPct val="178000"/>
              </a:lnSpc>
              <a:spcBef>
                <a:spcPts val="345"/>
              </a:spcBef>
              <a:tabLst>
                <a:tab pos="2870200" algn="l"/>
              </a:tabLst>
            </a:pPr>
            <a:r>
              <a:rPr lang="en-US" sz="1100" b="1" dirty="0">
                <a:solidFill>
                  <a:srgbClr val="0C4A6E"/>
                </a:solidFill>
                <a:latin typeface="微软雅黑" panose="020B0503020204020204" charset="-122"/>
                <a:ea typeface="微软雅黑" panose="020B0503020204020204" charset="-122"/>
                <a:cs typeface="微软雅黑" panose="020B0503020204020204" charset="-122"/>
              </a:rPr>
              <a:t>Digital banking users growing at an annual rate of over 35%</a:t>
            </a:r>
            <a:endParaRPr sz="1100" b="1" dirty="0">
              <a:solidFill>
                <a:srgbClr val="0C4A6E"/>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652895" y="1610360"/>
            <a:ext cx="4963796" cy="1141730"/>
          </a:xfrm>
          <a:prstGeom prst="rect">
            <a:avLst/>
          </a:prstGeom>
          <a:noFill/>
        </p:spPr>
        <p:txBody>
          <a:bodyPr wrap="square" rtlCol="0" anchor="t">
            <a:noAutofit/>
          </a:bodyPr>
          <a:lstStyle/>
          <a:p>
            <a:pPr algn="just">
              <a:lnSpc>
                <a:spcPct val="130000"/>
              </a:lnSpc>
              <a:spcBef>
                <a:spcPts val="300"/>
              </a:spcBef>
              <a:spcAft>
                <a:spcPts val="300"/>
              </a:spcAft>
            </a:pPr>
            <a:r>
              <a:rPr lang="en-US" altLang="zh-CN" sz="1100" dirty="0">
                <a:latin typeface="微软雅黑" panose="020B0503020204020204" charset="-122"/>
                <a:ea typeface="微软雅黑" panose="020B0503020204020204" charset="-122"/>
                <a:cs typeface="微软雅黑" panose="020B0503020204020204" charset="-122"/>
                <a:sym typeface="+mn-ea"/>
              </a:rPr>
              <a:t>By 2025, as regulatory frameworks become clearer, traditional finance and the Web3 ecosystem are rapidly converging, reshaping the global financial landscape. On-chain RWA tokenization, cross-border payment innovation, and digital asset compliance have become strategic priorities for financial institutions.</a:t>
            </a:r>
            <a:endParaRPr lang="zh-CN" altLang="en-US" sz="1100" dirty="0">
              <a:latin typeface="微软雅黑" panose="020B0503020204020204" charset="-122"/>
              <a:ea typeface="微软雅黑" panose="020B0503020204020204" charset="-122"/>
              <a:cs typeface="微软雅黑" panose="020B0503020204020204" charset="-122"/>
            </a:endParaRPr>
          </a:p>
        </p:txBody>
      </p:sp>
      <p:sp>
        <p:nvSpPr>
          <p:cNvPr id="32" name="object 32"/>
          <p:cNvSpPr txBox="1"/>
          <p:nvPr/>
        </p:nvSpPr>
        <p:spPr>
          <a:xfrm>
            <a:off x="6862969" y="2904855"/>
            <a:ext cx="3317681" cy="1039130"/>
          </a:xfrm>
          <a:prstGeom prst="rect">
            <a:avLst/>
          </a:prstGeom>
        </p:spPr>
        <p:txBody>
          <a:bodyPr vert="horz" wrap="square" lIns="0" tIns="14604" rIns="0" bIns="0" rtlCol="0">
            <a:spAutoFit/>
          </a:bodyPr>
          <a:lstStyle/>
          <a:p>
            <a:pPr marL="259715" marR="800100">
              <a:lnSpc>
                <a:spcPct val="148000"/>
              </a:lnSpc>
              <a:spcBef>
                <a:spcPts val="380"/>
              </a:spcBef>
              <a:tabLst>
                <a:tab pos="3303270" algn="l"/>
              </a:tabLst>
            </a:pPr>
            <a:r>
              <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RWA tokenization doubles to over USD 22 billion</a:t>
            </a:r>
            <a:endPar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marL="259715" marR="800100">
              <a:lnSpc>
                <a:spcPct val="148000"/>
              </a:lnSpc>
              <a:spcBef>
                <a:spcPts val="380"/>
              </a:spcBef>
              <a:tabLst>
                <a:tab pos="3303270" algn="l"/>
              </a:tabLst>
            </a:pPr>
            <a:r>
              <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Cross-border payment efficiency improves by 90%</a:t>
            </a:r>
            <a:endPar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pic>
        <p:nvPicPr>
          <p:cNvPr id="8" name="图片 7" descr="343435383138303b333634393939373b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040000" flipH="1">
            <a:off x="6753432" y="2956843"/>
            <a:ext cx="219075" cy="266700"/>
          </a:xfrm>
          <a:prstGeom prst="rect">
            <a:avLst/>
          </a:prstGeom>
        </p:spPr>
      </p:pic>
      <p:pic>
        <p:nvPicPr>
          <p:cNvPr id="10" name="图片 9" descr="343435383138303b333634393939373bbcfdcdb7"/>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4040000" flipH="1">
            <a:off x="6718766" y="3577449"/>
            <a:ext cx="219075" cy="266700"/>
          </a:xfrm>
          <a:prstGeom prst="rect">
            <a:avLst/>
          </a:prstGeom>
        </p:spPr>
      </p:pic>
      <p:pic>
        <p:nvPicPr>
          <p:cNvPr id="11" name="图片 10" descr="343435383138303b333634393939373bbcfdcdb7"/>
          <p:cNvPicPr>
            <a:picLocks noChangeAspect="1"/>
          </p:cNvPicPr>
          <p:nvPr/>
        </p:nvPicPr>
        <p:blipFill>
          <a:blip r:embed="rId2">
            <a:extLst>
              <a:ext uri="{96DAC541-7B7A-43D3-8B79-37D633B846F1}">
                <asvg:svgBlip xmlns:asvg="http://schemas.microsoft.com/office/drawing/2016/SVG/main" r:embed="rId5"/>
              </a:ext>
            </a:extLst>
          </a:blip>
          <a:stretch>
            <a:fillRect/>
          </a:stretch>
        </p:blipFill>
        <p:spPr>
          <a:xfrm rot="14040000" flipH="1">
            <a:off x="9468967" y="2967213"/>
            <a:ext cx="219075" cy="266700"/>
          </a:xfrm>
          <a:prstGeom prst="rect">
            <a:avLst/>
          </a:prstGeom>
        </p:spPr>
      </p:pic>
      <p:pic>
        <p:nvPicPr>
          <p:cNvPr id="13" name="图片 12" descr="343435383138303b333634393939373bbcfdcdb7"/>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rot="14040000" flipH="1">
            <a:off x="9434869" y="3571078"/>
            <a:ext cx="219075" cy="266700"/>
          </a:xfrm>
          <a:prstGeom prst="rect">
            <a:avLst/>
          </a:prstGeom>
        </p:spPr>
      </p:pic>
      <p:sp>
        <p:nvSpPr>
          <p:cNvPr id="19" name="文本框 18"/>
          <p:cNvSpPr txBox="1"/>
          <p:nvPr/>
        </p:nvSpPr>
        <p:spPr>
          <a:xfrm>
            <a:off x="678815" y="4205605"/>
            <a:ext cx="4117975" cy="263525"/>
          </a:xfrm>
          <a:prstGeom prst="rect">
            <a:avLst/>
          </a:prstGeom>
          <a:noFill/>
        </p:spPr>
        <p:txBody>
          <a:bodyPr wrap="square" rtlCol="0">
            <a:noAutofit/>
          </a:bodyPr>
          <a:lstStyle/>
          <a:p>
            <a:pPr algn="l">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Market Opportunities and Challenges</a:t>
            </a:r>
            <a:endParaRPr 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767080" y="4686300"/>
            <a:ext cx="2566670" cy="426085"/>
          </a:xfrm>
          <a:prstGeom prst="rect">
            <a:avLst/>
          </a:prstGeom>
          <a:noFill/>
        </p:spPr>
        <p:txBody>
          <a:bodyPr wrap="square" rtlCol="0" anchor="t">
            <a:noAutofit/>
          </a:bodyPr>
          <a:lstStyle/>
          <a:p>
            <a:pPr marL="285750" indent="-285750" algn="just">
              <a:lnSpc>
                <a:spcPct val="130000"/>
              </a:lnSpc>
              <a:spcBef>
                <a:spcPts val="300"/>
              </a:spcBef>
              <a:spcAft>
                <a:spcPts val="300"/>
              </a:spcAft>
              <a:buFont typeface="Wingdings" panose="05000000000000000000" charset="0"/>
              <a:buChar char="l"/>
            </a:pPr>
            <a:r>
              <a:rPr lang="en-US" altLang="zh-CN" sz="1600" b="1" dirty="0">
                <a:latin typeface="微软雅黑" panose="020B0503020204020204" charset="-122"/>
                <a:ea typeface="微软雅黑" panose="020B0503020204020204" charset="-122"/>
                <a:cs typeface="微软雅黑" panose="020B0503020204020204" charset="-122"/>
              </a:rPr>
              <a:t>Opportunities</a:t>
            </a:r>
            <a:endParaRPr lang="zh-CN" sz="1600" b="1" dirty="0">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1327150" y="5135880"/>
            <a:ext cx="3173829" cy="1168525"/>
          </a:xfrm>
          <a:prstGeom prst="rect">
            <a:avLst/>
          </a:prstGeom>
          <a:noFill/>
        </p:spPr>
        <p:txBody>
          <a:bodyPr wrap="square" rtlCol="0">
            <a:spAutoFit/>
          </a:bodyPr>
          <a:lstStyle/>
          <a:p>
            <a:pPr>
              <a:lnSpc>
                <a:spcPct val="140000"/>
              </a:lnSpc>
              <a:spcBef>
                <a:spcPts val="575"/>
              </a:spcBef>
            </a:pPr>
            <a:r>
              <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Rapid growth in compliant VASP operations</a:t>
            </a:r>
            <a:endPar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spcBef>
                <a:spcPts val="575"/>
              </a:spcBef>
            </a:pPr>
            <a:r>
              <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Seamless integration of digital assets and traditional finance</a:t>
            </a:r>
            <a:endPar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spcBef>
                <a:spcPts val="575"/>
              </a:spcBef>
            </a:pPr>
            <a:r>
              <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Innovation in Web3-based banking models</a:t>
            </a:r>
            <a:endPar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nvSpPr>
        <p:spPr>
          <a:xfrm>
            <a:off x="4722495" y="4686300"/>
            <a:ext cx="2566670" cy="426085"/>
          </a:xfrm>
          <a:prstGeom prst="rect">
            <a:avLst/>
          </a:prstGeom>
          <a:noFill/>
        </p:spPr>
        <p:txBody>
          <a:bodyPr wrap="square" rtlCol="0" anchor="t">
            <a:noAutofit/>
          </a:bodyPr>
          <a:lstStyle/>
          <a:p>
            <a:pPr marL="285750" indent="-285750" algn="just">
              <a:lnSpc>
                <a:spcPct val="130000"/>
              </a:lnSpc>
              <a:spcBef>
                <a:spcPts val="300"/>
              </a:spcBef>
              <a:spcAft>
                <a:spcPts val="300"/>
              </a:spcAft>
              <a:buFont typeface="Wingdings" panose="05000000000000000000" charset="0"/>
              <a:buChar char="l"/>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Challenges</a:t>
            </a:r>
            <a:endParaRPr lang="zh-CN" sz="1600" b="1" dirty="0">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nvSpPr>
        <p:spPr>
          <a:xfrm>
            <a:off x="5249545" y="5135880"/>
            <a:ext cx="3557104" cy="1193917"/>
          </a:xfrm>
          <a:prstGeom prst="rect">
            <a:avLst/>
          </a:prstGeom>
          <a:noFill/>
        </p:spPr>
        <p:txBody>
          <a:bodyPr wrap="square" rtlCol="0">
            <a:spAutoFit/>
          </a:bodyPr>
          <a:lstStyle>
            <a:defPPr>
              <a:defRPr lang="zh-CN"/>
            </a:defPPr>
            <a:lvl1pPr>
              <a:lnSpc>
                <a:spcPct val="140000"/>
              </a:lnSpc>
              <a:spcBef>
                <a:spcPts val="575"/>
              </a:spcBef>
              <a:defRPr sz="110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stStyle>
          <a:p>
            <a:r>
              <a:rPr lang="en-US" altLang="zh-CN" dirty="0">
                <a:sym typeface="+mn-ea"/>
              </a:rPr>
              <a:t>Complex global regulatory compliance landscape</a:t>
            </a:r>
            <a:endParaRPr lang="en-US" altLang="zh-CN" dirty="0">
              <a:sym typeface="+mn-ea"/>
            </a:endParaRPr>
          </a:p>
          <a:p>
            <a:r>
              <a:rPr lang="en-US" altLang="zh-CN" dirty="0">
                <a:sym typeface="+mn-ea"/>
              </a:rPr>
              <a:t>Balancing technological integration with security control</a:t>
            </a:r>
            <a:endParaRPr lang="en-US" altLang="zh-CN" dirty="0">
              <a:sym typeface="+mn-ea"/>
            </a:endParaRPr>
          </a:p>
          <a:p>
            <a:r>
              <a:rPr lang="en-US" altLang="zh-CN" dirty="0">
                <a:sym typeface="+mn-ea"/>
              </a:rPr>
              <a:t>Managing innovation and risk in parallel</a:t>
            </a:r>
            <a:endParaRPr lang="en-US" altLang="zh-CN" dirty="0">
              <a:sym typeface="+mn-ea"/>
            </a:endParaRPr>
          </a:p>
        </p:txBody>
      </p:sp>
      <p:pic>
        <p:nvPicPr>
          <p:cNvPr id="30" name="图片 29" descr="31393935333139383b343639323330393bd5fdc8b7b9b4bac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6000" y="5261610"/>
            <a:ext cx="190500" cy="190500"/>
          </a:xfrm>
          <a:prstGeom prst="rect">
            <a:avLst/>
          </a:prstGeom>
        </p:spPr>
      </p:pic>
      <p:pic>
        <p:nvPicPr>
          <p:cNvPr id="31" name="图片 30" descr="31393935333139383b343639323330393bd5fdc8b7b9b4bac5"/>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1019175" y="5607685"/>
            <a:ext cx="190500" cy="190500"/>
          </a:xfrm>
          <a:prstGeom prst="rect">
            <a:avLst/>
          </a:prstGeom>
        </p:spPr>
      </p:pic>
      <p:pic>
        <p:nvPicPr>
          <p:cNvPr id="33" name="图片 32" descr="31393935333139383b343639323330393bd5fdc8b7b9b4bac5"/>
          <p:cNvPicPr>
            <a:picLocks noChangeAspect="1"/>
          </p:cNvPicPr>
          <p:nvPr/>
        </p:nvPicPr>
        <p:blipFill>
          <a:blip r:embed="rId7">
            <a:extLst>
              <a:ext uri="{96DAC541-7B7A-43D3-8B79-37D633B846F1}">
                <asvg:svgBlip xmlns:asvg="http://schemas.microsoft.com/office/drawing/2016/SVG/main" r:embed="rId10"/>
              </a:ext>
            </a:extLst>
          </a:blip>
          <a:stretch>
            <a:fillRect/>
          </a:stretch>
        </p:blipFill>
        <p:spPr>
          <a:xfrm>
            <a:off x="1017884" y="6073941"/>
            <a:ext cx="190500" cy="190500"/>
          </a:xfrm>
          <a:prstGeom prst="rect">
            <a:avLst/>
          </a:prstGeom>
        </p:spPr>
      </p:pic>
      <p:pic>
        <p:nvPicPr>
          <p:cNvPr id="35" name="图片 34" descr="空心圆"/>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30775" y="5272405"/>
            <a:ext cx="168910" cy="168910"/>
          </a:xfrm>
          <a:prstGeom prst="rect">
            <a:avLst/>
          </a:prstGeom>
        </p:spPr>
      </p:pic>
      <p:pic>
        <p:nvPicPr>
          <p:cNvPr id="36" name="图片 35" descr="空心圆"/>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4930775" y="5601335"/>
            <a:ext cx="168910" cy="168910"/>
          </a:xfrm>
          <a:prstGeom prst="rect">
            <a:avLst/>
          </a:prstGeom>
        </p:spPr>
      </p:pic>
      <p:pic>
        <p:nvPicPr>
          <p:cNvPr id="37" name="图片 36" descr="空心圆"/>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4921250" y="6084736"/>
            <a:ext cx="168910" cy="168910"/>
          </a:xfrm>
          <a:prstGeom prst="rect">
            <a:avLst/>
          </a:prstGeom>
        </p:spPr>
      </p:pic>
      <p:sp>
        <p:nvSpPr>
          <p:cNvPr id="9" name="object 32"/>
          <p:cNvSpPr txBox="1"/>
          <p:nvPr/>
        </p:nvSpPr>
        <p:spPr>
          <a:xfrm>
            <a:off x="9578504" y="2877685"/>
            <a:ext cx="2973146" cy="1039130"/>
          </a:xfrm>
          <a:prstGeom prst="rect">
            <a:avLst/>
          </a:prstGeom>
        </p:spPr>
        <p:txBody>
          <a:bodyPr vert="horz" wrap="square" lIns="0" tIns="14604" rIns="0" bIns="0" rtlCol="0">
            <a:spAutoFit/>
          </a:bodyPr>
          <a:lstStyle/>
          <a:p>
            <a:pPr marL="259715" marR="800100">
              <a:lnSpc>
                <a:spcPct val="148000"/>
              </a:lnSpc>
              <a:spcBef>
                <a:spcPts val="380"/>
              </a:spcBef>
              <a:tabLst>
                <a:tab pos="3303270" algn="l"/>
              </a:tabLst>
            </a:pPr>
            <a:r>
              <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Institutional demand for crypto asset custody surges</a:t>
            </a:r>
            <a:endPar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marL="259715" marR="800100">
              <a:lnSpc>
                <a:spcPct val="148000"/>
              </a:lnSpc>
              <a:spcBef>
                <a:spcPts val="380"/>
              </a:spcBef>
              <a:tabLst>
                <a:tab pos="3303270" algn="l"/>
              </a:tabLst>
            </a:pPr>
            <a:r>
              <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Expansion of open banking API ecosystems</a:t>
            </a:r>
            <a:endParaRPr lang="en-US" altLang="zh-CN" sz="11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534670" y="928370"/>
            <a:ext cx="2926715" cy="1081405"/>
          </a:xfrm>
        </p:spPr>
        <p:txBody>
          <a:bodyPr>
            <a:normAutofit/>
          </a:bodyPr>
          <a:lstStyle/>
          <a:p>
            <a:r>
              <a:rPr lang="en-US" altLang="zh-CN" sz="4445" dirty="0">
                <a:latin typeface="Arial" panose="020B0604020202020204" pitchFamily="34" charset="0"/>
                <a:cs typeface="Arial" panose="020B0604020202020204" pitchFamily="34" charset="0"/>
              </a:rPr>
              <a:t>Contents</a:t>
            </a:r>
            <a:endParaRPr lang="zh-CN" altLang="en-US" sz="4445" dirty="0">
              <a:latin typeface="Arial" panose="020B0604020202020204" pitchFamily="34" charset="0"/>
              <a:cs typeface="Arial" panose="020B0604020202020204" pitchFamily="34" charset="0"/>
            </a:endParaRPr>
          </a:p>
        </p:txBody>
      </p:sp>
      <p:sp>
        <p:nvSpPr>
          <p:cNvPr id="3" name="椭圆 4"/>
          <p:cNvSpPr/>
          <p:nvPr>
            <p:custDataLst>
              <p:tags r:id="rId2"/>
            </p:custDataLst>
          </p:nvPr>
        </p:nvSpPr>
        <p:spPr>
          <a:xfrm>
            <a:off x="4354977" y="1626705"/>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序号"/>
          <p:cNvSpPr txBox="1"/>
          <p:nvPr>
            <p:custDataLst>
              <p:tags r:id="rId3"/>
            </p:custDataLst>
          </p:nvPr>
        </p:nvSpPr>
        <p:spPr>
          <a:xfrm>
            <a:off x="6071339" y="139804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01</a:t>
            </a:r>
            <a:endParaRPr lang="en-US" sz="2800" b="1" dirty="0">
              <a:solidFill>
                <a:schemeClr val="accent1"/>
              </a:solidFill>
              <a:latin typeface="Arial" panose="020B0604020202020204" pitchFamily="34" charset="0"/>
              <a:cs typeface="Arial" panose="020B0604020202020204" pitchFamily="34" charset="0"/>
            </a:endParaRPr>
          </a:p>
        </p:txBody>
      </p:sp>
      <p:sp>
        <p:nvSpPr>
          <p:cNvPr id="7" name="项标题"/>
          <p:cNvSpPr txBox="1"/>
          <p:nvPr>
            <p:custDataLst>
              <p:tags r:id="rId4"/>
            </p:custDataLst>
          </p:nvPr>
        </p:nvSpPr>
        <p:spPr>
          <a:xfrm>
            <a:off x="7475392" y="1398043"/>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en-US" altLang="zh-CN" sz="2000" spc="300" dirty="0">
                <a:latin typeface="Arial" panose="020B0604020202020204" pitchFamily="34" charset="0"/>
                <a:cs typeface="Arial" panose="020B0604020202020204" pitchFamily="34" charset="0"/>
                <a:sym typeface="+mn-ea"/>
              </a:rPr>
              <a:t>Company Profile</a:t>
            </a:r>
            <a:endParaRPr lang="zh-CN" altLang="en-US" sz="2000" spc="300" dirty="0">
              <a:latin typeface="Arial" panose="020B0604020202020204" pitchFamily="34" charset="0"/>
              <a:cs typeface="Arial" panose="020B0604020202020204" pitchFamily="34" charset="0"/>
              <a:sym typeface="+mn-ea"/>
            </a:endParaRPr>
          </a:p>
        </p:txBody>
      </p:sp>
      <p:cxnSp>
        <p:nvCxnSpPr>
          <p:cNvPr id="8" name="直接连接符 14"/>
          <p:cNvCxnSpPr/>
          <p:nvPr>
            <p:custDataLst>
              <p:tags r:id="rId5"/>
            </p:custDataLst>
          </p:nvPr>
        </p:nvCxnSpPr>
        <p:spPr>
          <a:xfrm>
            <a:off x="7031748" y="1643215"/>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椭圆 9"/>
          <p:cNvSpPr/>
          <p:nvPr>
            <p:custDataLst>
              <p:tags r:id="rId6"/>
            </p:custDataLst>
          </p:nvPr>
        </p:nvSpPr>
        <p:spPr>
          <a:xfrm>
            <a:off x="4278815" y="2770139"/>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序号"/>
          <p:cNvSpPr txBox="1"/>
          <p:nvPr>
            <p:custDataLst>
              <p:tags r:id="rId7"/>
            </p:custDataLst>
          </p:nvPr>
        </p:nvSpPr>
        <p:spPr>
          <a:xfrm>
            <a:off x="5824244" y="2543383"/>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02</a:t>
            </a:r>
            <a:endParaRPr lang="en-US" sz="2800" b="1" dirty="0">
              <a:solidFill>
                <a:schemeClr val="accent1"/>
              </a:solidFill>
              <a:latin typeface="Arial" panose="020B0604020202020204" pitchFamily="34" charset="0"/>
              <a:cs typeface="Arial" panose="020B0604020202020204" pitchFamily="34" charset="0"/>
            </a:endParaRPr>
          </a:p>
        </p:txBody>
      </p:sp>
      <p:sp>
        <p:nvSpPr>
          <p:cNvPr id="26" name="项标题"/>
          <p:cNvSpPr txBox="1"/>
          <p:nvPr>
            <p:custDataLst>
              <p:tags r:id="rId8"/>
            </p:custDataLst>
          </p:nvPr>
        </p:nvSpPr>
        <p:spPr>
          <a:xfrm>
            <a:off x="7228205" y="2543175"/>
            <a:ext cx="4585335" cy="696595"/>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en-US" altLang="zh-CN" sz="2800" b="1" dirty="0">
                <a:solidFill>
                  <a:schemeClr val="accent1"/>
                </a:solidFill>
                <a:latin typeface="Arial" panose="020B0604020202020204" pitchFamily="34" charset="0"/>
                <a:cs typeface="Arial" panose="020B0604020202020204" pitchFamily="34" charset="0"/>
                <a:sym typeface="+mn-ea"/>
              </a:rPr>
              <a:t>Industry Solutions</a:t>
            </a:r>
            <a:endParaRPr lang="zh-CN" altLang="en-US" sz="2800" b="1" dirty="0">
              <a:solidFill>
                <a:schemeClr val="accent1"/>
              </a:solidFill>
              <a:latin typeface="Arial" panose="020B0604020202020204" pitchFamily="34" charset="0"/>
              <a:cs typeface="Arial" panose="020B0604020202020204" pitchFamily="34" charset="0"/>
              <a:sym typeface="+mn-ea"/>
            </a:endParaRPr>
          </a:p>
        </p:txBody>
      </p:sp>
      <p:cxnSp>
        <p:nvCxnSpPr>
          <p:cNvPr id="27" name="直接连接符 17"/>
          <p:cNvCxnSpPr/>
          <p:nvPr>
            <p:custDataLst>
              <p:tags r:id="rId9"/>
            </p:custDataLst>
          </p:nvPr>
        </p:nvCxnSpPr>
        <p:spPr>
          <a:xfrm>
            <a:off x="6784038" y="2788554"/>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椭圆 10"/>
          <p:cNvSpPr/>
          <p:nvPr>
            <p:custDataLst>
              <p:tags r:id="rId10"/>
            </p:custDataLst>
          </p:nvPr>
        </p:nvSpPr>
        <p:spPr>
          <a:xfrm>
            <a:off x="4022386" y="3818323"/>
            <a:ext cx="206631" cy="206631"/>
          </a:xfrm>
          <a:prstGeom prst="ellipse">
            <a:avLst/>
          </a:prstGeom>
          <a:solidFill>
            <a:srgbClr val="FFFFFF"/>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序号"/>
          <p:cNvSpPr txBox="1"/>
          <p:nvPr>
            <p:custDataLst>
              <p:tags r:id="rId11"/>
            </p:custDataLst>
          </p:nvPr>
        </p:nvSpPr>
        <p:spPr>
          <a:xfrm>
            <a:off x="5403901" y="3605537"/>
            <a:ext cx="818468" cy="696716"/>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Arial" panose="020B0604020202020204" pitchFamily="34" charset="0"/>
                <a:cs typeface="Arial" panose="020B0604020202020204" pitchFamily="34" charset="0"/>
              </a:rPr>
              <a:t>03</a:t>
            </a:r>
            <a:endParaRPr lang="en-US" sz="2800" b="1" dirty="0">
              <a:solidFill>
                <a:schemeClr val="accent1"/>
              </a:solidFill>
              <a:latin typeface="Arial" panose="020B0604020202020204" pitchFamily="34" charset="0"/>
              <a:cs typeface="Arial" panose="020B0604020202020204" pitchFamily="34" charset="0"/>
            </a:endParaRPr>
          </a:p>
        </p:txBody>
      </p:sp>
      <p:cxnSp>
        <p:nvCxnSpPr>
          <p:cNvPr id="31" name="直接连接符 20"/>
          <p:cNvCxnSpPr/>
          <p:nvPr>
            <p:custDataLst>
              <p:tags r:id="rId12"/>
            </p:custDataLst>
          </p:nvPr>
        </p:nvCxnSpPr>
        <p:spPr>
          <a:xfrm>
            <a:off x="6364310" y="3850708"/>
            <a:ext cx="0" cy="20663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项标题"/>
          <p:cNvSpPr txBox="1"/>
          <p:nvPr>
            <p:custDataLst>
              <p:tags r:id="rId13"/>
            </p:custDataLst>
          </p:nvPr>
        </p:nvSpPr>
        <p:spPr>
          <a:xfrm>
            <a:off x="6753979" y="3612522"/>
            <a:ext cx="4100347" cy="696716"/>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zh-CN" sz="2000" spc="300" dirty="0">
                <a:latin typeface="Arial" panose="020B0604020202020204" pitchFamily="34" charset="0"/>
                <a:cs typeface="Arial" panose="020B0604020202020204" pitchFamily="34" charset="0"/>
              </a:rPr>
              <a:t>Success Stories</a:t>
            </a:r>
            <a:endParaRPr lang="zh-CN" altLang="en-US" sz="2000" spc="300" dirty="0">
              <a:latin typeface="Arial" panose="020B0604020202020204" pitchFamily="34" charset="0"/>
              <a:cs typeface="Arial" panose="020B0604020202020204" pitchFamily="34" charset="0"/>
            </a:endParaRPr>
          </a:p>
        </p:txBody>
      </p:sp>
    </p:spTree>
    <p:custDataLst>
      <p:tags r:id="rId1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custDataLst>
              <p:tags r:id="rId1"/>
            </p:custDataLst>
          </p:nvPr>
        </p:nvSpPr>
        <p:spPr>
          <a:xfrm>
            <a:off x="564515" y="59690"/>
            <a:ext cx="11318875" cy="545465"/>
          </a:xfrm>
        </p:spPr>
        <p:txBody>
          <a:bodyPr vert="horz" wrap="square" lIns="0" tIns="0" rIns="0" bIns="0" rtlCol="0" anchor="b">
            <a:normAutofit/>
          </a:bodyPr>
          <a:lstStyle/>
          <a:p>
            <a:pPr lvl="0" algn="l">
              <a:buClrTx/>
              <a:buSzTx/>
              <a:buFontTx/>
            </a:pPr>
            <a:r>
              <a:rPr lang="en-US" altLang="zh-CN"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rPr>
              <a:t>Industry Solutions Overview</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38" name="object 8"/>
          <p:cNvSpPr/>
          <p:nvPr/>
        </p:nvSpPr>
        <p:spPr>
          <a:xfrm>
            <a:off x="603250" y="1076324"/>
            <a:ext cx="5353050" cy="2669857"/>
          </a:xfrm>
          <a:custGeom>
            <a:avLst/>
            <a:gdLst/>
            <a:ahLst/>
            <a:cxnLst/>
            <a:rect l="l" t="t" r="r" b="b"/>
            <a:pathLst>
              <a:path w="5353050" h="3390900">
                <a:moveTo>
                  <a:pt x="5264053" y="3390899"/>
                </a:moveTo>
                <a:lnTo>
                  <a:pt x="71196" y="3390899"/>
                </a:lnTo>
                <a:lnTo>
                  <a:pt x="66241" y="3390289"/>
                </a:lnTo>
                <a:lnTo>
                  <a:pt x="29705" y="3371371"/>
                </a:lnTo>
                <a:lnTo>
                  <a:pt x="7715" y="3337877"/>
                </a:lnTo>
                <a:lnTo>
                  <a:pt x="0" y="3301904"/>
                </a:lnTo>
                <a:lnTo>
                  <a:pt x="0" y="3295649"/>
                </a:lnTo>
                <a:lnTo>
                  <a:pt x="0" y="88995"/>
                </a:lnTo>
                <a:lnTo>
                  <a:pt x="10062" y="47531"/>
                </a:lnTo>
                <a:lnTo>
                  <a:pt x="38025" y="12577"/>
                </a:lnTo>
                <a:lnTo>
                  <a:pt x="71196" y="0"/>
                </a:lnTo>
                <a:lnTo>
                  <a:pt x="5264053" y="0"/>
                </a:lnTo>
                <a:lnTo>
                  <a:pt x="5305516" y="12577"/>
                </a:lnTo>
                <a:lnTo>
                  <a:pt x="5340470" y="47531"/>
                </a:lnTo>
                <a:lnTo>
                  <a:pt x="5353049" y="88995"/>
                </a:lnTo>
                <a:lnTo>
                  <a:pt x="5353049" y="3301904"/>
                </a:lnTo>
                <a:lnTo>
                  <a:pt x="5340470" y="3343366"/>
                </a:lnTo>
                <a:lnTo>
                  <a:pt x="5305515" y="3378321"/>
                </a:lnTo>
                <a:lnTo>
                  <a:pt x="5270247" y="3390289"/>
                </a:lnTo>
                <a:lnTo>
                  <a:pt x="5264053" y="3390899"/>
                </a:lnTo>
                <a:close/>
              </a:path>
            </a:pathLst>
          </a:custGeom>
          <a:solidFill>
            <a:schemeClr val="tx2">
              <a:lumMod val="10000"/>
              <a:lumOff val="90000"/>
            </a:schemeClr>
          </a:solidFill>
        </p:spPr>
        <p:txBody>
          <a:bodyPr wrap="square" lIns="0" tIns="0" rIns="0" bIns="0" rtlCol="0"/>
          <a:lstStyle/>
          <a:p/>
        </p:txBody>
      </p:sp>
      <p:sp>
        <p:nvSpPr>
          <p:cNvPr id="39" name="object 9"/>
          <p:cNvSpPr/>
          <p:nvPr/>
        </p:nvSpPr>
        <p:spPr>
          <a:xfrm>
            <a:off x="584200" y="1076960"/>
            <a:ext cx="86995" cy="2492375"/>
          </a:xfrm>
          <a:custGeom>
            <a:avLst/>
            <a:gdLst/>
            <a:ahLst/>
            <a:cxnLst/>
            <a:rect l="l" t="t" r="r" b="b"/>
            <a:pathLst>
              <a:path w="86995" h="3390265">
                <a:moveTo>
                  <a:pt x="86379" y="3390042"/>
                </a:moveTo>
                <a:lnTo>
                  <a:pt x="42321" y="3374433"/>
                </a:lnTo>
                <a:lnTo>
                  <a:pt x="11259" y="3340166"/>
                </a:lnTo>
                <a:lnTo>
                  <a:pt x="0" y="3295221"/>
                </a:lnTo>
                <a:lnTo>
                  <a:pt x="0" y="94821"/>
                </a:lnTo>
                <a:lnTo>
                  <a:pt x="11259" y="49875"/>
                </a:lnTo>
                <a:lnTo>
                  <a:pt x="42321" y="15609"/>
                </a:lnTo>
                <a:lnTo>
                  <a:pt x="86379" y="0"/>
                </a:lnTo>
                <a:lnTo>
                  <a:pt x="80381" y="1988"/>
                </a:lnTo>
                <a:lnTo>
                  <a:pt x="73379" y="6821"/>
                </a:lnTo>
                <a:lnTo>
                  <a:pt x="47722" y="41893"/>
                </a:lnTo>
                <a:lnTo>
                  <a:pt x="38371" y="85438"/>
                </a:lnTo>
                <a:lnTo>
                  <a:pt x="38100" y="94821"/>
                </a:lnTo>
                <a:lnTo>
                  <a:pt x="38100" y="3295221"/>
                </a:lnTo>
                <a:lnTo>
                  <a:pt x="44855" y="3340166"/>
                </a:lnTo>
                <a:lnTo>
                  <a:pt x="63493" y="3374433"/>
                </a:lnTo>
                <a:lnTo>
                  <a:pt x="80381" y="3388054"/>
                </a:lnTo>
                <a:lnTo>
                  <a:pt x="86379" y="3390042"/>
                </a:lnTo>
                <a:close/>
              </a:path>
            </a:pathLst>
          </a:custGeom>
          <a:solidFill>
            <a:schemeClr val="accent2">
              <a:lumMod val="75000"/>
            </a:schemeClr>
          </a:solidFill>
        </p:spPr>
        <p:txBody>
          <a:bodyPr wrap="square" lIns="0" tIns="0" rIns="0" bIns="0" rtlCol="0"/>
          <a:lstStyle/>
          <a:p>
            <a:endParaRPr dirty="0"/>
          </a:p>
        </p:txBody>
      </p:sp>
      <p:sp>
        <p:nvSpPr>
          <p:cNvPr id="40" name="object 10"/>
          <p:cNvSpPr/>
          <p:nvPr/>
        </p:nvSpPr>
        <p:spPr>
          <a:xfrm>
            <a:off x="711200" y="1172845"/>
            <a:ext cx="571500" cy="572135"/>
          </a:xfrm>
          <a:custGeom>
            <a:avLst/>
            <a:gdLst/>
            <a:ahLst/>
            <a:cxnLst/>
            <a:rect l="l" t="t" r="r" b="b"/>
            <a:pathLst>
              <a:path w="571500" h="571500">
                <a:moveTo>
                  <a:pt x="285749" y="571499"/>
                </a:moveTo>
                <a:lnTo>
                  <a:pt x="243821" y="568407"/>
                </a:lnTo>
                <a:lnTo>
                  <a:pt x="202801" y="559195"/>
                </a:lnTo>
                <a:lnTo>
                  <a:pt x="163576" y="544064"/>
                </a:lnTo>
                <a:lnTo>
                  <a:pt x="126995" y="523342"/>
                </a:lnTo>
                <a:lnTo>
                  <a:pt x="93851" y="497476"/>
                </a:lnTo>
                <a:lnTo>
                  <a:pt x="64862" y="467027"/>
                </a:lnTo>
                <a:lnTo>
                  <a:pt x="40653" y="432654"/>
                </a:lnTo>
                <a:lnTo>
                  <a:pt x="21751" y="395101"/>
                </a:lnTo>
                <a:lnTo>
                  <a:pt x="8563" y="355181"/>
                </a:lnTo>
                <a:lnTo>
                  <a:pt x="1375" y="313758"/>
                </a:lnTo>
                <a:lnTo>
                  <a:pt x="0" y="285749"/>
                </a:lnTo>
                <a:lnTo>
                  <a:pt x="343" y="271728"/>
                </a:lnTo>
                <a:lnTo>
                  <a:pt x="5490" y="230002"/>
                </a:lnTo>
                <a:lnTo>
                  <a:pt x="16703" y="189483"/>
                </a:lnTo>
                <a:lnTo>
                  <a:pt x="33740" y="151048"/>
                </a:lnTo>
                <a:lnTo>
                  <a:pt x="56233" y="115528"/>
                </a:lnTo>
                <a:lnTo>
                  <a:pt x="83694" y="83694"/>
                </a:lnTo>
                <a:lnTo>
                  <a:pt x="115528" y="56233"/>
                </a:lnTo>
                <a:lnTo>
                  <a:pt x="151048" y="33740"/>
                </a:lnTo>
                <a:lnTo>
                  <a:pt x="189483" y="16703"/>
                </a:lnTo>
                <a:lnTo>
                  <a:pt x="230002" y="5490"/>
                </a:lnTo>
                <a:lnTo>
                  <a:pt x="271728" y="344"/>
                </a:lnTo>
                <a:lnTo>
                  <a:pt x="285749" y="0"/>
                </a:lnTo>
                <a:lnTo>
                  <a:pt x="299771" y="344"/>
                </a:lnTo>
                <a:lnTo>
                  <a:pt x="341496" y="5490"/>
                </a:lnTo>
                <a:lnTo>
                  <a:pt x="382016" y="16703"/>
                </a:lnTo>
                <a:lnTo>
                  <a:pt x="420451" y="33740"/>
                </a:lnTo>
                <a:lnTo>
                  <a:pt x="455971" y="56233"/>
                </a:lnTo>
                <a:lnTo>
                  <a:pt x="487805" y="83694"/>
                </a:lnTo>
                <a:lnTo>
                  <a:pt x="515266" y="115528"/>
                </a:lnTo>
                <a:lnTo>
                  <a:pt x="537758" y="151048"/>
                </a:lnTo>
                <a:lnTo>
                  <a:pt x="554796" y="189483"/>
                </a:lnTo>
                <a:lnTo>
                  <a:pt x="566009" y="230002"/>
                </a:lnTo>
                <a:lnTo>
                  <a:pt x="571155" y="271728"/>
                </a:lnTo>
                <a:lnTo>
                  <a:pt x="571499" y="285749"/>
                </a:lnTo>
                <a:lnTo>
                  <a:pt x="571155" y="299771"/>
                </a:lnTo>
                <a:lnTo>
                  <a:pt x="566009" y="341496"/>
                </a:lnTo>
                <a:lnTo>
                  <a:pt x="554796" y="382016"/>
                </a:lnTo>
                <a:lnTo>
                  <a:pt x="537758" y="420451"/>
                </a:lnTo>
                <a:lnTo>
                  <a:pt x="515266" y="455971"/>
                </a:lnTo>
                <a:lnTo>
                  <a:pt x="487805" y="487805"/>
                </a:lnTo>
                <a:lnTo>
                  <a:pt x="455971" y="515266"/>
                </a:lnTo>
                <a:lnTo>
                  <a:pt x="420451" y="537758"/>
                </a:lnTo>
                <a:lnTo>
                  <a:pt x="382016" y="554796"/>
                </a:lnTo>
                <a:lnTo>
                  <a:pt x="341496" y="566008"/>
                </a:lnTo>
                <a:lnTo>
                  <a:pt x="299771" y="571155"/>
                </a:lnTo>
                <a:lnTo>
                  <a:pt x="285749" y="571499"/>
                </a:lnTo>
                <a:close/>
              </a:path>
            </a:pathLst>
          </a:custGeom>
          <a:solidFill>
            <a:srgbClr val="0C4A6E">
              <a:alpha val="10198"/>
            </a:srgbClr>
          </a:solidFill>
        </p:spPr>
        <p:txBody>
          <a:bodyPr wrap="square" lIns="0" tIns="0" rIns="0" bIns="0" rtlCol="0"/>
          <a:lstStyle/>
          <a:p/>
        </p:txBody>
      </p:sp>
      <p:pic>
        <p:nvPicPr>
          <p:cNvPr id="42" name="object 11"/>
          <p:cNvPicPr/>
          <p:nvPr/>
        </p:nvPicPr>
        <p:blipFill>
          <a:blip r:embed="rId2" cstate="print"/>
          <a:stretch>
            <a:fillRect/>
          </a:stretch>
        </p:blipFill>
        <p:spPr>
          <a:xfrm>
            <a:off x="881380" y="1343660"/>
            <a:ext cx="231140" cy="229235"/>
          </a:xfrm>
          <a:prstGeom prst="rect">
            <a:avLst/>
          </a:prstGeom>
        </p:spPr>
      </p:pic>
      <p:sp>
        <p:nvSpPr>
          <p:cNvPr id="43" name="object 12"/>
          <p:cNvSpPr/>
          <p:nvPr/>
        </p:nvSpPr>
        <p:spPr>
          <a:xfrm>
            <a:off x="6203949" y="1076325"/>
            <a:ext cx="5424805" cy="2669856"/>
          </a:xfrm>
          <a:custGeom>
            <a:avLst/>
            <a:gdLst/>
            <a:ahLst/>
            <a:cxnLst/>
            <a:rect l="l" t="t" r="r" b="b"/>
            <a:pathLst>
              <a:path w="5353050" h="3390900">
                <a:moveTo>
                  <a:pt x="5264053" y="3390899"/>
                </a:moveTo>
                <a:lnTo>
                  <a:pt x="71196" y="3390899"/>
                </a:lnTo>
                <a:lnTo>
                  <a:pt x="66240" y="3390289"/>
                </a:lnTo>
                <a:lnTo>
                  <a:pt x="29703" y="3371371"/>
                </a:lnTo>
                <a:lnTo>
                  <a:pt x="7713" y="3337877"/>
                </a:lnTo>
                <a:lnTo>
                  <a:pt x="0" y="3301904"/>
                </a:lnTo>
                <a:lnTo>
                  <a:pt x="0" y="3295649"/>
                </a:lnTo>
                <a:lnTo>
                  <a:pt x="0" y="88995"/>
                </a:lnTo>
                <a:lnTo>
                  <a:pt x="10060" y="47531"/>
                </a:lnTo>
                <a:lnTo>
                  <a:pt x="38025" y="12577"/>
                </a:lnTo>
                <a:lnTo>
                  <a:pt x="71196" y="0"/>
                </a:lnTo>
                <a:lnTo>
                  <a:pt x="5264053" y="0"/>
                </a:lnTo>
                <a:lnTo>
                  <a:pt x="5305515" y="12577"/>
                </a:lnTo>
                <a:lnTo>
                  <a:pt x="5340470" y="47531"/>
                </a:lnTo>
                <a:lnTo>
                  <a:pt x="5353048" y="88995"/>
                </a:lnTo>
                <a:lnTo>
                  <a:pt x="5353048" y="3301904"/>
                </a:lnTo>
                <a:lnTo>
                  <a:pt x="5340470" y="3343366"/>
                </a:lnTo>
                <a:lnTo>
                  <a:pt x="5305515" y="3378321"/>
                </a:lnTo>
                <a:lnTo>
                  <a:pt x="5270246" y="3390289"/>
                </a:lnTo>
                <a:lnTo>
                  <a:pt x="5264053" y="3390899"/>
                </a:lnTo>
                <a:close/>
              </a:path>
            </a:pathLst>
          </a:custGeom>
          <a:solidFill>
            <a:schemeClr val="tx2">
              <a:lumMod val="10000"/>
              <a:lumOff val="90000"/>
            </a:schemeClr>
          </a:solidFill>
        </p:spPr>
        <p:txBody>
          <a:bodyPr wrap="square" lIns="0" tIns="0" rIns="0" bIns="0" rtlCol="0">
            <a:noAutofit/>
          </a:bodyPr>
          <a:lstStyle/>
          <a:p>
            <a:pPr lvl="0" algn="l">
              <a:buClrTx/>
              <a:buSzTx/>
              <a:buFontTx/>
            </a:pPr>
            <a:endParaRPr>
              <a:sym typeface="+mn-ea"/>
            </a:endParaRPr>
          </a:p>
        </p:txBody>
      </p:sp>
      <p:sp>
        <p:nvSpPr>
          <p:cNvPr id="44" name="object 13"/>
          <p:cNvSpPr/>
          <p:nvPr/>
        </p:nvSpPr>
        <p:spPr>
          <a:xfrm>
            <a:off x="6184900" y="1076960"/>
            <a:ext cx="86995" cy="2492375"/>
          </a:xfrm>
          <a:custGeom>
            <a:avLst/>
            <a:gdLst/>
            <a:ahLst/>
            <a:cxnLst/>
            <a:rect l="l" t="t" r="r" b="b"/>
            <a:pathLst>
              <a:path w="86995" h="3390265">
                <a:moveTo>
                  <a:pt x="86379" y="3390042"/>
                </a:moveTo>
                <a:lnTo>
                  <a:pt x="42321" y="3374433"/>
                </a:lnTo>
                <a:lnTo>
                  <a:pt x="11259" y="3340166"/>
                </a:lnTo>
                <a:lnTo>
                  <a:pt x="0" y="3295221"/>
                </a:lnTo>
                <a:lnTo>
                  <a:pt x="0" y="94821"/>
                </a:lnTo>
                <a:lnTo>
                  <a:pt x="11259" y="49875"/>
                </a:lnTo>
                <a:lnTo>
                  <a:pt x="42321" y="15609"/>
                </a:lnTo>
                <a:lnTo>
                  <a:pt x="86378" y="0"/>
                </a:lnTo>
                <a:lnTo>
                  <a:pt x="80380" y="1988"/>
                </a:lnTo>
                <a:lnTo>
                  <a:pt x="73379" y="6821"/>
                </a:lnTo>
                <a:lnTo>
                  <a:pt x="47722" y="41893"/>
                </a:lnTo>
                <a:lnTo>
                  <a:pt x="38371" y="85438"/>
                </a:lnTo>
                <a:lnTo>
                  <a:pt x="38100" y="94821"/>
                </a:lnTo>
                <a:lnTo>
                  <a:pt x="38100" y="3295221"/>
                </a:lnTo>
                <a:lnTo>
                  <a:pt x="44855" y="3340166"/>
                </a:lnTo>
                <a:lnTo>
                  <a:pt x="63493" y="3374433"/>
                </a:lnTo>
                <a:lnTo>
                  <a:pt x="80380" y="3388054"/>
                </a:lnTo>
                <a:lnTo>
                  <a:pt x="86379" y="3390042"/>
                </a:lnTo>
                <a:close/>
              </a:path>
            </a:pathLst>
          </a:custGeom>
          <a:solidFill>
            <a:schemeClr val="accent2">
              <a:lumMod val="75000"/>
            </a:schemeClr>
          </a:solidFill>
        </p:spPr>
        <p:txBody>
          <a:bodyPr wrap="square" lIns="0" tIns="0" rIns="0" bIns="0" rtlCol="0">
            <a:noAutofit/>
          </a:bodyPr>
          <a:lstStyle/>
          <a:p>
            <a:pPr lvl="0" algn="l">
              <a:buClrTx/>
              <a:buSzTx/>
              <a:buFontTx/>
            </a:pPr>
            <a:endParaRPr>
              <a:sym typeface="+mn-ea"/>
            </a:endParaRPr>
          </a:p>
        </p:txBody>
      </p:sp>
      <p:sp>
        <p:nvSpPr>
          <p:cNvPr id="45" name="object 14"/>
          <p:cNvSpPr/>
          <p:nvPr/>
        </p:nvSpPr>
        <p:spPr>
          <a:xfrm>
            <a:off x="6311900" y="1172845"/>
            <a:ext cx="571500" cy="572135"/>
          </a:xfrm>
          <a:custGeom>
            <a:avLst/>
            <a:gdLst/>
            <a:ahLst/>
            <a:cxnLst/>
            <a:rect l="l" t="t" r="r" b="b"/>
            <a:pathLst>
              <a:path w="571500" h="571500">
                <a:moveTo>
                  <a:pt x="285749" y="571499"/>
                </a:moveTo>
                <a:lnTo>
                  <a:pt x="243821" y="568407"/>
                </a:lnTo>
                <a:lnTo>
                  <a:pt x="202800" y="559195"/>
                </a:lnTo>
                <a:lnTo>
                  <a:pt x="163575" y="544064"/>
                </a:lnTo>
                <a:lnTo>
                  <a:pt x="126995" y="523342"/>
                </a:lnTo>
                <a:lnTo>
                  <a:pt x="93851" y="497476"/>
                </a:lnTo>
                <a:lnTo>
                  <a:pt x="64862" y="467027"/>
                </a:lnTo>
                <a:lnTo>
                  <a:pt x="40653" y="432654"/>
                </a:lnTo>
                <a:lnTo>
                  <a:pt x="21751" y="395101"/>
                </a:lnTo>
                <a:lnTo>
                  <a:pt x="8562" y="355181"/>
                </a:lnTo>
                <a:lnTo>
                  <a:pt x="1376" y="313758"/>
                </a:lnTo>
                <a:lnTo>
                  <a:pt x="0" y="285749"/>
                </a:lnTo>
                <a:lnTo>
                  <a:pt x="344" y="271728"/>
                </a:lnTo>
                <a:lnTo>
                  <a:pt x="5489" y="230002"/>
                </a:lnTo>
                <a:lnTo>
                  <a:pt x="16703" y="189483"/>
                </a:lnTo>
                <a:lnTo>
                  <a:pt x="33740" y="151048"/>
                </a:lnTo>
                <a:lnTo>
                  <a:pt x="56232" y="115528"/>
                </a:lnTo>
                <a:lnTo>
                  <a:pt x="83693" y="83694"/>
                </a:lnTo>
                <a:lnTo>
                  <a:pt x="115528" y="56233"/>
                </a:lnTo>
                <a:lnTo>
                  <a:pt x="151047" y="33740"/>
                </a:lnTo>
                <a:lnTo>
                  <a:pt x="189482" y="16703"/>
                </a:lnTo>
                <a:lnTo>
                  <a:pt x="230001" y="5490"/>
                </a:lnTo>
                <a:lnTo>
                  <a:pt x="271729" y="344"/>
                </a:lnTo>
                <a:lnTo>
                  <a:pt x="285749" y="0"/>
                </a:lnTo>
                <a:lnTo>
                  <a:pt x="299771" y="344"/>
                </a:lnTo>
                <a:lnTo>
                  <a:pt x="341496" y="5490"/>
                </a:lnTo>
                <a:lnTo>
                  <a:pt x="382015" y="16703"/>
                </a:lnTo>
                <a:lnTo>
                  <a:pt x="420451" y="33740"/>
                </a:lnTo>
                <a:lnTo>
                  <a:pt x="455971" y="56233"/>
                </a:lnTo>
                <a:lnTo>
                  <a:pt x="487805" y="83694"/>
                </a:lnTo>
                <a:lnTo>
                  <a:pt x="515266" y="115528"/>
                </a:lnTo>
                <a:lnTo>
                  <a:pt x="537758" y="151048"/>
                </a:lnTo>
                <a:lnTo>
                  <a:pt x="554795" y="189483"/>
                </a:lnTo>
                <a:lnTo>
                  <a:pt x="566008" y="230002"/>
                </a:lnTo>
                <a:lnTo>
                  <a:pt x="571155" y="271728"/>
                </a:lnTo>
                <a:lnTo>
                  <a:pt x="571499" y="285749"/>
                </a:lnTo>
                <a:lnTo>
                  <a:pt x="571155" y="299771"/>
                </a:lnTo>
                <a:lnTo>
                  <a:pt x="566008" y="341496"/>
                </a:lnTo>
                <a:lnTo>
                  <a:pt x="554795" y="382016"/>
                </a:lnTo>
                <a:lnTo>
                  <a:pt x="537757" y="420451"/>
                </a:lnTo>
                <a:lnTo>
                  <a:pt x="515266" y="455971"/>
                </a:lnTo>
                <a:lnTo>
                  <a:pt x="487805" y="487805"/>
                </a:lnTo>
                <a:lnTo>
                  <a:pt x="455971" y="515266"/>
                </a:lnTo>
                <a:lnTo>
                  <a:pt x="420451" y="537758"/>
                </a:lnTo>
                <a:lnTo>
                  <a:pt x="382015" y="554796"/>
                </a:lnTo>
                <a:lnTo>
                  <a:pt x="341496" y="566008"/>
                </a:lnTo>
                <a:lnTo>
                  <a:pt x="299771" y="571155"/>
                </a:lnTo>
                <a:lnTo>
                  <a:pt x="285749" y="571499"/>
                </a:lnTo>
                <a:close/>
              </a:path>
            </a:pathLst>
          </a:custGeom>
          <a:solidFill>
            <a:srgbClr val="0C4A6E">
              <a:alpha val="10198"/>
            </a:srgbClr>
          </a:solidFill>
        </p:spPr>
        <p:txBody>
          <a:bodyPr wrap="square" lIns="0" tIns="0" rIns="0" bIns="0" rtlCol="0"/>
          <a:lstStyle/>
          <a:p/>
        </p:txBody>
      </p:sp>
      <p:sp>
        <p:nvSpPr>
          <p:cNvPr id="46" name="object 15"/>
          <p:cNvSpPr/>
          <p:nvPr/>
        </p:nvSpPr>
        <p:spPr>
          <a:xfrm>
            <a:off x="6473825" y="1358265"/>
            <a:ext cx="257175" cy="200025"/>
          </a:xfrm>
          <a:custGeom>
            <a:avLst/>
            <a:gdLst/>
            <a:ahLst/>
            <a:cxnLst/>
            <a:rect l="l" t="t" r="r" b="b"/>
            <a:pathLst>
              <a:path w="257175" h="200025">
                <a:moveTo>
                  <a:pt x="257175" y="42862"/>
                </a:moveTo>
                <a:lnTo>
                  <a:pt x="0" y="42862"/>
                </a:lnTo>
                <a:lnTo>
                  <a:pt x="0" y="28575"/>
                </a:lnTo>
                <a:lnTo>
                  <a:pt x="2248" y="17461"/>
                </a:lnTo>
                <a:lnTo>
                  <a:pt x="8377" y="8377"/>
                </a:lnTo>
                <a:lnTo>
                  <a:pt x="17461" y="2248"/>
                </a:lnTo>
                <a:lnTo>
                  <a:pt x="28575" y="0"/>
                </a:lnTo>
                <a:lnTo>
                  <a:pt x="228600" y="0"/>
                </a:lnTo>
                <a:lnTo>
                  <a:pt x="239713" y="2248"/>
                </a:lnTo>
                <a:lnTo>
                  <a:pt x="248797" y="8377"/>
                </a:lnTo>
                <a:lnTo>
                  <a:pt x="254926" y="17461"/>
                </a:lnTo>
                <a:lnTo>
                  <a:pt x="257175" y="28575"/>
                </a:lnTo>
                <a:lnTo>
                  <a:pt x="257175" y="42862"/>
                </a:lnTo>
                <a:close/>
              </a:path>
              <a:path w="257175" h="200025">
                <a:moveTo>
                  <a:pt x="228600" y="200025"/>
                </a:moveTo>
                <a:lnTo>
                  <a:pt x="28575" y="200025"/>
                </a:lnTo>
                <a:lnTo>
                  <a:pt x="17461" y="197776"/>
                </a:lnTo>
                <a:lnTo>
                  <a:pt x="8377" y="191647"/>
                </a:lnTo>
                <a:lnTo>
                  <a:pt x="2248" y="182563"/>
                </a:lnTo>
                <a:lnTo>
                  <a:pt x="0" y="171450"/>
                </a:lnTo>
                <a:lnTo>
                  <a:pt x="0" y="85725"/>
                </a:lnTo>
                <a:lnTo>
                  <a:pt x="257175" y="85725"/>
                </a:lnTo>
                <a:lnTo>
                  <a:pt x="257175" y="142875"/>
                </a:lnTo>
                <a:lnTo>
                  <a:pt x="46077" y="142875"/>
                </a:lnTo>
                <a:lnTo>
                  <a:pt x="42862" y="146089"/>
                </a:lnTo>
                <a:lnTo>
                  <a:pt x="42862" y="153947"/>
                </a:lnTo>
                <a:lnTo>
                  <a:pt x="46077" y="157162"/>
                </a:lnTo>
                <a:lnTo>
                  <a:pt x="257175" y="157162"/>
                </a:lnTo>
                <a:lnTo>
                  <a:pt x="257175" y="171450"/>
                </a:lnTo>
                <a:lnTo>
                  <a:pt x="254926" y="182563"/>
                </a:lnTo>
                <a:lnTo>
                  <a:pt x="248797" y="191647"/>
                </a:lnTo>
                <a:lnTo>
                  <a:pt x="239713" y="197776"/>
                </a:lnTo>
                <a:lnTo>
                  <a:pt x="228600" y="200025"/>
                </a:lnTo>
                <a:close/>
              </a:path>
              <a:path w="257175" h="200025">
                <a:moveTo>
                  <a:pt x="103227" y="157162"/>
                </a:moveTo>
                <a:lnTo>
                  <a:pt x="82510" y="157162"/>
                </a:lnTo>
                <a:lnTo>
                  <a:pt x="85725" y="153947"/>
                </a:lnTo>
                <a:lnTo>
                  <a:pt x="85725" y="146089"/>
                </a:lnTo>
                <a:lnTo>
                  <a:pt x="82510" y="142875"/>
                </a:lnTo>
                <a:lnTo>
                  <a:pt x="103227" y="142875"/>
                </a:lnTo>
                <a:lnTo>
                  <a:pt x="100012" y="146089"/>
                </a:lnTo>
                <a:lnTo>
                  <a:pt x="100012" y="153947"/>
                </a:lnTo>
                <a:lnTo>
                  <a:pt x="103227" y="157162"/>
                </a:lnTo>
                <a:close/>
              </a:path>
              <a:path w="257175" h="200025">
                <a:moveTo>
                  <a:pt x="257175" y="157162"/>
                </a:moveTo>
                <a:lnTo>
                  <a:pt x="168235" y="157162"/>
                </a:lnTo>
                <a:lnTo>
                  <a:pt x="171450" y="153947"/>
                </a:lnTo>
                <a:lnTo>
                  <a:pt x="171450" y="146089"/>
                </a:lnTo>
                <a:lnTo>
                  <a:pt x="168235" y="142875"/>
                </a:lnTo>
                <a:lnTo>
                  <a:pt x="257175" y="142875"/>
                </a:lnTo>
                <a:lnTo>
                  <a:pt x="257175" y="157162"/>
                </a:lnTo>
                <a:close/>
              </a:path>
            </a:pathLst>
          </a:custGeom>
          <a:solidFill>
            <a:srgbClr val="0DA5E8"/>
          </a:solidFill>
        </p:spPr>
        <p:txBody>
          <a:bodyPr wrap="square" lIns="0" tIns="0" rIns="0" bIns="0" rtlCol="0"/>
          <a:lstStyle/>
          <a:p/>
        </p:txBody>
      </p:sp>
      <p:sp>
        <p:nvSpPr>
          <p:cNvPr id="47" name="object 8"/>
          <p:cNvSpPr/>
          <p:nvPr/>
        </p:nvSpPr>
        <p:spPr>
          <a:xfrm>
            <a:off x="603250" y="4041139"/>
            <a:ext cx="5353050" cy="2669857"/>
          </a:xfrm>
          <a:custGeom>
            <a:avLst/>
            <a:gdLst/>
            <a:ahLst/>
            <a:cxnLst/>
            <a:rect l="l" t="t" r="r" b="b"/>
            <a:pathLst>
              <a:path w="5353050" h="3390900">
                <a:moveTo>
                  <a:pt x="5264053" y="3390899"/>
                </a:moveTo>
                <a:lnTo>
                  <a:pt x="71196" y="3390899"/>
                </a:lnTo>
                <a:lnTo>
                  <a:pt x="66241" y="3390289"/>
                </a:lnTo>
                <a:lnTo>
                  <a:pt x="29705" y="3371371"/>
                </a:lnTo>
                <a:lnTo>
                  <a:pt x="7715" y="3337877"/>
                </a:lnTo>
                <a:lnTo>
                  <a:pt x="0" y="3301904"/>
                </a:lnTo>
                <a:lnTo>
                  <a:pt x="0" y="3295649"/>
                </a:lnTo>
                <a:lnTo>
                  <a:pt x="0" y="88995"/>
                </a:lnTo>
                <a:lnTo>
                  <a:pt x="10062" y="47531"/>
                </a:lnTo>
                <a:lnTo>
                  <a:pt x="38025" y="12577"/>
                </a:lnTo>
                <a:lnTo>
                  <a:pt x="71196" y="0"/>
                </a:lnTo>
                <a:lnTo>
                  <a:pt x="5264053" y="0"/>
                </a:lnTo>
                <a:lnTo>
                  <a:pt x="5305516" y="12577"/>
                </a:lnTo>
                <a:lnTo>
                  <a:pt x="5340470" y="47531"/>
                </a:lnTo>
                <a:lnTo>
                  <a:pt x="5353049" y="88995"/>
                </a:lnTo>
                <a:lnTo>
                  <a:pt x="5353049" y="3301904"/>
                </a:lnTo>
                <a:lnTo>
                  <a:pt x="5340470" y="3343366"/>
                </a:lnTo>
                <a:lnTo>
                  <a:pt x="5305515" y="3378321"/>
                </a:lnTo>
                <a:lnTo>
                  <a:pt x="5270247" y="3390289"/>
                </a:lnTo>
                <a:lnTo>
                  <a:pt x="5264053" y="3390899"/>
                </a:lnTo>
                <a:close/>
              </a:path>
            </a:pathLst>
          </a:custGeom>
          <a:solidFill>
            <a:schemeClr val="tx2">
              <a:lumMod val="10000"/>
              <a:lumOff val="90000"/>
            </a:schemeClr>
          </a:solidFill>
        </p:spPr>
        <p:txBody>
          <a:bodyPr wrap="square" lIns="0" tIns="0" rIns="0" bIns="0" rtlCol="0">
            <a:noAutofit/>
          </a:bodyPr>
          <a:lstStyle/>
          <a:p>
            <a:pPr lvl="0" algn="l">
              <a:buClrTx/>
              <a:buSzTx/>
              <a:buFontTx/>
            </a:pPr>
            <a:endParaRPr dirty="0">
              <a:sym typeface="+mn-ea"/>
            </a:endParaRPr>
          </a:p>
        </p:txBody>
      </p:sp>
      <p:sp>
        <p:nvSpPr>
          <p:cNvPr id="48" name="object 9"/>
          <p:cNvSpPr/>
          <p:nvPr/>
        </p:nvSpPr>
        <p:spPr>
          <a:xfrm>
            <a:off x="584200" y="4041775"/>
            <a:ext cx="86995" cy="2492375"/>
          </a:xfrm>
          <a:custGeom>
            <a:avLst/>
            <a:gdLst/>
            <a:ahLst/>
            <a:cxnLst/>
            <a:rect l="l" t="t" r="r" b="b"/>
            <a:pathLst>
              <a:path w="86995" h="3390265">
                <a:moveTo>
                  <a:pt x="86379" y="3390042"/>
                </a:moveTo>
                <a:lnTo>
                  <a:pt x="42321" y="3374433"/>
                </a:lnTo>
                <a:lnTo>
                  <a:pt x="11259" y="3340166"/>
                </a:lnTo>
                <a:lnTo>
                  <a:pt x="0" y="3295221"/>
                </a:lnTo>
                <a:lnTo>
                  <a:pt x="0" y="94821"/>
                </a:lnTo>
                <a:lnTo>
                  <a:pt x="11259" y="49875"/>
                </a:lnTo>
                <a:lnTo>
                  <a:pt x="42321" y="15609"/>
                </a:lnTo>
                <a:lnTo>
                  <a:pt x="86379" y="0"/>
                </a:lnTo>
                <a:lnTo>
                  <a:pt x="80381" y="1988"/>
                </a:lnTo>
                <a:lnTo>
                  <a:pt x="73379" y="6821"/>
                </a:lnTo>
                <a:lnTo>
                  <a:pt x="47722" y="41893"/>
                </a:lnTo>
                <a:lnTo>
                  <a:pt x="38371" y="85438"/>
                </a:lnTo>
                <a:lnTo>
                  <a:pt x="38100" y="94821"/>
                </a:lnTo>
                <a:lnTo>
                  <a:pt x="38100" y="3295221"/>
                </a:lnTo>
                <a:lnTo>
                  <a:pt x="44855" y="3340166"/>
                </a:lnTo>
                <a:lnTo>
                  <a:pt x="63493" y="3374433"/>
                </a:lnTo>
                <a:lnTo>
                  <a:pt x="80381" y="3388054"/>
                </a:lnTo>
                <a:lnTo>
                  <a:pt x="86379" y="3390042"/>
                </a:lnTo>
                <a:close/>
              </a:path>
            </a:pathLst>
          </a:custGeom>
          <a:solidFill>
            <a:schemeClr val="accent2">
              <a:lumMod val="75000"/>
            </a:schemeClr>
          </a:solidFill>
        </p:spPr>
        <p:txBody>
          <a:bodyPr wrap="square" lIns="0" tIns="0" rIns="0" bIns="0" rtlCol="0">
            <a:noAutofit/>
          </a:bodyPr>
          <a:lstStyle/>
          <a:p>
            <a:pPr lvl="0" algn="l">
              <a:buClrTx/>
              <a:buSzTx/>
              <a:buFontTx/>
            </a:pPr>
            <a:endParaRPr>
              <a:sym typeface="+mn-ea"/>
            </a:endParaRPr>
          </a:p>
        </p:txBody>
      </p:sp>
      <p:sp>
        <p:nvSpPr>
          <p:cNvPr id="49" name="object 12"/>
          <p:cNvSpPr/>
          <p:nvPr/>
        </p:nvSpPr>
        <p:spPr>
          <a:xfrm>
            <a:off x="6203950" y="4041140"/>
            <a:ext cx="5403850" cy="2669856"/>
          </a:xfrm>
          <a:custGeom>
            <a:avLst/>
            <a:gdLst/>
            <a:ahLst/>
            <a:cxnLst/>
            <a:rect l="l" t="t" r="r" b="b"/>
            <a:pathLst>
              <a:path w="5353050" h="3390900">
                <a:moveTo>
                  <a:pt x="5264053" y="3390899"/>
                </a:moveTo>
                <a:lnTo>
                  <a:pt x="71196" y="3390899"/>
                </a:lnTo>
                <a:lnTo>
                  <a:pt x="66240" y="3390289"/>
                </a:lnTo>
                <a:lnTo>
                  <a:pt x="29703" y="3371371"/>
                </a:lnTo>
                <a:lnTo>
                  <a:pt x="7713" y="3337877"/>
                </a:lnTo>
                <a:lnTo>
                  <a:pt x="0" y="3301904"/>
                </a:lnTo>
                <a:lnTo>
                  <a:pt x="0" y="3295649"/>
                </a:lnTo>
                <a:lnTo>
                  <a:pt x="0" y="88995"/>
                </a:lnTo>
                <a:lnTo>
                  <a:pt x="10060" y="47531"/>
                </a:lnTo>
                <a:lnTo>
                  <a:pt x="38025" y="12577"/>
                </a:lnTo>
                <a:lnTo>
                  <a:pt x="71196" y="0"/>
                </a:lnTo>
                <a:lnTo>
                  <a:pt x="5264053" y="0"/>
                </a:lnTo>
                <a:lnTo>
                  <a:pt x="5305515" y="12577"/>
                </a:lnTo>
                <a:lnTo>
                  <a:pt x="5340470" y="47531"/>
                </a:lnTo>
                <a:lnTo>
                  <a:pt x="5353048" y="88995"/>
                </a:lnTo>
                <a:lnTo>
                  <a:pt x="5353048" y="3301904"/>
                </a:lnTo>
                <a:lnTo>
                  <a:pt x="5340470" y="3343366"/>
                </a:lnTo>
                <a:lnTo>
                  <a:pt x="5305515" y="3378321"/>
                </a:lnTo>
                <a:lnTo>
                  <a:pt x="5270246" y="3390289"/>
                </a:lnTo>
                <a:lnTo>
                  <a:pt x="5264053" y="3390899"/>
                </a:lnTo>
                <a:close/>
              </a:path>
            </a:pathLst>
          </a:custGeom>
          <a:solidFill>
            <a:schemeClr val="tx2">
              <a:lumMod val="10000"/>
              <a:lumOff val="90000"/>
            </a:schemeClr>
          </a:solidFill>
        </p:spPr>
        <p:txBody>
          <a:bodyPr wrap="square" lIns="0" tIns="0" rIns="0" bIns="0" rtlCol="0">
            <a:noAutofit/>
          </a:bodyPr>
          <a:lstStyle/>
          <a:p>
            <a:pPr lvl="0" algn="l">
              <a:buClrTx/>
              <a:buSzTx/>
              <a:buFontTx/>
            </a:pPr>
            <a:endParaRPr>
              <a:sym typeface="+mn-ea"/>
            </a:endParaRPr>
          </a:p>
        </p:txBody>
      </p:sp>
      <p:sp>
        <p:nvSpPr>
          <p:cNvPr id="50" name="object 13"/>
          <p:cNvSpPr/>
          <p:nvPr/>
        </p:nvSpPr>
        <p:spPr>
          <a:xfrm>
            <a:off x="6184900" y="4041775"/>
            <a:ext cx="86995" cy="2492375"/>
          </a:xfrm>
          <a:custGeom>
            <a:avLst/>
            <a:gdLst/>
            <a:ahLst/>
            <a:cxnLst/>
            <a:rect l="l" t="t" r="r" b="b"/>
            <a:pathLst>
              <a:path w="86995" h="3390265">
                <a:moveTo>
                  <a:pt x="86379" y="3390042"/>
                </a:moveTo>
                <a:lnTo>
                  <a:pt x="42321" y="3374433"/>
                </a:lnTo>
                <a:lnTo>
                  <a:pt x="11259" y="3340166"/>
                </a:lnTo>
                <a:lnTo>
                  <a:pt x="0" y="3295221"/>
                </a:lnTo>
                <a:lnTo>
                  <a:pt x="0" y="94821"/>
                </a:lnTo>
                <a:lnTo>
                  <a:pt x="11259" y="49875"/>
                </a:lnTo>
                <a:lnTo>
                  <a:pt x="42321" y="15609"/>
                </a:lnTo>
                <a:lnTo>
                  <a:pt x="86378" y="0"/>
                </a:lnTo>
                <a:lnTo>
                  <a:pt x="80380" y="1988"/>
                </a:lnTo>
                <a:lnTo>
                  <a:pt x="73379" y="6821"/>
                </a:lnTo>
                <a:lnTo>
                  <a:pt x="47722" y="41893"/>
                </a:lnTo>
                <a:lnTo>
                  <a:pt x="38371" y="85438"/>
                </a:lnTo>
                <a:lnTo>
                  <a:pt x="38100" y="94821"/>
                </a:lnTo>
                <a:lnTo>
                  <a:pt x="38100" y="3295221"/>
                </a:lnTo>
                <a:lnTo>
                  <a:pt x="44855" y="3340166"/>
                </a:lnTo>
                <a:lnTo>
                  <a:pt x="63493" y="3374433"/>
                </a:lnTo>
                <a:lnTo>
                  <a:pt x="80380" y="3388054"/>
                </a:lnTo>
                <a:lnTo>
                  <a:pt x="86379" y="3390042"/>
                </a:lnTo>
                <a:close/>
              </a:path>
            </a:pathLst>
          </a:custGeom>
          <a:solidFill>
            <a:schemeClr val="accent2">
              <a:lumMod val="75000"/>
            </a:schemeClr>
          </a:solidFill>
        </p:spPr>
        <p:txBody>
          <a:bodyPr wrap="square" lIns="0" tIns="0" rIns="0" bIns="0" rtlCol="0">
            <a:noAutofit/>
          </a:bodyPr>
          <a:lstStyle/>
          <a:p>
            <a:pPr lvl="0" algn="l">
              <a:buClrTx/>
              <a:buSzTx/>
              <a:buFontTx/>
            </a:pPr>
            <a:endParaRPr>
              <a:sym typeface="+mn-ea"/>
            </a:endParaRPr>
          </a:p>
        </p:txBody>
      </p:sp>
      <p:grpSp>
        <p:nvGrpSpPr>
          <p:cNvPr id="51" name="object 20"/>
          <p:cNvGrpSpPr/>
          <p:nvPr/>
        </p:nvGrpSpPr>
        <p:grpSpPr>
          <a:xfrm>
            <a:off x="711199" y="4089399"/>
            <a:ext cx="6172200" cy="571500"/>
            <a:chOff x="876299" y="4089399"/>
            <a:chExt cx="6172200" cy="571500"/>
          </a:xfrm>
        </p:grpSpPr>
        <p:sp>
          <p:nvSpPr>
            <p:cNvPr id="54" name="object 23"/>
            <p:cNvSpPr/>
            <p:nvPr/>
          </p:nvSpPr>
          <p:spPr>
            <a:xfrm>
              <a:off x="876299" y="4089399"/>
              <a:ext cx="571500" cy="571500"/>
            </a:xfrm>
            <a:custGeom>
              <a:avLst/>
              <a:gdLst/>
              <a:ahLst/>
              <a:cxnLst/>
              <a:rect l="l" t="t" r="r" b="b"/>
              <a:pathLst>
                <a:path w="571500" h="571500">
                  <a:moveTo>
                    <a:pt x="285749" y="571499"/>
                  </a:moveTo>
                  <a:lnTo>
                    <a:pt x="243821" y="568407"/>
                  </a:lnTo>
                  <a:lnTo>
                    <a:pt x="202801" y="559195"/>
                  </a:lnTo>
                  <a:lnTo>
                    <a:pt x="163576" y="544064"/>
                  </a:lnTo>
                  <a:lnTo>
                    <a:pt x="126995" y="523341"/>
                  </a:lnTo>
                  <a:lnTo>
                    <a:pt x="93851" y="497476"/>
                  </a:lnTo>
                  <a:lnTo>
                    <a:pt x="64862" y="467027"/>
                  </a:lnTo>
                  <a:lnTo>
                    <a:pt x="40653" y="432654"/>
                  </a:lnTo>
                  <a:lnTo>
                    <a:pt x="21751" y="395101"/>
                  </a:lnTo>
                  <a:lnTo>
                    <a:pt x="8563" y="355181"/>
                  </a:lnTo>
                  <a:lnTo>
                    <a:pt x="1375" y="313758"/>
                  </a:lnTo>
                  <a:lnTo>
                    <a:pt x="0" y="285749"/>
                  </a:lnTo>
                  <a:lnTo>
                    <a:pt x="343" y="271728"/>
                  </a:lnTo>
                  <a:lnTo>
                    <a:pt x="5490" y="230002"/>
                  </a:lnTo>
                  <a:lnTo>
                    <a:pt x="16703" y="189482"/>
                  </a:lnTo>
                  <a:lnTo>
                    <a:pt x="33740" y="151047"/>
                  </a:lnTo>
                  <a:lnTo>
                    <a:pt x="56233" y="115528"/>
                  </a:lnTo>
                  <a:lnTo>
                    <a:pt x="83694" y="83693"/>
                  </a:lnTo>
                  <a:lnTo>
                    <a:pt x="115528" y="56233"/>
                  </a:lnTo>
                  <a:lnTo>
                    <a:pt x="151048" y="33740"/>
                  </a:lnTo>
                  <a:lnTo>
                    <a:pt x="189483" y="16703"/>
                  </a:lnTo>
                  <a:lnTo>
                    <a:pt x="230002" y="5490"/>
                  </a:lnTo>
                  <a:lnTo>
                    <a:pt x="271728" y="344"/>
                  </a:lnTo>
                  <a:lnTo>
                    <a:pt x="285749" y="0"/>
                  </a:lnTo>
                  <a:lnTo>
                    <a:pt x="299771" y="344"/>
                  </a:lnTo>
                  <a:lnTo>
                    <a:pt x="341496" y="5490"/>
                  </a:lnTo>
                  <a:lnTo>
                    <a:pt x="382016" y="16703"/>
                  </a:lnTo>
                  <a:lnTo>
                    <a:pt x="420451" y="33740"/>
                  </a:lnTo>
                  <a:lnTo>
                    <a:pt x="455971" y="56233"/>
                  </a:lnTo>
                  <a:lnTo>
                    <a:pt x="487805" y="83693"/>
                  </a:lnTo>
                  <a:lnTo>
                    <a:pt x="515266" y="115528"/>
                  </a:lnTo>
                  <a:lnTo>
                    <a:pt x="537758" y="151048"/>
                  </a:lnTo>
                  <a:lnTo>
                    <a:pt x="554796" y="189482"/>
                  </a:lnTo>
                  <a:lnTo>
                    <a:pt x="566009" y="230002"/>
                  </a:lnTo>
                  <a:lnTo>
                    <a:pt x="571155" y="271728"/>
                  </a:lnTo>
                  <a:lnTo>
                    <a:pt x="571499" y="285749"/>
                  </a:lnTo>
                  <a:lnTo>
                    <a:pt x="571155" y="299771"/>
                  </a:lnTo>
                  <a:lnTo>
                    <a:pt x="566009" y="341496"/>
                  </a:lnTo>
                  <a:lnTo>
                    <a:pt x="554796" y="382016"/>
                  </a:lnTo>
                  <a:lnTo>
                    <a:pt x="537758" y="420451"/>
                  </a:lnTo>
                  <a:lnTo>
                    <a:pt x="515266" y="455970"/>
                  </a:lnTo>
                  <a:lnTo>
                    <a:pt x="487805" y="487805"/>
                  </a:lnTo>
                  <a:lnTo>
                    <a:pt x="455971" y="515266"/>
                  </a:lnTo>
                  <a:lnTo>
                    <a:pt x="420451" y="537758"/>
                  </a:lnTo>
                  <a:lnTo>
                    <a:pt x="382016" y="554796"/>
                  </a:lnTo>
                  <a:lnTo>
                    <a:pt x="341496" y="566008"/>
                  </a:lnTo>
                  <a:lnTo>
                    <a:pt x="299771" y="571155"/>
                  </a:lnTo>
                  <a:lnTo>
                    <a:pt x="285749" y="571499"/>
                  </a:lnTo>
                  <a:close/>
                </a:path>
              </a:pathLst>
            </a:custGeom>
            <a:solidFill>
              <a:srgbClr val="0C4A6E">
                <a:alpha val="10198"/>
              </a:srgbClr>
            </a:solidFill>
          </p:spPr>
          <p:txBody>
            <a:bodyPr wrap="square" lIns="0" tIns="0" rIns="0" bIns="0" rtlCol="0"/>
            <a:lstStyle/>
            <a:p/>
          </p:txBody>
        </p:sp>
        <p:pic>
          <p:nvPicPr>
            <p:cNvPr id="55" name="object 24"/>
            <p:cNvPicPr/>
            <p:nvPr/>
          </p:nvPicPr>
          <p:blipFill>
            <a:blip r:embed="rId3" cstate="print"/>
            <a:stretch>
              <a:fillRect/>
            </a:stretch>
          </p:blipFill>
          <p:spPr>
            <a:xfrm>
              <a:off x="1047749" y="4275137"/>
              <a:ext cx="228600" cy="200025"/>
            </a:xfrm>
            <a:prstGeom prst="rect">
              <a:avLst/>
            </a:prstGeom>
          </p:spPr>
        </p:pic>
        <p:sp>
          <p:nvSpPr>
            <p:cNvPr id="58" name="object 27"/>
            <p:cNvSpPr/>
            <p:nvPr/>
          </p:nvSpPr>
          <p:spPr>
            <a:xfrm>
              <a:off x="6476999" y="4089399"/>
              <a:ext cx="571500" cy="571500"/>
            </a:xfrm>
            <a:custGeom>
              <a:avLst/>
              <a:gdLst/>
              <a:ahLst/>
              <a:cxnLst/>
              <a:rect l="l" t="t" r="r" b="b"/>
              <a:pathLst>
                <a:path w="571500" h="571500">
                  <a:moveTo>
                    <a:pt x="285749" y="571499"/>
                  </a:moveTo>
                  <a:lnTo>
                    <a:pt x="243821" y="568407"/>
                  </a:lnTo>
                  <a:lnTo>
                    <a:pt x="202800" y="559195"/>
                  </a:lnTo>
                  <a:lnTo>
                    <a:pt x="163575" y="544064"/>
                  </a:lnTo>
                  <a:lnTo>
                    <a:pt x="126995" y="523341"/>
                  </a:lnTo>
                  <a:lnTo>
                    <a:pt x="93851" y="497476"/>
                  </a:lnTo>
                  <a:lnTo>
                    <a:pt x="64862" y="467027"/>
                  </a:lnTo>
                  <a:lnTo>
                    <a:pt x="40653" y="432654"/>
                  </a:lnTo>
                  <a:lnTo>
                    <a:pt x="21751" y="395101"/>
                  </a:lnTo>
                  <a:lnTo>
                    <a:pt x="8562" y="355181"/>
                  </a:lnTo>
                  <a:lnTo>
                    <a:pt x="1376" y="313758"/>
                  </a:lnTo>
                  <a:lnTo>
                    <a:pt x="0" y="285749"/>
                  </a:lnTo>
                  <a:lnTo>
                    <a:pt x="344" y="271728"/>
                  </a:lnTo>
                  <a:lnTo>
                    <a:pt x="5489" y="230002"/>
                  </a:lnTo>
                  <a:lnTo>
                    <a:pt x="16703" y="189482"/>
                  </a:lnTo>
                  <a:lnTo>
                    <a:pt x="33740" y="151047"/>
                  </a:lnTo>
                  <a:lnTo>
                    <a:pt x="56232" y="115528"/>
                  </a:lnTo>
                  <a:lnTo>
                    <a:pt x="83693" y="83693"/>
                  </a:lnTo>
                  <a:lnTo>
                    <a:pt x="115528" y="56233"/>
                  </a:lnTo>
                  <a:lnTo>
                    <a:pt x="151047" y="33740"/>
                  </a:lnTo>
                  <a:lnTo>
                    <a:pt x="189482" y="16703"/>
                  </a:lnTo>
                  <a:lnTo>
                    <a:pt x="230001" y="5490"/>
                  </a:lnTo>
                  <a:lnTo>
                    <a:pt x="271729" y="344"/>
                  </a:lnTo>
                  <a:lnTo>
                    <a:pt x="285749" y="0"/>
                  </a:lnTo>
                  <a:lnTo>
                    <a:pt x="299771" y="344"/>
                  </a:lnTo>
                  <a:lnTo>
                    <a:pt x="341496" y="5490"/>
                  </a:lnTo>
                  <a:lnTo>
                    <a:pt x="382015" y="16703"/>
                  </a:lnTo>
                  <a:lnTo>
                    <a:pt x="420451" y="33740"/>
                  </a:lnTo>
                  <a:lnTo>
                    <a:pt x="455971" y="56233"/>
                  </a:lnTo>
                  <a:lnTo>
                    <a:pt x="487805" y="83693"/>
                  </a:lnTo>
                  <a:lnTo>
                    <a:pt x="515266" y="115528"/>
                  </a:lnTo>
                  <a:lnTo>
                    <a:pt x="537758" y="151048"/>
                  </a:lnTo>
                  <a:lnTo>
                    <a:pt x="554795" y="189482"/>
                  </a:lnTo>
                  <a:lnTo>
                    <a:pt x="566008" y="230002"/>
                  </a:lnTo>
                  <a:lnTo>
                    <a:pt x="571155" y="271728"/>
                  </a:lnTo>
                  <a:lnTo>
                    <a:pt x="571499" y="285749"/>
                  </a:lnTo>
                  <a:lnTo>
                    <a:pt x="571155" y="299771"/>
                  </a:lnTo>
                  <a:lnTo>
                    <a:pt x="566008" y="341496"/>
                  </a:lnTo>
                  <a:lnTo>
                    <a:pt x="554795" y="382016"/>
                  </a:lnTo>
                  <a:lnTo>
                    <a:pt x="537757" y="420451"/>
                  </a:lnTo>
                  <a:lnTo>
                    <a:pt x="515266" y="455970"/>
                  </a:lnTo>
                  <a:lnTo>
                    <a:pt x="487805" y="487805"/>
                  </a:lnTo>
                  <a:lnTo>
                    <a:pt x="455971" y="515266"/>
                  </a:lnTo>
                  <a:lnTo>
                    <a:pt x="420451" y="537758"/>
                  </a:lnTo>
                  <a:lnTo>
                    <a:pt x="382015" y="554796"/>
                  </a:lnTo>
                  <a:lnTo>
                    <a:pt x="341496" y="566008"/>
                  </a:lnTo>
                  <a:lnTo>
                    <a:pt x="299771" y="571155"/>
                  </a:lnTo>
                  <a:lnTo>
                    <a:pt x="285749" y="571499"/>
                  </a:lnTo>
                  <a:close/>
                </a:path>
              </a:pathLst>
            </a:custGeom>
            <a:solidFill>
              <a:srgbClr val="0C4A6E">
                <a:alpha val="10198"/>
              </a:srgbClr>
            </a:solidFill>
          </p:spPr>
          <p:txBody>
            <a:bodyPr wrap="square" lIns="0" tIns="0" rIns="0" bIns="0" rtlCol="0"/>
            <a:lstStyle/>
            <a:p/>
          </p:txBody>
        </p:sp>
        <p:pic>
          <p:nvPicPr>
            <p:cNvPr id="59" name="object 28"/>
            <p:cNvPicPr/>
            <p:nvPr/>
          </p:nvPicPr>
          <p:blipFill>
            <a:blip r:embed="rId4" cstate="print"/>
            <a:stretch>
              <a:fillRect/>
            </a:stretch>
          </p:blipFill>
          <p:spPr>
            <a:xfrm>
              <a:off x="6648449" y="4275137"/>
              <a:ext cx="228600" cy="200025"/>
            </a:xfrm>
            <a:prstGeom prst="rect">
              <a:avLst/>
            </a:prstGeom>
          </p:spPr>
        </p:pic>
      </p:grpSp>
      <p:sp>
        <p:nvSpPr>
          <p:cNvPr id="60" name="文本框 59"/>
          <p:cNvSpPr txBox="1"/>
          <p:nvPr/>
        </p:nvSpPr>
        <p:spPr>
          <a:xfrm>
            <a:off x="1432560" y="1259840"/>
            <a:ext cx="1817370" cy="263525"/>
          </a:xfrm>
          <a:prstGeom prst="rect">
            <a:avLst/>
          </a:prstGeom>
          <a:noFill/>
        </p:spPr>
        <p:txBody>
          <a:bodyPr wrap="square" rtlCol="0">
            <a:noAutofit/>
          </a:bodyPr>
          <a:lstStyle/>
          <a:p>
            <a:pPr algn="l">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Digital Banking</a:t>
            </a:r>
            <a:endParaRPr 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61" name="文本框 60"/>
          <p:cNvSpPr txBox="1"/>
          <p:nvPr/>
        </p:nvSpPr>
        <p:spPr>
          <a:xfrm>
            <a:off x="7112000" y="1266825"/>
            <a:ext cx="3115076" cy="263525"/>
          </a:xfrm>
          <a:prstGeom prst="rect">
            <a:avLst/>
          </a:prstGeom>
          <a:noFill/>
        </p:spPr>
        <p:txBody>
          <a:bodyPr wrap="square" rtlCol="0">
            <a:noAutofit/>
          </a:bodyPr>
          <a:lstStyle/>
          <a:p>
            <a:pPr algn="l">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Payments &amp; Wallet Services</a:t>
            </a:r>
            <a:endParaRPr 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62" name="文本框 61"/>
          <p:cNvSpPr txBox="1"/>
          <p:nvPr/>
        </p:nvSpPr>
        <p:spPr>
          <a:xfrm>
            <a:off x="1491615" y="4177030"/>
            <a:ext cx="3239770" cy="263525"/>
          </a:xfrm>
          <a:prstGeom prst="rect">
            <a:avLst/>
          </a:prstGeom>
          <a:noFill/>
        </p:spPr>
        <p:txBody>
          <a:bodyPr wrap="square" rtlCol="0">
            <a:noAutofit/>
          </a:bodyPr>
          <a:lstStyle/>
          <a:p>
            <a:pPr algn="l">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Virtual Asset Services</a:t>
            </a:r>
            <a:endPar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63" name="文本框 62"/>
          <p:cNvSpPr txBox="1"/>
          <p:nvPr/>
        </p:nvSpPr>
        <p:spPr>
          <a:xfrm>
            <a:off x="7012305" y="4195762"/>
            <a:ext cx="4616450" cy="263525"/>
          </a:xfrm>
          <a:prstGeom prst="rect">
            <a:avLst/>
          </a:prstGeom>
          <a:noFill/>
        </p:spPr>
        <p:txBody>
          <a:bodyPr wrap="square" rtlCol="0">
            <a:noAutofit/>
          </a:bodyPr>
          <a:lstStyle/>
          <a:p>
            <a:pPr algn="l">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Investment Banking &amp; Asset Management</a:t>
            </a:r>
            <a:endParaRPr 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64" name="文本框 63"/>
          <p:cNvSpPr txBox="1"/>
          <p:nvPr/>
        </p:nvSpPr>
        <p:spPr>
          <a:xfrm>
            <a:off x="882650" y="1762125"/>
            <a:ext cx="5049520" cy="644525"/>
          </a:xfrm>
          <a:prstGeom prst="rect">
            <a:avLst/>
          </a:prstGeom>
          <a:noFill/>
        </p:spPr>
        <p:txBody>
          <a:bodyPr wrap="square" rtlCol="0" anchor="t">
            <a:noAutofit/>
          </a:bodyPr>
          <a:lstStyle/>
          <a:p>
            <a:pPr>
              <a:lnSpc>
                <a:spcPct val="13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sym typeface="+mn-ea"/>
              </a:rPr>
              <a:t>Providing core banking, open API, and Web3 integration solutions tailored for the digital transformation of modern banks.</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65" name="文本框 64"/>
          <p:cNvSpPr txBox="1"/>
          <p:nvPr/>
        </p:nvSpPr>
        <p:spPr>
          <a:xfrm>
            <a:off x="938215" y="2459990"/>
            <a:ext cx="1817370" cy="263525"/>
          </a:xfrm>
          <a:prstGeom prst="rect">
            <a:avLst/>
          </a:prstGeom>
          <a:noFill/>
        </p:spPr>
        <p:txBody>
          <a:bodyPr wrap="square" rtlCol="0">
            <a:noAutofit/>
          </a:bodyPr>
          <a:lstStyle/>
          <a:p>
            <a:pPr algn="l">
              <a:lnSpc>
                <a:spcPct val="11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Typical Needs</a:t>
            </a:r>
            <a:endParaRPr lang="zh-CN"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66" name="文本框 65" descr="7b0a202020202262756c6c6574223a20227b5c2263617465676f727949645c223a5c225c222c5c2274656d706c61746549645c223a32303233313634337d220a7d0a"/>
          <p:cNvSpPr txBox="1"/>
          <p:nvPr/>
        </p:nvSpPr>
        <p:spPr>
          <a:xfrm>
            <a:off x="930275" y="2777490"/>
            <a:ext cx="2510492" cy="651510"/>
          </a:xfrm>
          <a:prstGeom prst="rect">
            <a:avLst/>
          </a:prstGeom>
          <a:noFill/>
        </p:spPr>
        <p:txBody>
          <a:bodyPr wrap="square" rtlCol="0" anchor="t">
            <a:noAutofit/>
          </a:bodyPr>
          <a:lstStyle/>
          <a:p>
            <a:pPr marL="171450" indent="-171450" algn="just">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Integration of legacy core systems with digital channels</a:t>
            </a:r>
            <a:endParaRPr lang="en-US" altLang="zh-CN" sz="1000" dirty="0">
              <a:latin typeface="微软雅黑" panose="020B0503020204020204" charset="-122"/>
              <a:ea typeface="微软雅黑" panose="020B0503020204020204" charset="-122"/>
              <a:cs typeface="微软雅黑" panose="020B0503020204020204" charset="-122"/>
              <a:sym typeface="+mn-ea"/>
            </a:endParaRPr>
          </a:p>
          <a:p>
            <a:pPr marL="171450" indent="-171450" algn="just">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Unified management of fiat and crypto assets</a:t>
            </a:r>
            <a:endParaRPr lang="en-US" altLang="zh-CN" sz="1000" dirty="0">
              <a:latin typeface="微软雅黑" panose="020B0503020204020204" charset="-122"/>
              <a:ea typeface="微软雅黑" panose="020B0503020204020204" charset="-122"/>
              <a:cs typeface="微软雅黑" panose="020B0503020204020204" charset="-122"/>
              <a:sym typeface="+mn-ea"/>
            </a:endParaRPr>
          </a:p>
        </p:txBody>
      </p:sp>
      <p:sp>
        <p:nvSpPr>
          <p:cNvPr id="71" name="文本框 70"/>
          <p:cNvSpPr txBox="1"/>
          <p:nvPr/>
        </p:nvSpPr>
        <p:spPr>
          <a:xfrm>
            <a:off x="6525260" y="1742659"/>
            <a:ext cx="4907915" cy="644525"/>
          </a:xfrm>
          <a:prstGeom prst="rect">
            <a:avLst/>
          </a:prstGeom>
          <a:noFill/>
        </p:spPr>
        <p:txBody>
          <a:bodyPr wrap="square" rtlCol="0" anchor="t">
            <a:noAutofit/>
          </a:bodyPr>
          <a:lstStyle/>
          <a:p>
            <a:pPr algn="just">
              <a:lnSpc>
                <a:spcPct val="130000"/>
              </a:lnSpc>
              <a:spcBef>
                <a:spcPts val="300"/>
              </a:spcBef>
              <a:spcAft>
                <a:spcPts val="300"/>
              </a:spcAft>
            </a:pPr>
            <a:r>
              <a:rPr lang="en-US" altLang="zh-CN" sz="1100" dirty="0">
                <a:latin typeface="微软雅黑" panose="020B0503020204020204" charset="-122"/>
                <a:ea typeface="微软雅黑" panose="020B0503020204020204" charset="-122"/>
                <a:cs typeface="微软雅黑" panose="020B0503020204020204" charset="-122"/>
                <a:sym typeface="+mn-ea"/>
              </a:rPr>
              <a:t>Offering global payment and wallet providers multi-currency acquiring, cross-border payment, and wallet management solutions with unified support for fiat and crypto assets.</a:t>
            </a:r>
            <a:endParaRPr lang="zh-CN" altLang="en-US" sz="1100" dirty="0">
              <a:latin typeface="微软雅黑" panose="020B0503020204020204" charset="-122"/>
              <a:ea typeface="微软雅黑" panose="020B0503020204020204" charset="-122"/>
              <a:cs typeface="微软雅黑" panose="020B0503020204020204" charset="-122"/>
              <a:sym typeface="+mn-ea"/>
            </a:endParaRPr>
          </a:p>
        </p:txBody>
      </p:sp>
      <p:sp>
        <p:nvSpPr>
          <p:cNvPr id="72" name="文本框 71"/>
          <p:cNvSpPr txBox="1"/>
          <p:nvPr/>
        </p:nvSpPr>
        <p:spPr>
          <a:xfrm>
            <a:off x="6525260" y="2453843"/>
            <a:ext cx="1817370" cy="263525"/>
          </a:xfrm>
          <a:prstGeom prst="rect">
            <a:avLst/>
          </a:prstGeom>
          <a:noFill/>
        </p:spPr>
        <p:txBody>
          <a:bodyPr wrap="square" rtlCol="0">
            <a:noAutofit/>
          </a:bodyPr>
          <a:lstStyle/>
          <a:p>
            <a:pPr algn="l">
              <a:lnSpc>
                <a:spcPct val="11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Typical Needs</a:t>
            </a:r>
            <a:endParaRPr lang="zh-CN"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73" name="文本框 72" descr="7b0a202020202262756c6c6574223a20227b5c2263617465676f727949645c223a5c225c222c5c2274656d706c61746549645c223a32303233313634337d220a7d0a"/>
          <p:cNvSpPr txBox="1"/>
          <p:nvPr/>
        </p:nvSpPr>
        <p:spPr>
          <a:xfrm>
            <a:off x="6525260" y="2749219"/>
            <a:ext cx="2755631" cy="651510"/>
          </a:xfrm>
          <a:prstGeom prst="rect">
            <a:avLst/>
          </a:prstGeom>
          <a:noFill/>
        </p:spPr>
        <p:txBody>
          <a:bodyPr wrap="square" rtlCol="0" anchor="t">
            <a:noAutofit/>
          </a:bodyPr>
          <a:lstStyle/>
          <a:p>
            <a:pPr marL="171450" indent="-171450" algn="just">
              <a:lnSpc>
                <a:spcPct val="14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Global multi-currency settlement and exchange</a:t>
            </a:r>
            <a:endParaRPr lang="en-US" altLang="zh-CN" sz="1000" dirty="0">
              <a:latin typeface="微软雅黑" panose="020B0503020204020204" charset="-122"/>
              <a:ea typeface="微软雅黑" panose="020B0503020204020204" charset="-122"/>
              <a:cs typeface="微软雅黑" panose="020B0503020204020204" charset="-122"/>
              <a:sym typeface="+mn-ea"/>
            </a:endParaRPr>
          </a:p>
          <a:p>
            <a:pPr marL="171450" indent="-171450" algn="just">
              <a:lnSpc>
                <a:spcPct val="14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Cross-border payment compliance and efficiency</a:t>
            </a:r>
            <a:endParaRPr lang="en-US" altLang="zh-CN" sz="1000" dirty="0">
              <a:latin typeface="微软雅黑" panose="020B0503020204020204" charset="-122"/>
              <a:ea typeface="微软雅黑" panose="020B0503020204020204" charset="-122"/>
              <a:cs typeface="微软雅黑" panose="020B0503020204020204" charset="-122"/>
              <a:sym typeface="+mn-ea"/>
            </a:endParaRPr>
          </a:p>
        </p:txBody>
      </p:sp>
      <p:sp>
        <p:nvSpPr>
          <p:cNvPr id="78" name="文本框 77"/>
          <p:cNvSpPr txBox="1"/>
          <p:nvPr/>
        </p:nvSpPr>
        <p:spPr>
          <a:xfrm>
            <a:off x="931545" y="4660900"/>
            <a:ext cx="5064759" cy="644525"/>
          </a:xfrm>
          <a:prstGeom prst="rect">
            <a:avLst/>
          </a:prstGeom>
          <a:noFill/>
        </p:spPr>
        <p:txBody>
          <a:bodyPr wrap="square" rtlCol="0" anchor="t">
            <a:noAutofit/>
          </a:bodyPr>
          <a:lstStyle/>
          <a:p>
            <a:pPr>
              <a:lnSpc>
                <a:spcPct val="130000"/>
              </a:lnSpc>
              <a:spcBef>
                <a:spcPts val="300"/>
              </a:spcBef>
              <a:spcAft>
                <a:spcPts val="300"/>
              </a:spcAft>
            </a:pPr>
            <a:r>
              <a:rPr lang="en-US" altLang="zh-CN" sz="1200" dirty="0">
                <a:latin typeface="微软雅黑" panose="020B0503020204020204" charset="-122"/>
                <a:ea typeface="微软雅黑" panose="020B0503020204020204" charset="-122"/>
                <a:cs typeface="微软雅黑" panose="020B0503020204020204" charset="-122"/>
                <a:sym typeface="+mn-ea"/>
              </a:rPr>
              <a:t>Delivering compliant custody, asset issuance, and trading solutions for Virtual Asset Service Providers.</a:t>
            </a:r>
            <a:endParaRPr lang="zh-CN" altLang="en-US" sz="1200" dirty="0">
              <a:latin typeface="微软雅黑" panose="020B0503020204020204" charset="-122"/>
              <a:ea typeface="微软雅黑" panose="020B0503020204020204" charset="-122"/>
              <a:cs typeface="微软雅黑" panose="020B0503020204020204" charset="-122"/>
            </a:endParaRPr>
          </a:p>
        </p:txBody>
      </p:sp>
      <p:sp>
        <p:nvSpPr>
          <p:cNvPr id="79" name="文本框 78"/>
          <p:cNvSpPr txBox="1"/>
          <p:nvPr/>
        </p:nvSpPr>
        <p:spPr>
          <a:xfrm>
            <a:off x="931545" y="5305425"/>
            <a:ext cx="1817370" cy="263525"/>
          </a:xfrm>
          <a:prstGeom prst="rect">
            <a:avLst/>
          </a:prstGeom>
          <a:noFill/>
        </p:spPr>
        <p:txBody>
          <a:bodyPr wrap="square" rtlCol="0">
            <a:noAutofit/>
          </a:bodyPr>
          <a:lstStyle/>
          <a:p>
            <a:pPr algn="l">
              <a:lnSpc>
                <a:spcPct val="11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Typical Needs</a:t>
            </a:r>
            <a:endParaRPr lang="zh-CN"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85" name="文本框 84"/>
          <p:cNvSpPr txBox="1"/>
          <p:nvPr/>
        </p:nvSpPr>
        <p:spPr>
          <a:xfrm>
            <a:off x="6572886" y="4586605"/>
            <a:ext cx="4907915" cy="644525"/>
          </a:xfrm>
          <a:prstGeom prst="rect">
            <a:avLst/>
          </a:prstGeom>
          <a:noFill/>
        </p:spPr>
        <p:txBody>
          <a:bodyPr wrap="square" rtlCol="0" anchor="t">
            <a:noAutofit/>
          </a:bodyPr>
          <a:lstStyle/>
          <a:p>
            <a:pPr algn="just">
              <a:lnSpc>
                <a:spcPct val="130000"/>
              </a:lnSpc>
              <a:spcBef>
                <a:spcPts val="300"/>
              </a:spcBef>
              <a:spcAft>
                <a:spcPts val="300"/>
              </a:spcAft>
            </a:pPr>
            <a:r>
              <a:rPr lang="en-US" altLang="zh-CN" sz="1100" dirty="0">
                <a:latin typeface="微软雅黑" panose="020B0503020204020204" charset="-122"/>
                <a:ea typeface="微软雅黑" panose="020B0503020204020204" charset="-122"/>
                <a:cs typeface="微软雅黑" panose="020B0503020204020204" charset="-122"/>
                <a:sym typeface="+mn-ea"/>
              </a:rPr>
              <a:t>Providing intelligent investment account systems, RWA tokenization, and investment product management for investment banks and asset managers.</a:t>
            </a:r>
            <a:endParaRPr lang="zh-CN" altLang="en-US" sz="1100" dirty="0">
              <a:latin typeface="微软雅黑" panose="020B0503020204020204" charset="-122"/>
              <a:ea typeface="微软雅黑" panose="020B0503020204020204" charset="-122"/>
              <a:cs typeface="微软雅黑" panose="020B0503020204020204" charset="-122"/>
            </a:endParaRPr>
          </a:p>
        </p:txBody>
      </p:sp>
      <p:sp>
        <p:nvSpPr>
          <p:cNvPr id="86" name="文本框 85"/>
          <p:cNvSpPr txBox="1"/>
          <p:nvPr/>
        </p:nvSpPr>
        <p:spPr>
          <a:xfrm>
            <a:off x="6517640" y="5299710"/>
            <a:ext cx="1817370" cy="263525"/>
          </a:xfrm>
          <a:prstGeom prst="rect">
            <a:avLst/>
          </a:prstGeom>
          <a:noFill/>
        </p:spPr>
        <p:txBody>
          <a:bodyPr wrap="square" rtlCol="0">
            <a:noAutofit/>
          </a:bodyPr>
          <a:lstStyle/>
          <a:p>
            <a:pPr algn="l">
              <a:lnSpc>
                <a:spcPct val="11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Typical Needs</a:t>
            </a:r>
            <a:endParaRPr lang="zh-CN" altLang="zh-CN" sz="14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2" name="文本框 1" descr="7b0a202020202262756c6c6574223a20227b5c2263617465676f727949645c223a5c225c222c5c2274656d706c61746549645c223a32303233313634337d220a7d0a"/>
          <p:cNvSpPr txBox="1"/>
          <p:nvPr/>
        </p:nvSpPr>
        <p:spPr>
          <a:xfrm>
            <a:off x="3532207" y="2777490"/>
            <a:ext cx="2399963" cy="651510"/>
          </a:xfrm>
          <a:prstGeom prst="rect">
            <a:avLst/>
          </a:prstGeom>
          <a:noFill/>
        </p:spPr>
        <p:txBody>
          <a:bodyPr wrap="square" rtlCol="0" anchor="t">
            <a:noAutofit/>
          </a:bodyPr>
          <a:lstStyle/>
          <a:p>
            <a:pPr marL="171450" indent="-171450" algn="just">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Seamless omnichannel customer experience</a:t>
            </a:r>
            <a:endParaRPr lang="en-US" altLang="zh-CN" sz="1000" dirty="0">
              <a:latin typeface="微软雅黑" panose="020B0503020204020204" charset="-122"/>
              <a:ea typeface="微软雅黑" panose="020B0503020204020204" charset="-122"/>
              <a:cs typeface="微软雅黑" panose="020B0503020204020204" charset="-122"/>
              <a:sym typeface="+mn-ea"/>
            </a:endParaRPr>
          </a:p>
          <a:p>
            <a:pPr marL="171450" indent="-171450" algn="just">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Balance between innovation and compliance</a:t>
            </a:r>
            <a:endParaRPr lang="zh-CN" altLang="en-US" sz="1000" dirty="0">
              <a:latin typeface="微软雅黑" panose="020B0503020204020204" charset="-122"/>
              <a:ea typeface="微软雅黑" panose="020B0503020204020204" charset="-122"/>
              <a:cs typeface="微软雅黑" panose="020B0503020204020204" charset="-122"/>
            </a:endParaRPr>
          </a:p>
        </p:txBody>
      </p:sp>
      <p:sp>
        <p:nvSpPr>
          <p:cNvPr id="5" name="文本框 4" descr="7b0a202020202262756c6c6574223a20227b5c2263617465676f727949645c223a5c225c222c5c2274656d706c61746549645c223a32303233313634337d220a7d0a"/>
          <p:cNvSpPr txBox="1"/>
          <p:nvPr/>
        </p:nvSpPr>
        <p:spPr>
          <a:xfrm>
            <a:off x="9280891" y="2777495"/>
            <a:ext cx="2260574" cy="651510"/>
          </a:xfrm>
          <a:prstGeom prst="rect">
            <a:avLst/>
          </a:prstGeom>
          <a:noFill/>
        </p:spPr>
        <p:txBody>
          <a:bodyPr wrap="square" rtlCol="0" anchor="t">
            <a:noAutofit/>
          </a:bodyPr>
          <a:lstStyle/>
          <a:p>
            <a:pPr marL="171450" indent="-171450" algn="just">
              <a:lnSpc>
                <a:spcPct val="14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Integration of card acquiring and crypto payments</a:t>
            </a:r>
            <a:endParaRPr lang="en-US" altLang="zh-CN" sz="1000" dirty="0">
              <a:latin typeface="微软雅黑" panose="020B0503020204020204" charset="-122"/>
              <a:ea typeface="微软雅黑" panose="020B0503020204020204" charset="-122"/>
              <a:cs typeface="微软雅黑" panose="020B0503020204020204" charset="-122"/>
              <a:sym typeface="+mn-ea"/>
            </a:endParaRPr>
          </a:p>
          <a:p>
            <a:pPr marL="171450" indent="-171450" algn="just">
              <a:lnSpc>
                <a:spcPct val="14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Wallet account management</a:t>
            </a:r>
            <a:endParaRPr lang="zh-CN" altLang="en-US" sz="1000"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7" descr="7b0a202020202262756c6c6574223a20227b5c2263617465676f727949645c223a5c225c222c5c2274656d706c61746549645c223a32303233313634337d220a7d0a"/>
          <p:cNvSpPr txBox="1"/>
          <p:nvPr/>
        </p:nvSpPr>
        <p:spPr>
          <a:xfrm>
            <a:off x="996949" y="5734911"/>
            <a:ext cx="2705039" cy="651510"/>
          </a:xfrm>
          <a:prstGeom prst="rect">
            <a:avLst/>
          </a:prstGeom>
          <a:noFill/>
        </p:spPr>
        <p:txBody>
          <a:bodyPr wrap="square" rtlCol="0" anchor="t">
            <a:noAutofit/>
          </a:bodyPr>
          <a:lstStyle/>
          <a:p>
            <a:pPr marL="171450" indent="-171450">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Compliant crypto custody architecture</a:t>
            </a:r>
            <a:endParaRPr lang="en-US" altLang="zh-CN" sz="1000" dirty="0">
              <a:latin typeface="微软雅黑" panose="020B0503020204020204" charset="-122"/>
              <a:ea typeface="微软雅黑" panose="020B0503020204020204" charset="-122"/>
              <a:cs typeface="微软雅黑" panose="020B0503020204020204" charset="-122"/>
              <a:sym typeface="+mn-ea"/>
            </a:endParaRPr>
          </a:p>
          <a:p>
            <a:pPr marL="171450" indent="-171450">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Automated KYT/KYA risk management systems</a:t>
            </a:r>
            <a:endParaRPr lang="en-US" altLang="zh-CN" sz="1000" dirty="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descr="7b0a202020202262756c6c6574223a20227b5c2263617465676f727949645c223a5c225c222c5c2274656d706c61746549645c223a32303233313634337d220a7d0a"/>
          <p:cNvSpPr txBox="1"/>
          <p:nvPr/>
        </p:nvSpPr>
        <p:spPr>
          <a:xfrm>
            <a:off x="3604598" y="5734911"/>
            <a:ext cx="2466002" cy="651510"/>
          </a:xfrm>
          <a:prstGeom prst="rect">
            <a:avLst/>
          </a:prstGeom>
          <a:noFill/>
        </p:spPr>
        <p:txBody>
          <a:bodyPr wrap="square" rtlCol="0" anchor="t">
            <a:noAutofit/>
          </a:bodyPr>
          <a:lstStyle/>
          <a:p>
            <a:pPr marL="171450" indent="-171450">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Two-way fiat and crypt currencies conversion</a:t>
            </a:r>
            <a:endParaRPr lang="en-US" altLang="zh-CN" sz="1000" dirty="0">
              <a:latin typeface="微软雅黑" panose="020B0503020204020204" charset="-122"/>
              <a:ea typeface="微软雅黑" panose="020B0503020204020204" charset="-122"/>
              <a:cs typeface="微软雅黑" panose="020B0503020204020204" charset="-122"/>
              <a:sym typeface="+mn-ea"/>
            </a:endParaRPr>
          </a:p>
          <a:p>
            <a:pPr marL="171450" indent="-171450">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Secure multi-chain, multi-wallet management</a:t>
            </a:r>
            <a:endParaRPr lang="en-US" altLang="zh-CN" sz="1000" dirty="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descr="7b0a202020202262756c6c6574223a20227b5c2263617465676f727949645c223a5c225c222c5c2274656d706c61746549645c223a32303233313634337d220a7d0a"/>
          <p:cNvSpPr txBox="1"/>
          <p:nvPr/>
        </p:nvSpPr>
        <p:spPr>
          <a:xfrm>
            <a:off x="6572885" y="5722873"/>
            <a:ext cx="2708005" cy="651510"/>
          </a:xfrm>
          <a:prstGeom prst="rect">
            <a:avLst/>
          </a:prstGeom>
          <a:noFill/>
        </p:spPr>
        <p:txBody>
          <a:bodyPr wrap="square" rtlCol="0" anchor="t">
            <a:noAutofit/>
          </a:bodyPr>
          <a:lstStyle/>
          <a:p>
            <a:pPr marL="171450" indent="-171450">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Precise management and registration of asset shares</a:t>
            </a:r>
            <a:endParaRPr lang="en-US" altLang="zh-CN" sz="1000" dirty="0">
              <a:latin typeface="微软雅黑" panose="020B0503020204020204" charset="-122"/>
              <a:ea typeface="微软雅黑" panose="020B0503020204020204" charset="-122"/>
              <a:cs typeface="微软雅黑" panose="020B0503020204020204" charset="-122"/>
              <a:sym typeface="+mn-ea"/>
            </a:endParaRPr>
          </a:p>
          <a:p>
            <a:pPr marL="171450" indent="-171450">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Automated dividend distribution via smart contracts</a:t>
            </a:r>
            <a:endParaRPr lang="en-US" altLang="zh-CN" sz="1000" dirty="0">
              <a:latin typeface="微软雅黑" panose="020B0503020204020204" charset="-122"/>
              <a:ea typeface="微软雅黑" panose="020B0503020204020204" charset="-122"/>
              <a:cs typeface="微软雅黑" panose="020B0503020204020204" charset="-122"/>
              <a:sym typeface="+mn-ea"/>
            </a:endParaRPr>
          </a:p>
        </p:txBody>
      </p:sp>
      <p:sp>
        <p:nvSpPr>
          <p:cNvPr id="13" name="文本框 12" descr="7b0a202020202262756c6c6574223a20227b5c2263617465676f727949645c223a5c225c222c5c2274656d706c61746549645c223a32303233313634337d220a7d0a"/>
          <p:cNvSpPr txBox="1"/>
          <p:nvPr/>
        </p:nvSpPr>
        <p:spPr>
          <a:xfrm>
            <a:off x="9185944" y="5719833"/>
            <a:ext cx="2466002" cy="651510"/>
          </a:xfrm>
          <a:prstGeom prst="rect">
            <a:avLst/>
          </a:prstGeom>
          <a:noFill/>
        </p:spPr>
        <p:txBody>
          <a:bodyPr wrap="square" rtlCol="0" anchor="t">
            <a:noAutofit/>
          </a:bodyPr>
          <a:lstStyle/>
          <a:p>
            <a:pPr marL="171450" indent="-171450">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Integration of traditional securities and crypto assets</a:t>
            </a:r>
            <a:endParaRPr lang="en-US" altLang="zh-CN" sz="1000" dirty="0">
              <a:latin typeface="微软雅黑" panose="020B0503020204020204" charset="-122"/>
              <a:ea typeface="微软雅黑" panose="020B0503020204020204" charset="-122"/>
              <a:cs typeface="微软雅黑" panose="020B0503020204020204" charset="-122"/>
              <a:sym typeface="+mn-ea"/>
            </a:endParaRPr>
          </a:p>
          <a:p>
            <a:pPr marL="171450" indent="-171450">
              <a:lnSpc>
                <a:spcPct val="130000"/>
              </a:lnSpc>
              <a:spcBef>
                <a:spcPts val="300"/>
              </a:spcBef>
              <a:spcAft>
                <a:spcPts val="300"/>
              </a:spcAft>
              <a:buFont typeface="Arial" panose="020B0604020202020204" pitchFamily="34" charset="0"/>
              <a:buChar char="•"/>
            </a:pPr>
            <a:r>
              <a:rPr lang="en-US" altLang="zh-CN" sz="1000" dirty="0">
                <a:latin typeface="微软雅黑" panose="020B0503020204020204" charset="-122"/>
                <a:ea typeface="微软雅黑" panose="020B0503020204020204" charset="-122"/>
                <a:cs typeface="微软雅黑" panose="020B0503020204020204" charset="-122"/>
                <a:sym typeface="+mn-ea"/>
              </a:rPr>
              <a:t>Regulatory-compliant asset tokenization</a:t>
            </a:r>
            <a:endParaRPr lang="en-US" altLang="zh-CN" sz="10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650687" y="1281126"/>
            <a:ext cx="10735945" cy="1651209"/>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endParaRPr>
          </a:p>
        </p:txBody>
      </p:sp>
      <p:sp>
        <p:nvSpPr>
          <p:cNvPr id="58" name="文本框 57"/>
          <p:cNvSpPr txBox="1"/>
          <p:nvPr/>
        </p:nvSpPr>
        <p:spPr>
          <a:xfrm>
            <a:off x="4850130" y="1246505"/>
            <a:ext cx="240601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Customer Access</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59" name="矩形 58"/>
          <p:cNvSpPr/>
          <p:nvPr/>
        </p:nvSpPr>
        <p:spPr>
          <a:xfrm>
            <a:off x="2475230" y="3379470"/>
            <a:ext cx="3856990"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60" name="文本框 59"/>
          <p:cNvSpPr txBox="1"/>
          <p:nvPr/>
        </p:nvSpPr>
        <p:spPr>
          <a:xfrm>
            <a:off x="3502025" y="3465195"/>
            <a:ext cx="1819275" cy="288925"/>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rPr>
              <a:t>Bank</a:t>
            </a:r>
            <a:r>
              <a:rPr lang="zh-CN" altLang="en-US" sz="1400"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rPr>
              <a:t> </a:t>
            </a:r>
            <a:r>
              <a:rPr lang="en-US" altLang="zh-CN" sz="1400" b="1" kern="1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rPr>
              <a:t>Account</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65" name="矩形 64"/>
          <p:cNvSpPr/>
          <p:nvPr/>
        </p:nvSpPr>
        <p:spPr>
          <a:xfrm>
            <a:off x="650052" y="5152436"/>
            <a:ext cx="10736580" cy="1476964"/>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66" name="文本框 65"/>
          <p:cNvSpPr txBox="1"/>
          <p:nvPr/>
        </p:nvSpPr>
        <p:spPr>
          <a:xfrm>
            <a:off x="4344035" y="5124450"/>
            <a:ext cx="351853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Web3 Infrastructure</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3" name="圆角矩形 2"/>
          <p:cNvSpPr/>
          <p:nvPr/>
        </p:nvSpPr>
        <p:spPr>
          <a:xfrm>
            <a:off x="770883"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Open Banking API Platform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OBA</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4" name="圆角矩形 23"/>
          <p:cNvSpPr/>
          <p:nvPr/>
        </p:nvSpPr>
        <p:spPr>
          <a:xfrm>
            <a:off x="4344028"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Mobile Banking Platform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MB</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5" name="圆角矩形 24"/>
          <p:cNvSpPr/>
          <p:nvPr/>
        </p:nvSpPr>
        <p:spPr>
          <a:xfrm>
            <a:off x="7917173" y="165105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Online Banking Platform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a:t>
            </a:r>
            <a:r>
              <a:rPr lang="zh-CN" altLang="en-US" sz="1400" b="1" dirty="0">
                <a:latin typeface="微软雅黑" panose="020B0503020204020204" charset="-122"/>
                <a:ea typeface="微软雅黑" panose="020B0503020204020204" charset="-122"/>
                <a:cs typeface="微软雅黑" panose="020B0503020204020204" charset="-122"/>
                <a:sym typeface="+mn-ea"/>
              </a:rPr>
              <a:t>B</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8" name="圆角矩形 27"/>
          <p:cNvSpPr/>
          <p:nvPr/>
        </p:nvSpPr>
        <p:spPr>
          <a:xfrm>
            <a:off x="2600325" y="3854450"/>
            <a:ext cx="175260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Core Banking System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CBS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31" name="圆角矩形 30"/>
          <p:cNvSpPr/>
          <p:nvPr/>
        </p:nvSpPr>
        <p:spPr>
          <a:xfrm>
            <a:off x="609517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Virtual Asset Custody System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VACS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33" name="圆角矩形 32"/>
          <p:cNvSpPr/>
          <p:nvPr/>
        </p:nvSpPr>
        <p:spPr>
          <a:xfrm>
            <a:off x="82848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Virtual Asset Issuance System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VAIS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nvSpPr>
        <p:spPr>
          <a:xfrm>
            <a:off x="617220" y="3368040"/>
            <a:ext cx="1731645"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14" name="文本框 13"/>
          <p:cNvSpPr txBox="1"/>
          <p:nvPr/>
        </p:nvSpPr>
        <p:spPr>
          <a:xfrm>
            <a:off x="848995" y="3468370"/>
            <a:ext cx="1421765" cy="254000"/>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Compliance</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15" name="圆角矩形 14"/>
          <p:cNvSpPr/>
          <p:nvPr/>
        </p:nvSpPr>
        <p:spPr>
          <a:xfrm>
            <a:off x="778510" y="3871595"/>
            <a:ext cx="147193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16" name="矩形 15"/>
          <p:cNvSpPr/>
          <p:nvPr/>
        </p:nvSpPr>
        <p:spPr>
          <a:xfrm>
            <a:off x="9612630" y="3387725"/>
            <a:ext cx="1773555"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17" name="文本框 16"/>
          <p:cNvSpPr txBox="1"/>
          <p:nvPr/>
        </p:nvSpPr>
        <p:spPr>
          <a:xfrm>
            <a:off x="9799955" y="3484880"/>
            <a:ext cx="1421130" cy="254000"/>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Fund Channel</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18" name="圆角矩形 17"/>
          <p:cNvSpPr/>
          <p:nvPr/>
        </p:nvSpPr>
        <p:spPr>
          <a:xfrm>
            <a:off x="9712960" y="3871595"/>
            <a:ext cx="1529715" cy="754380"/>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Fund Channel Management</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FCMS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720090" y="3986530"/>
            <a:ext cx="1493520" cy="484505"/>
          </a:xfrm>
          <a:prstGeom prst="rect">
            <a:avLst/>
          </a:prstGeom>
          <a:noFill/>
        </p:spPr>
        <p:txBody>
          <a:bodyPr wrap="square" rtlCol="0">
            <a:noAutofit/>
          </a:bodyPr>
          <a:lstStyle/>
          <a:p>
            <a:pPr algn="ctr">
              <a:lnSpc>
                <a:spcPct val="90000"/>
              </a:lnSpc>
            </a:pP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rPr>
              <a:t>Compliance Management</a:t>
            </a:r>
            <a:endPar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lnSpc>
                <a:spcPct val="90000"/>
              </a:lnSpc>
            </a:pP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sym typeface="+mn-ea"/>
              </a:rPr>
              <a:t>CCMS</a:t>
            </a:r>
            <a:endParaRPr lang="en-US" altLang="zh-CN" sz="1400" b="1" kern="100"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 name="文本占位符 1"/>
          <p:cNvSpPr txBox="1"/>
          <p:nvPr/>
        </p:nvSpPr>
        <p:spPr>
          <a:xfrm>
            <a:off x="595630" y="224155"/>
            <a:ext cx="9632950" cy="46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1. Digital Banking Functional Modules</a:t>
            </a:r>
            <a:endParaRPr lang="zh-CN"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endParaRPr>
          </a:p>
        </p:txBody>
      </p:sp>
      <p:sp>
        <p:nvSpPr>
          <p:cNvPr id="5" name="圆角矩形 4"/>
          <p:cNvSpPr/>
          <p:nvPr/>
        </p:nvSpPr>
        <p:spPr>
          <a:xfrm>
            <a:off x="4453255" y="3852545"/>
            <a:ext cx="176085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 Management System</a:t>
            </a:r>
            <a:endParaRPr lang="en-US" altLang="zh-CN"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VA</a:t>
            </a:r>
            <a:r>
              <a:rPr lang="en-US" altLang="zh-CN" sz="1400" b="1" dirty="0">
                <a:latin typeface="微软雅黑" panose="020B0503020204020204" charset="-122"/>
                <a:ea typeface="微软雅黑" panose="020B0503020204020204" charset="-122"/>
                <a:cs typeface="微软雅黑" panose="020B0503020204020204" charset="-122"/>
                <a:sym typeface="+mn-ea"/>
              </a:rPr>
              <a:t>MS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nvSpPr>
        <p:spPr>
          <a:xfrm>
            <a:off x="6469380" y="3381375"/>
            <a:ext cx="3006725"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7" name="文本框 6"/>
          <p:cNvSpPr txBox="1"/>
          <p:nvPr/>
        </p:nvSpPr>
        <p:spPr>
          <a:xfrm>
            <a:off x="7010400" y="3467100"/>
            <a:ext cx="1819275" cy="288925"/>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Payment</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8" name="圆角矩形 7"/>
          <p:cNvSpPr/>
          <p:nvPr/>
        </p:nvSpPr>
        <p:spPr>
          <a:xfrm>
            <a:off x="6569657" y="3854449"/>
            <a:ext cx="128143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Card Issuance</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GA-CIS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9" name="圆角矩形 8"/>
          <p:cNvSpPr/>
          <p:nvPr/>
        </p:nvSpPr>
        <p:spPr>
          <a:xfrm>
            <a:off x="7962579" y="3862070"/>
            <a:ext cx="1426852"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Virtual Asset Acquiring</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a:t>
            </a:r>
            <a:r>
              <a:rPr lang="zh-CN" altLang="en-US" sz="1400" b="1" dirty="0">
                <a:latin typeface="微软雅黑" panose="020B0503020204020204" charset="-122"/>
                <a:ea typeface="微软雅黑" panose="020B0503020204020204" charset="-122"/>
                <a:cs typeface="微软雅黑" panose="020B0503020204020204" charset="-122"/>
                <a:sym typeface="+mn-ea"/>
              </a:rPr>
              <a:t>AS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圆角矩形 131"/>
          <p:cNvSpPr/>
          <p:nvPr>
            <p:custDataLst>
              <p:tags r:id="rId1"/>
            </p:custDataLst>
          </p:nvPr>
        </p:nvSpPr>
        <p:spPr>
          <a:xfrm>
            <a:off x="6421754" y="1426041"/>
            <a:ext cx="5045817" cy="1377654"/>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lumMod val="50000"/>
                  <a:lumOff val="50000"/>
                  <a:alpha val="10000"/>
                </a:schemeClr>
              </a:solidFill>
            </a:endParaRPr>
          </a:p>
        </p:txBody>
      </p:sp>
      <p:sp>
        <p:nvSpPr>
          <p:cNvPr id="107" name="圆角矩形 106"/>
          <p:cNvSpPr/>
          <p:nvPr>
            <p:custDataLst>
              <p:tags r:id="rId2"/>
            </p:custDataLst>
          </p:nvPr>
        </p:nvSpPr>
        <p:spPr>
          <a:xfrm>
            <a:off x="904874" y="1427540"/>
            <a:ext cx="4968295" cy="1382335"/>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lumMod val="50000"/>
                  <a:lumOff val="50000"/>
                  <a:alpha val="10000"/>
                </a:schemeClr>
              </a:solidFill>
            </a:endParaRPr>
          </a:p>
        </p:txBody>
      </p:sp>
      <p:sp>
        <p:nvSpPr>
          <p:cNvPr id="147" name="圆角矩形 146"/>
          <p:cNvSpPr/>
          <p:nvPr>
            <p:custDataLst>
              <p:tags r:id="rId3"/>
            </p:custDataLst>
          </p:nvPr>
        </p:nvSpPr>
        <p:spPr>
          <a:xfrm>
            <a:off x="6421755" y="3338195"/>
            <a:ext cx="5045816" cy="1280795"/>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lumMod val="50000"/>
                  <a:lumOff val="50000"/>
                  <a:alpha val="10000"/>
                </a:schemeClr>
              </a:solidFill>
            </a:endParaRPr>
          </a:p>
        </p:txBody>
      </p:sp>
      <p:sp>
        <p:nvSpPr>
          <p:cNvPr id="3" name="矩形 2"/>
          <p:cNvSpPr/>
          <p:nvPr>
            <p:custDataLst>
              <p:tags r:id="rId4"/>
            </p:custDataLst>
          </p:nvPr>
        </p:nvSpPr>
        <p:spPr>
          <a:xfrm>
            <a:off x="1965107" y="1543841"/>
            <a:ext cx="3653105" cy="387985"/>
          </a:xfrm>
          <a:prstGeom prst="rect">
            <a:avLst/>
          </a:prstGeom>
          <a:noFill/>
        </p:spPr>
        <p:txBody>
          <a:bodyPr wrap="square" lIns="0" tIns="0" rIns="0" bIns="0" rtlCol="0" anchor="t" anchorCtr="0">
            <a:noAutofit/>
          </a:bodyPr>
          <a:lstStyle/>
          <a:p>
            <a:pPr algn="ctr">
              <a:lnSpc>
                <a:spcPct val="100000"/>
              </a:lnSpc>
              <a:buClrTx/>
              <a:buSzTx/>
              <a:buFontTx/>
            </a:pPr>
            <a:r>
              <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Integrated Core Accounting System</a:t>
            </a:r>
            <a:endParaRPr lang="zh-CN" altLang="en-US"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9" name="矩形 8"/>
          <p:cNvSpPr/>
          <p:nvPr>
            <p:custDataLst>
              <p:tags r:id="rId5"/>
            </p:custDataLst>
          </p:nvPr>
        </p:nvSpPr>
        <p:spPr>
          <a:xfrm>
            <a:off x="1130465" y="2072161"/>
            <a:ext cx="4638510" cy="677950"/>
          </a:xfrm>
          <a:prstGeom prst="rect">
            <a:avLst/>
          </a:prstGeom>
          <a:noFill/>
        </p:spPr>
        <p:txBody>
          <a:bodyPr wrap="square" lIns="0" tIns="0" rIns="0" bIns="0" rtlCol="0" anchor="b" anchorCtr="0">
            <a:noAutofit/>
          </a:bodyPr>
          <a:lstStyle/>
          <a:p>
            <a:pPr algn="l">
              <a:lnSpc>
                <a:spcPct val="120000"/>
              </a:lnSpc>
              <a:spcBef>
                <a:spcPct val="0"/>
              </a:spcBef>
              <a:spcAft>
                <a:spcPct val="0"/>
              </a:spcAft>
            </a:pPr>
            <a:r>
              <a:rPr lang="en-US" altLang="zh-CN" sz="1000" dirty="0">
                <a:latin typeface="微软雅黑" panose="020B0503020204020204" charset="-122"/>
                <a:ea typeface="微软雅黑" panose="020B0503020204020204" charset="-122"/>
                <a:cs typeface="微软雅黑" panose="020B0503020204020204" charset="-122"/>
              </a:rPr>
              <a:t>A self-developed core system integrating business and finance operations, fully compliant with financial regulatory standards. It deeply unifies operational workflows and financial accounting, ensuring transparency, consistency, and automated compliance for efficient accounting, supporting stable operations and risk management.</a:t>
            </a:r>
            <a:endParaRPr lang="zh-CN" altLang="en-US" sz="1000" dirty="0">
              <a:latin typeface="微软雅黑" panose="020B0503020204020204" charset="-122"/>
              <a:ea typeface="微软雅黑" panose="020B0503020204020204" charset="-122"/>
              <a:cs typeface="微软雅黑" panose="020B0503020204020204" charset="-122"/>
            </a:endParaRPr>
          </a:p>
        </p:txBody>
      </p:sp>
      <p:pic>
        <p:nvPicPr>
          <p:cNvPr id="2" name="图片 1" descr="C:/Users/NYX/Downloads/7967970_从下往上看的纽约摩天大楼.jpg7967970_从下往上看的纽约摩天大楼"/>
          <p:cNvPicPr>
            <a:picLocks noChangeAspect="1"/>
          </p:cNvPicPr>
          <p:nvPr>
            <p:custDataLst>
              <p:tags r:id="rId6"/>
            </p:custDataLst>
          </p:nvPr>
        </p:nvPicPr>
        <p:blipFill>
          <a:blip r:embed="rId7" cstate="print"/>
          <a:srcRect/>
          <a:stretch>
            <a:fillRect/>
          </a:stretch>
        </p:blipFill>
        <p:spPr>
          <a:xfrm>
            <a:off x="6421755" y="2809875"/>
            <a:ext cx="915670" cy="915670"/>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5" name="圆角矩形 4"/>
          <p:cNvSpPr/>
          <p:nvPr>
            <p:custDataLst>
              <p:tags r:id="rId8"/>
            </p:custDataLst>
          </p:nvPr>
        </p:nvSpPr>
        <p:spPr>
          <a:xfrm>
            <a:off x="902970" y="3338195"/>
            <a:ext cx="4968294" cy="1280795"/>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lumMod val="50000"/>
                  <a:lumOff val="50000"/>
                  <a:alpha val="10000"/>
                </a:schemeClr>
              </a:solidFill>
            </a:endParaRPr>
          </a:p>
        </p:txBody>
      </p:sp>
      <p:sp>
        <p:nvSpPr>
          <p:cNvPr id="11" name="矩形 10"/>
          <p:cNvSpPr/>
          <p:nvPr>
            <p:custDataLst>
              <p:tags r:id="rId9"/>
            </p:custDataLst>
          </p:nvPr>
        </p:nvSpPr>
        <p:spPr>
          <a:xfrm>
            <a:off x="6788839" y="1882217"/>
            <a:ext cx="4497016" cy="582135"/>
          </a:xfrm>
          <a:prstGeom prst="rect">
            <a:avLst/>
          </a:prstGeom>
          <a:noFill/>
        </p:spPr>
        <p:txBody>
          <a:bodyPr wrap="square" lIns="0" tIns="0" rIns="0" bIns="0" rtlCol="0" anchor="t" anchorCtr="0">
            <a:noAutofit/>
          </a:bodyPr>
          <a:lstStyle/>
          <a:p>
            <a:pPr algn="l">
              <a:lnSpc>
                <a:spcPct val="120000"/>
              </a:lnSpc>
              <a:spcBef>
                <a:spcPct val="0"/>
              </a:spcBef>
              <a:spcAft>
                <a:spcPct val="0"/>
              </a:spcAft>
            </a:pPr>
            <a:r>
              <a:rPr lang="en-US" altLang="zh-CN" sz="1000" dirty="0">
                <a:latin typeface="微软雅黑" panose="020B0503020204020204" charset="-122"/>
                <a:ea typeface="微软雅黑" panose="020B0503020204020204" charset="-122"/>
                <a:cs typeface="微软雅黑" panose="020B0503020204020204" charset="-122"/>
              </a:rPr>
              <a:t>A comprehensive platform covering mobile banking, corporate online banking, and API channels. It enables customers to manage accounts and process payments anytime, with high availability and scalable architecture that enhances service efficiency and customer satisfaction—accelerating digital transformation for banks.</a:t>
            </a:r>
            <a:endParaRPr lang="en-US" altLang="zh-CN" sz="1000" dirty="0">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10"/>
            </p:custDataLst>
          </p:nvPr>
        </p:nvSpPr>
        <p:spPr>
          <a:xfrm>
            <a:off x="7337425" y="1397288"/>
            <a:ext cx="4130146" cy="372119"/>
          </a:xfrm>
          <a:prstGeom prst="rect">
            <a:avLst/>
          </a:prstGeom>
          <a:noFill/>
        </p:spPr>
        <p:txBody>
          <a:bodyPr wrap="square" lIns="0" tIns="0" rIns="0" bIns="0" rtlCol="0" anchor="b" anchorCtr="0">
            <a:noAutofit/>
          </a:bodyPr>
          <a:lstStyle/>
          <a:p>
            <a:pPr algn="ctr">
              <a:spcBef>
                <a:spcPct val="0"/>
              </a:spcBef>
              <a:spcAft>
                <a:spcPct val="0"/>
              </a:spcAft>
            </a:pPr>
            <a:r>
              <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Omnichannel Digital Banking Platform</a:t>
            </a:r>
            <a:endParaRPr lang="zh-CN" altLang="en-US"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15" name="矩形 14"/>
          <p:cNvSpPr/>
          <p:nvPr>
            <p:custDataLst>
              <p:tags r:id="rId11"/>
            </p:custDataLst>
          </p:nvPr>
        </p:nvSpPr>
        <p:spPr>
          <a:xfrm>
            <a:off x="2062260" y="3394732"/>
            <a:ext cx="3787710" cy="415925"/>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Traditional Finance and Web3 Integration</a:t>
            </a:r>
            <a:endParaRPr lang="zh-CN" altLang="en-US"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17" name="矩形 16"/>
          <p:cNvSpPr/>
          <p:nvPr>
            <p:custDataLst>
              <p:tags r:id="rId12"/>
            </p:custDataLst>
          </p:nvPr>
        </p:nvSpPr>
        <p:spPr>
          <a:xfrm>
            <a:off x="1130465" y="4126627"/>
            <a:ext cx="4719505" cy="378507"/>
          </a:xfrm>
          <a:prstGeom prst="rect">
            <a:avLst/>
          </a:prstGeom>
          <a:noFill/>
        </p:spPr>
        <p:txBody>
          <a:bodyPr wrap="square" lIns="0" tIns="0" rIns="0" bIns="0" rtlCol="0" anchor="b" anchorCtr="0">
            <a:noAutofit/>
          </a:bodyPr>
          <a:lstStyle/>
          <a:p>
            <a:pPr algn="l">
              <a:lnSpc>
                <a:spcPct val="120000"/>
              </a:lnSpc>
              <a:spcBef>
                <a:spcPct val="0"/>
              </a:spcBef>
              <a:spcAft>
                <a:spcPct val="0"/>
              </a:spcAft>
            </a:pPr>
            <a:r>
              <a:rPr lang="en-US" altLang="zh-CN" sz="1000" dirty="0">
                <a:latin typeface="微软雅黑" panose="020B0503020204020204" charset="-122"/>
                <a:ea typeface="微软雅黑" panose="020B0503020204020204" charset="-122"/>
                <a:cs typeface="微软雅黑" panose="020B0503020204020204" charset="-122"/>
              </a:rPr>
              <a:t>Pioneering the convergence of traditional finance with Web3 technologies, supporting unified management of fiat and crypto assets. Through compliant custody and on-chain issuance capabilities, banks can securely and efficiently enter the Web3 ecosystem and seize early innovation opportunities.</a:t>
            </a:r>
            <a:endParaRPr lang="zh-CN" altLang="en-US" sz="1000" dirty="0">
              <a:latin typeface="微软雅黑" panose="020B0503020204020204" charset="-122"/>
              <a:ea typeface="微软雅黑" panose="020B0503020204020204" charset="-122"/>
              <a:cs typeface="微软雅黑" panose="020B0503020204020204" charset="-122"/>
            </a:endParaRPr>
          </a:p>
        </p:txBody>
      </p:sp>
      <p:pic>
        <p:nvPicPr>
          <p:cNvPr id="124" name="图片 123" descr="C:/Users/NYX/Downloads/7967204_广州城市天际线科技时尚未来道路公路.jpg7967204_广州城市天际线科技时尚未来道路公路"/>
          <p:cNvPicPr>
            <a:picLocks noChangeAspect="1"/>
          </p:cNvPicPr>
          <p:nvPr>
            <p:custDataLst>
              <p:tags r:id="rId13"/>
            </p:custDataLst>
          </p:nvPr>
        </p:nvPicPr>
        <p:blipFill>
          <a:blip r:embed="rId14" cstate="print"/>
          <a:srcRect/>
          <a:stretch>
            <a:fillRect/>
          </a:stretch>
        </p:blipFill>
        <p:spPr>
          <a:xfrm>
            <a:off x="904875" y="899855"/>
            <a:ext cx="915670" cy="915670"/>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20" name="矩形 19"/>
          <p:cNvSpPr/>
          <p:nvPr>
            <p:custDataLst>
              <p:tags r:id="rId15"/>
            </p:custDataLst>
          </p:nvPr>
        </p:nvSpPr>
        <p:spPr>
          <a:xfrm>
            <a:off x="6788839" y="3813898"/>
            <a:ext cx="4601210" cy="582135"/>
          </a:xfrm>
          <a:prstGeom prst="rect">
            <a:avLst/>
          </a:prstGeom>
          <a:noFill/>
        </p:spPr>
        <p:txBody>
          <a:bodyPr wrap="square" lIns="0" tIns="0" rIns="0" bIns="0" rtlCol="0" anchor="t" anchorCtr="0">
            <a:noAutofit/>
          </a:bodyPr>
          <a:lstStyle/>
          <a:p>
            <a:pPr algn="l">
              <a:lnSpc>
                <a:spcPct val="120000"/>
              </a:lnSpc>
              <a:spcBef>
                <a:spcPct val="0"/>
              </a:spcBef>
              <a:spcAft>
                <a:spcPct val="0"/>
              </a:spcAft>
            </a:pPr>
            <a:r>
              <a:rPr lang="en-US" altLang="zh-CN" sz="1000" dirty="0">
                <a:latin typeface="微软雅黑" panose="020B0503020204020204" charset="-122"/>
                <a:ea typeface="微软雅黑" panose="020B0503020204020204" charset="-122"/>
                <a:cs typeface="微软雅黑" panose="020B0503020204020204" charset="-122"/>
              </a:rPr>
              <a:t>Provides standardized API interfaces enable banks to integrate with third-party providers, building an open and connected financial ecosystem. A flexible API platform allows efficient business expansion, diversified product offerings, and enhanced customer experience for multi-revenue growth.</a:t>
            </a:r>
            <a:endParaRPr lang="zh-CN" altLang="en-US" sz="1000" dirty="0">
              <a:latin typeface="微软雅黑" panose="020B0503020204020204" charset="-122"/>
              <a:ea typeface="微软雅黑" panose="020B0503020204020204" charset="-122"/>
              <a:cs typeface="微软雅黑" panose="020B0503020204020204" charset="-122"/>
            </a:endParaRPr>
          </a:p>
        </p:txBody>
      </p:sp>
      <p:sp>
        <p:nvSpPr>
          <p:cNvPr id="21" name="矩形 20"/>
          <p:cNvSpPr/>
          <p:nvPr>
            <p:custDataLst>
              <p:tags r:id="rId16"/>
            </p:custDataLst>
          </p:nvPr>
        </p:nvSpPr>
        <p:spPr>
          <a:xfrm>
            <a:off x="7168080" y="3293675"/>
            <a:ext cx="4361514" cy="390939"/>
          </a:xfrm>
          <a:prstGeom prst="rect">
            <a:avLst/>
          </a:prstGeom>
          <a:noFill/>
        </p:spPr>
        <p:txBody>
          <a:bodyPr wrap="square" lIns="0" tIns="0" rIns="0" bIns="0" rtlCol="0" anchor="b" anchorCtr="0">
            <a:noAutofit/>
          </a:bodyPr>
          <a:lstStyle/>
          <a:p>
            <a:pPr algn="ctr">
              <a:spcBef>
                <a:spcPct val="0"/>
              </a:spcBef>
              <a:spcAft>
                <a:spcPct val="0"/>
              </a:spcAft>
            </a:pPr>
            <a:r>
              <a:rPr lang="en-US" altLang="zh-CN" sz="1400" b="1" kern="100" dirty="0">
                <a:solidFill>
                  <a:schemeClr val="accent3">
                    <a:lumMod val="50000"/>
                  </a:schemeClr>
                </a:solidFill>
                <a:latin typeface="微软雅黑" panose="020B0503020204020204" charset="-122"/>
                <a:ea typeface="微软雅黑" panose="020B0503020204020204" charset="-122"/>
                <a:cs typeface="微软雅黑" panose="020B0503020204020204" charset="-122"/>
              </a:rPr>
              <a:t>Empower </a:t>
            </a:r>
            <a:r>
              <a:rPr lang="en-US" altLang="zh-CN"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rPr>
              <a:t>Digital Banking Ecosystem</a:t>
            </a:r>
            <a:endParaRPr lang="zh-CN" altLang="en-US" sz="1400" b="1" kern="100" dirty="0">
              <a:solidFill>
                <a:schemeClr val="accent3">
                  <a:lumMod val="50000"/>
                </a:schemeClr>
              </a:solidFill>
              <a:effectLst/>
              <a:latin typeface="微软雅黑" panose="020B0503020204020204" charset="-122"/>
              <a:ea typeface="微软雅黑" panose="020B0503020204020204" charset="-122"/>
              <a:cs typeface="微软雅黑" panose="020B0503020204020204" charset="-122"/>
            </a:endParaRPr>
          </a:p>
        </p:txBody>
      </p:sp>
      <p:pic>
        <p:nvPicPr>
          <p:cNvPr id="135" name="图片 134" descr="C:/Users/NYX/Downloads/8081799_中国南京新街口城市建筑群.jpg8081799_中国南京新街口城市建筑群"/>
          <p:cNvPicPr>
            <a:picLocks noChangeAspect="1"/>
          </p:cNvPicPr>
          <p:nvPr>
            <p:custDataLst>
              <p:tags r:id="rId17"/>
            </p:custDataLst>
          </p:nvPr>
        </p:nvPicPr>
        <p:blipFill>
          <a:blip r:embed="rId18" cstate="print"/>
          <a:srcRect/>
          <a:stretch>
            <a:fillRect/>
          </a:stretch>
        </p:blipFill>
        <p:spPr>
          <a:xfrm>
            <a:off x="6421755" y="899855"/>
            <a:ext cx="915670" cy="915670"/>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pic>
        <p:nvPicPr>
          <p:cNvPr id="140" name="图片 139" descr="C:/Users/NYX/Downloads/7968544_上海都市黄昏观.jpg7968544_上海都市黄昏观"/>
          <p:cNvPicPr>
            <a:picLocks noChangeAspect="1"/>
          </p:cNvPicPr>
          <p:nvPr>
            <p:custDataLst>
              <p:tags r:id="rId19"/>
            </p:custDataLst>
          </p:nvPr>
        </p:nvPicPr>
        <p:blipFill>
          <a:blip r:embed="rId20" cstate="print"/>
          <a:srcRect/>
          <a:stretch>
            <a:fillRect/>
          </a:stretch>
        </p:blipFill>
        <p:spPr>
          <a:xfrm>
            <a:off x="904875" y="2809875"/>
            <a:ext cx="915670" cy="915670"/>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125" name="圆角矩形 124"/>
          <p:cNvSpPr/>
          <p:nvPr>
            <p:custDataLst>
              <p:tags r:id="rId21"/>
            </p:custDataLst>
          </p:nvPr>
        </p:nvSpPr>
        <p:spPr>
          <a:xfrm>
            <a:off x="1855928" y="1570099"/>
            <a:ext cx="199308" cy="199308"/>
          </a:xfrm>
          <a:prstGeom prst="roundRect">
            <a:avLst>
              <a:gd name="adj" fmla="val 50000"/>
            </a:avLst>
          </a:prstGeom>
          <a:solidFill>
            <a:schemeClr val="accent1"/>
          </a:solidFill>
          <a:ln w="25400">
            <a:solidFill>
              <a:schemeClr val="lt1"/>
            </a:solidFill>
          </a:ln>
          <a:effectLst>
            <a:outerShdw blurRad="63500" dist="38100" dir="2700000" algn="tl" rotWithShape="0">
              <a:schemeClr val="accent1">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19" name="任意多边形 18"/>
          <p:cNvSpPr>
            <a:spLocks noChangeAspect="1"/>
          </p:cNvSpPr>
          <p:nvPr>
            <p:custDataLst>
              <p:tags r:id="rId22"/>
            </p:custDataLst>
          </p:nvPr>
        </p:nvSpPr>
        <p:spPr>
          <a:xfrm rot="8100000">
            <a:off x="1915280" y="1618909"/>
            <a:ext cx="99655" cy="59200"/>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7" name="圆角矩形 124"/>
          <p:cNvSpPr/>
          <p:nvPr>
            <p:custDataLst>
              <p:tags r:id="rId23"/>
            </p:custDataLst>
          </p:nvPr>
        </p:nvSpPr>
        <p:spPr>
          <a:xfrm>
            <a:off x="7373133" y="1570099"/>
            <a:ext cx="199308" cy="199308"/>
          </a:xfrm>
          <a:prstGeom prst="roundRect">
            <a:avLst>
              <a:gd name="adj" fmla="val 50000"/>
            </a:avLst>
          </a:prstGeom>
          <a:solidFill>
            <a:schemeClr val="accent2"/>
          </a:solidFill>
          <a:ln w="25400">
            <a:solidFill>
              <a:schemeClr val="lt1"/>
            </a:solidFill>
          </a:ln>
          <a:effectLst>
            <a:outerShdw blurRad="63500" dist="38100" dir="2700000" algn="tl" rotWithShape="0">
              <a:schemeClr val="accent2">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8" name="任意多边形 18"/>
          <p:cNvSpPr>
            <a:spLocks noChangeAspect="1"/>
          </p:cNvSpPr>
          <p:nvPr>
            <p:custDataLst>
              <p:tags r:id="rId24"/>
            </p:custDataLst>
          </p:nvPr>
        </p:nvSpPr>
        <p:spPr>
          <a:xfrm rot="8100000">
            <a:off x="7432484" y="1618909"/>
            <a:ext cx="99655" cy="59200"/>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13" name="圆角矩形 124"/>
          <p:cNvSpPr/>
          <p:nvPr>
            <p:custDataLst>
              <p:tags r:id="rId25"/>
            </p:custDataLst>
          </p:nvPr>
        </p:nvSpPr>
        <p:spPr>
          <a:xfrm>
            <a:off x="1855928" y="3485306"/>
            <a:ext cx="199308" cy="199308"/>
          </a:xfrm>
          <a:prstGeom prst="roundRect">
            <a:avLst>
              <a:gd name="adj" fmla="val 50000"/>
            </a:avLst>
          </a:prstGeom>
          <a:solidFill>
            <a:schemeClr val="accent3"/>
          </a:solidFill>
          <a:ln w="25400">
            <a:solidFill>
              <a:schemeClr val="lt1"/>
            </a:solidFill>
          </a:ln>
          <a:effectLst>
            <a:outerShdw blurRad="63500" dist="38100" dir="2700000" algn="tl" rotWithShape="0">
              <a:schemeClr val="accent3">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14" name="任意多边形 18"/>
          <p:cNvSpPr>
            <a:spLocks noChangeAspect="1"/>
          </p:cNvSpPr>
          <p:nvPr>
            <p:custDataLst>
              <p:tags r:id="rId26"/>
            </p:custDataLst>
          </p:nvPr>
        </p:nvSpPr>
        <p:spPr>
          <a:xfrm rot="8100000">
            <a:off x="1915280" y="3534117"/>
            <a:ext cx="99655" cy="59200"/>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16" name="圆角矩形 124"/>
          <p:cNvSpPr/>
          <p:nvPr>
            <p:custDataLst>
              <p:tags r:id="rId27"/>
            </p:custDataLst>
          </p:nvPr>
        </p:nvSpPr>
        <p:spPr>
          <a:xfrm>
            <a:off x="7373133" y="3485306"/>
            <a:ext cx="199308" cy="199308"/>
          </a:xfrm>
          <a:prstGeom prst="roundRect">
            <a:avLst>
              <a:gd name="adj" fmla="val 50000"/>
            </a:avLst>
          </a:prstGeom>
          <a:solidFill>
            <a:schemeClr val="accent4"/>
          </a:solidFill>
          <a:ln w="25400">
            <a:solidFill>
              <a:schemeClr val="lt1"/>
            </a:solidFill>
          </a:ln>
          <a:effectLst>
            <a:outerShdw blurRad="63500" dist="38100" dir="2700000" algn="tl" rotWithShape="0">
              <a:schemeClr val="accent4">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18" name="任意多边形 18"/>
          <p:cNvSpPr>
            <a:spLocks noChangeAspect="1"/>
          </p:cNvSpPr>
          <p:nvPr>
            <p:custDataLst>
              <p:tags r:id="rId28"/>
            </p:custDataLst>
          </p:nvPr>
        </p:nvSpPr>
        <p:spPr>
          <a:xfrm rot="8100000">
            <a:off x="7432484" y="3534117"/>
            <a:ext cx="99655" cy="59200"/>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6" name="标题 5"/>
          <p:cNvSpPr>
            <a:spLocks noGrp="1"/>
          </p:cNvSpPr>
          <p:nvPr>
            <p:ph type="title"/>
            <p:custDataLst>
              <p:tags r:id="rId29"/>
            </p:custDataLst>
          </p:nvPr>
        </p:nvSpPr>
        <p:spPr>
          <a:xfrm>
            <a:off x="564515" y="59690"/>
            <a:ext cx="11318875" cy="545465"/>
          </a:xfrm>
        </p:spPr>
        <p:txBody>
          <a:bodyPr vert="horz" wrap="square" lIns="0" tIns="0" rIns="0" bIns="0" rtlCol="0" anchor="b">
            <a:normAutofit/>
          </a:bodyPr>
          <a:lstStyle/>
          <a:p>
            <a:pPr lvl="0" algn="l">
              <a:buClrTx/>
              <a:buSzTx/>
              <a:buFontTx/>
            </a:pPr>
            <a:r>
              <a:rPr lang="en-US" altLang="zh-CN" sz="2400"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sym typeface="+mn-ea"/>
              </a:rPr>
              <a:t>Digital Banking Solution Advantages</a:t>
            </a:r>
            <a:endParaRPr lang="zh-CN" altLang="en-US" sz="2400" dirty="0">
              <a:solidFill>
                <a:schemeClr val="tx2">
                  <a:lumMod val="90000"/>
                  <a:lumOff val="1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2" name="矩形 21"/>
          <p:cNvSpPr/>
          <p:nvPr>
            <p:custDataLst>
              <p:tags r:id="rId30"/>
            </p:custDataLst>
          </p:nvPr>
        </p:nvSpPr>
        <p:spPr>
          <a:xfrm>
            <a:off x="902970" y="5039360"/>
            <a:ext cx="1946762" cy="372110"/>
          </a:xfrm>
          <a:prstGeom prst="rect">
            <a:avLst/>
          </a:prstGeom>
          <a:noFill/>
        </p:spPr>
        <p:txBody>
          <a:bodyPr wrap="square" lIns="0" tIns="0" rIns="0" bIns="0" rtlCol="0" anchor="b" anchorCtr="0">
            <a:noAutofit/>
          </a:bodyPr>
          <a:lstStyle/>
          <a:p>
            <a:pPr algn="ctr">
              <a:spcBef>
                <a:spcPct val="0"/>
              </a:spcBef>
              <a:spcAft>
                <a:spcPct val="0"/>
              </a:spcAft>
            </a:pPr>
            <a:r>
              <a:rPr lang="en-US" altLang="zh-CN"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Success Stories</a:t>
            </a:r>
            <a:endParaRPr lang="zh-CN" altLang="en-US" sz="20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pic>
        <p:nvPicPr>
          <p:cNvPr id="7172" name="Picture 4"/>
          <p:cNvPicPr>
            <a:picLocks noChangeAspect="1" noChangeArrowheads="1"/>
          </p:cNvPicPr>
          <p:nvPr>
            <p:custDataLst>
              <p:tags r:id="rId31"/>
            </p:custDataLst>
          </p:nvPr>
        </p:nvPicPr>
        <p:blipFill>
          <a:blip r:embed="rId32" cstate="print">
            <a:extLst>
              <a:ext uri="{28A0092B-C50C-407E-A947-70E740481C1C}">
                <a14:useLocalDpi xmlns:a14="http://schemas.microsoft.com/office/drawing/2010/main" val="0"/>
              </a:ext>
            </a:extLst>
          </a:blip>
          <a:srcRect/>
          <a:stretch>
            <a:fillRect/>
          </a:stretch>
        </p:blipFill>
        <p:spPr bwMode="auto">
          <a:xfrm>
            <a:off x="1191895" y="5718810"/>
            <a:ext cx="1217295" cy="657225"/>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31" descr="logo"/>
          <p:cNvPicPr>
            <a:picLocks noChangeAspect="1"/>
          </p:cNvPicPr>
          <p:nvPr/>
        </p:nvPicPr>
        <p:blipFill>
          <a:blip r:embed="rId33"/>
          <a:stretch>
            <a:fillRect/>
          </a:stretch>
        </p:blipFill>
        <p:spPr>
          <a:xfrm>
            <a:off x="3429000" y="5732145"/>
            <a:ext cx="3061335" cy="542925"/>
          </a:xfrm>
          <a:prstGeom prst="rect">
            <a:avLst/>
          </a:prstGeom>
        </p:spPr>
      </p:pic>
    </p:spTree>
    <p:custDataLst>
      <p:tags r:id="rId3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595630" y="224155"/>
            <a:ext cx="11198225" cy="465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rPr>
              <a:t>2. Payment &amp; Wallet Service Functional Modules</a:t>
            </a:r>
            <a:endParaRPr lang="zh-CN" altLang="en-US" sz="2400" b="1" dirty="0">
              <a:solidFill>
                <a:schemeClr val="tx2">
                  <a:lumMod val="90000"/>
                  <a:lumOff val="10000"/>
                </a:schemeClr>
              </a:solidFill>
              <a:latin typeface="微软雅黑" panose="020B0503020204020204" charset="-122"/>
              <a:ea typeface="微软雅黑" panose="020B0503020204020204" charset="-122"/>
              <a:cs typeface="微软雅黑" panose="020B0503020204020204" charset="-122"/>
            </a:endParaRPr>
          </a:p>
        </p:txBody>
      </p:sp>
      <p:sp>
        <p:nvSpPr>
          <p:cNvPr id="19" name="矩形 18"/>
          <p:cNvSpPr/>
          <p:nvPr/>
        </p:nvSpPr>
        <p:spPr>
          <a:xfrm>
            <a:off x="650687" y="1281126"/>
            <a:ext cx="10735945" cy="1651209"/>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endParaRPr>
          </a:p>
        </p:txBody>
      </p:sp>
      <p:sp>
        <p:nvSpPr>
          <p:cNvPr id="20" name="文本框 19"/>
          <p:cNvSpPr txBox="1"/>
          <p:nvPr/>
        </p:nvSpPr>
        <p:spPr>
          <a:xfrm>
            <a:off x="4850130" y="1246505"/>
            <a:ext cx="240601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Customer Access</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21" name="矩形 20"/>
          <p:cNvSpPr/>
          <p:nvPr/>
        </p:nvSpPr>
        <p:spPr>
          <a:xfrm>
            <a:off x="2325551" y="3379470"/>
            <a:ext cx="2816860"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22" name="文本框 21"/>
          <p:cNvSpPr txBox="1"/>
          <p:nvPr/>
        </p:nvSpPr>
        <p:spPr>
          <a:xfrm>
            <a:off x="2707684" y="3465195"/>
            <a:ext cx="2190251" cy="288925"/>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Financial Account</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23" name="圆角矩形 2"/>
          <p:cNvSpPr/>
          <p:nvPr/>
        </p:nvSpPr>
        <p:spPr>
          <a:xfrm>
            <a:off x="770883"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Open Financial API Platform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400" b="1" dirty="0">
                <a:latin typeface="微软雅黑" panose="020B0503020204020204" charset="-122"/>
                <a:ea typeface="微软雅黑" panose="020B0503020204020204" charset="-122"/>
                <a:cs typeface="微软雅黑" panose="020B0503020204020204" charset="-122"/>
                <a:sym typeface="+mn-ea"/>
              </a:rPr>
              <a:t>OFA</a:t>
            </a:r>
            <a:r>
              <a:rPr lang="en-US" altLang="zh-CN" sz="1400" b="1" dirty="0">
                <a:latin typeface="微软雅黑" panose="020B0503020204020204" charset="-122"/>
                <a:ea typeface="微软雅黑" panose="020B0503020204020204" charset="-122"/>
                <a:cs typeface="微软雅黑" panose="020B0503020204020204" charset="-122"/>
                <a:sym typeface="+mn-ea"/>
              </a:rPr>
              <a:t>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6" name="圆角矩形 23"/>
          <p:cNvSpPr/>
          <p:nvPr/>
        </p:nvSpPr>
        <p:spPr>
          <a:xfrm>
            <a:off x="4344028" y="165097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Mobile Financial Platform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MFP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7" name="圆角矩形 24"/>
          <p:cNvSpPr/>
          <p:nvPr/>
        </p:nvSpPr>
        <p:spPr>
          <a:xfrm>
            <a:off x="7917173" y="1651058"/>
            <a:ext cx="3325314"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Online Financial Platform</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OFP</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29" name="圆角矩形 27"/>
          <p:cNvSpPr/>
          <p:nvPr/>
        </p:nvSpPr>
        <p:spPr>
          <a:xfrm>
            <a:off x="2439849" y="3852545"/>
            <a:ext cx="1259839"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200" b="1" dirty="0">
                <a:latin typeface="微软雅黑" panose="020B0503020204020204" charset="-122"/>
                <a:ea typeface="微软雅黑" panose="020B0503020204020204" charset="-122"/>
                <a:cs typeface="微软雅黑" panose="020B0503020204020204" charset="-122"/>
                <a:sym typeface="+mn-ea"/>
              </a:rPr>
              <a:t>Core Accounting</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200" b="1" dirty="0">
                <a:latin typeface="微软雅黑" panose="020B0503020204020204" charset="-122"/>
                <a:ea typeface="微软雅黑" panose="020B0503020204020204" charset="-122"/>
                <a:cs typeface="微软雅黑" panose="020B0503020204020204" charset="-122"/>
                <a:sym typeface="+mn-ea"/>
              </a:rPr>
              <a:t>CAS</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p:txBody>
      </p:sp>
      <p:sp>
        <p:nvSpPr>
          <p:cNvPr id="30" name="矩形 29"/>
          <p:cNvSpPr/>
          <p:nvPr/>
        </p:nvSpPr>
        <p:spPr>
          <a:xfrm>
            <a:off x="617221" y="3368040"/>
            <a:ext cx="1618088"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32" name="文本框 31"/>
          <p:cNvSpPr txBox="1"/>
          <p:nvPr/>
        </p:nvSpPr>
        <p:spPr>
          <a:xfrm>
            <a:off x="848995" y="3468370"/>
            <a:ext cx="1421765" cy="254000"/>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Compliance</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33" name="圆角矩形 14"/>
          <p:cNvSpPr/>
          <p:nvPr/>
        </p:nvSpPr>
        <p:spPr>
          <a:xfrm>
            <a:off x="699771" y="3871595"/>
            <a:ext cx="142176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lnSpc>
                <a:spcPct val="90000"/>
              </a:lnSpc>
            </a:pPr>
            <a:r>
              <a:rPr lang="en-US" altLang="zh-CN" sz="1200" b="1" dirty="0">
                <a:solidFill>
                  <a:schemeClr val="bg1"/>
                </a:solidFill>
                <a:latin typeface="微软雅黑" panose="020B0503020204020204" charset="-122"/>
                <a:ea typeface="微软雅黑" panose="020B0503020204020204" charset="-122"/>
                <a:cs typeface="微软雅黑" panose="020B0503020204020204" charset="-122"/>
                <a:sym typeface="+mn-ea"/>
              </a:rPr>
              <a:t>Compliance Management</a:t>
            </a:r>
            <a:endParaRPr lang="en-US" altLang="zh-CN" sz="12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lnSpc>
                <a:spcPct val="90000"/>
              </a:lnSpc>
            </a:pPr>
            <a:r>
              <a:rPr lang="en-US" altLang="zh-CN" sz="1200" b="1" dirty="0">
                <a:solidFill>
                  <a:schemeClr val="bg1"/>
                </a:solidFill>
                <a:latin typeface="微软雅黑" panose="020B0503020204020204" charset="-122"/>
                <a:ea typeface="微软雅黑" panose="020B0503020204020204" charset="-122"/>
                <a:cs typeface="微软雅黑" panose="020B0503020204020204" charset="-122"/>
                <a:sym typeface="+mn-ea"/>
              </a:rPr>
              <a:t>CCMS</a:t>
            </a:r>
            <a:endParaRPr lang="en-US" altLang="zh-CN" sz="1200" b="1" kern="100"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4" name="矩形 33"/>
          <p:cNvSpPr/>
          <p:nvPr/>
        </p:nvSpPr>
        <p:spPr>
          <a:xfrm>
            <a:off x="9944622" y="3399155"/>
            <a:ext cx="1459228" cy="1355090"/>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35" name="文本框 34"/>
          <p:cNvSpPr txBox="1"/>
          <p:nvPr/>
        </p:nvSpPr>
        <p:spPr>
          <a:xfrm>
            <a:off x="9905999" y="3482657"/>
            <a:ext cx="1586230" cy="254000"/>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rPr>
              <a:t>Fund Channel</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endParaRPr>
          </a:p>
        </p:txBody>
      </p:sp>
      <p:sp>
        <p:nvSpPr>
          <p:cNvPr id="36" name="圆角矩形 17"/>
          <p:cNvSpPr/>
          <p:nvPr/>
        </p:nvSpPr>
        <p:spPr>
          <a:xfrm>
            <a:off x="10027030" y="3881120"/>
            <a:ext cx="1294411" cy="754380"/>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200" b="1" dirty="0">
                <a:latin typeface="微软雅黑" panose="020B0503020204020204" charset="-122"/>
                <a:ea typeface="微软雅黑" panose="020B0503020204020204" charset="-122"/>
                <a:cs typeface="微软雅黑" panose="020B0503020204020204" charset="-122"/>
                <a:sym typeface="+mn-ea"/>
              </a:rPr>
              <a:t>Fund Channel Management</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200" b="1" dirty="0">
                <a:latin typeface="微软雅黑" panose="020B0503020204020204" charset="-122"/>
                <a:ea typeface="微软雅黑" panose="020B0503020204020204" charset="-122"/>
                <a:cs typeface="微软雅黑" panose="020B0503020204020204" charset="-122"/>
                <a:sym typeface="+mn-ea"/>
              </a:rPr>
              <a:t>FCMS</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p:txBody>
      </p:sp>
      <p:sp>
        <p:nvSpPr>
          <p:cNvPr id="37" name="圆角矩形 4"/>
          <p:cNvSpPr/>
          <p:nvPr/>
        </p:nvSpPr>
        <p:spPr>
          <a:xfrm>
            <a:off x="3809364" y="3852545"/>
            <a:ext cx="1259839"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200" b="1" dirty="0">
                <a:latin typeface="微软雅黑" panose="020B0503020204020204" charset="-122"/>
                <a:ea typeface="微软雅黑" panose="020B0503020204020204" charset="-122"/>
                <a:cs typeface="微软雅黑" panose="020B0503020204020204" charset="-122"/>
                <a:sym typeface="+mn-ea"/>
              </a:rPr>
              <a:t>VA Management</a:t>
            </a:r>
            <a:endParaRPr lang="en-US" altLang="zh-CN" sz="12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1200" b="1" dirty="0">
                <a:latin typeface="微软雅黑" panose="020B0503020204020204" charset="-122"/>
                <a:ea typeface="微软雅黑" panose="020B0503020204020204" charset="-122"/>
                <a:cs typeface="微软雅黑" panose="020B0503020204020204" charset="-122"/>
                <a:sym typeface="+mn-ea"/>
              </a:rPr>
              <a:t>VA</a:t>
            </a:r>
            <a:r>
              <a:rPr lang="en-US" altLang="zh-CN" sz="1200" b="1" dirty="0">
                <a:latin typeface="微软雅黑" panose="020B0503020204020204" charset="-122"/>
                <a:ea typeface="微软雅黑" panose="020B0503020204020204" charset="-122"/>
                <a:cs typeface="微软雅黑" panose="020B0503020204020204" charset="-122"/>
                <a:sym typeface="+mn-ea"/>
              </a:rPr>
              <a:t>MS</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p:txBody>
      </p:sp>
      <p:sp>
        <p:nvSpPr>
          <p:cNvPr id="38" name="矩形 37"/>
          <p:cNvSpPr/>
          <p:nvPr/>
        </p:nvSpPr>
        <p:spPr>
          <a:xfrm>
            <a:off x="5230711" y="3381375"/>
            <a:ext cx="4625532" cy="1374775"/>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39" name="文本框 38"/>
          <p:cNvSpPr txBox="1"/>
          <p:nvPr/>
        </p:nvSpPr>
        <p:spPr>
          <a:xfrm>
            <a:off x="5935374" y="3467100"/>
            <a:ext cx="2734498" cy="288925"/>
          </a:xfrm>
          <a:prstGeom prst="rect">
            <a:avLst/>
          </a:prstGeom>
          <a:noFill/>
        </p:spPr>
        <p:txBody>
          <a:bodyPr wrap="square" rtlCol="0">
            <a:noAutofit/>
          </a:bodyPr>
          <a:lstStyle/>
          <a:p>
            <a:pPr algn="ctr">
              <a:lnSpc>
                <a:spcPct val="70000"/>
              </a:lnSpc>
            </a:pPr>
            <a:r>
              <a:rPr lang="en-US" altLang="zh-CN"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rPr>
              <a:t>Payment</a:t>
            </a:r>
            <a:endParaRPr lang="zh-CN" altLang="en-US" sz="1400" b="1" kern="100" dirty="0">
              <a:solidFill>
                <a:schemeClr val="tx2">
                  <a:lumMod val="90000"/>
                  <a:lumOff val="10000"/>
                </a:schemeClr>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40" name="圆角矩形 7"/>
          <p:cNvSpPr/>
          <p:nvPr/>
        </p:nvSpPr>
        <p:spPr>
          <a:xfrm>
            <a:off x="5314531" y="3852545"/>
            <a:ext cx="94742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200" b="1" dirty="0">
                <a:latin typeface="微软雅黑" panose="020B0503020204020204" charset="-122"/>
                <a:ea typeface="微软雅黑" panose="020B0503020204020204" charset="-122"/>
                <a:cs typeface="微软雅黑" panose="020B0503020204020204" charset="-122"/>
                <a:sym typeface="+mn-ea"/>
              </a:rPr>
              <a:t>Bank Card Issuance BCIS</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p:txBody>
      </p:sp>
      <p:sp>
        <p:nvSpPr>
          <p:cNvPr id="41" name="圆角矩形 8"/>
          <p:cNvSpPr/>
          <p:nvPr/>
        </p:nvSpPr>
        <p:spPr>
          <a:xfrm>
            <a:off x="6327992" y="3854450"/>
            <a:ext cx="98044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200" b="1" dirty="0">
                <a:latin typeface="微软雅黑" panose="020B0503020204020204" charset="-122"/>
                <a:ea typeface="微软雅黑" panose="020B0503020204020204" charset="-122"/>
                <a:cs typeface="微软雅黑" panose="020B0503020204020204" charset="-122"/>
                <a:sym typeface="+mn-ea"/>
              </a:rPr>
              <a:t>Virtual Asset Acquiring </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200" b="1" dirty="0">
                <a:latin typeface="微软雅黑" panose="020B0503020204020204" charset="-122"/>
                <a:ea typeface="微软雅黑" panose="020B0503020204020204" charset="-122"/>
                <a:cs typeface="微软雅黑" panose="020B0503020204020204" charset="-122"/>
                <a:sym typeface="+mn-ea"/>
              </a:rPr>
              <a:t>VAAS</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p:txBody>
      </p:sp>
      <p:sp>
        <p:nvSpPr>
          <p:cNvPr id="42" name="圆角矩形 10"/>
          <p:cNvSpPr/>
          <p:nvPr/>
        </p:nvSpPr>
        <p:spPr>
          <a:xfrm>
            <a:off x="7394130" y="3852545"/>
            <a:ext cx="1096725"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100" b="1" dirty="0">
                <a:latin typeface="微软雅黑" panose="020B0503020204020204" charset="-122"/>
                <a:ea typeface="微软雅黑" panose="020B0503020204020204" charset="-122"/>
                <a:cs typeface="微软雅黑" panose="020B0503020204020204" charset="-122"/>
                <a:sym typeface="+mn-ea"/>
              </a:rPr>
              <a:t>Global Aggregated Card Issuance </a:t>
            </a:r>
            <a:endParaRPr lang="en-US" altLang="zh-CN" sz="11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100" b="1" dirty="0">
                <a:latin typeface="微软雅黑" panose="020B0503020204020204" charset="-122"/>
                <a:ea typeface="微软雅黑" panose="020B0503020204020204" charset="-122"/>
                <a:cs typeface="微软雅黑" panose="020B0503020204020204" charset="-122"/>
                <a:sym typeface="+mn-ea"/>
              </a:rPr>
              <a:t>GA-CIS</a:t>
            </a:r>
            <a:endParaRPr lang="zh-CN" altLang="en-US" sz="1100" b="1" dirty="0">
              <a:latin typeface="微软雅黑" panose="020B0503020204020204" charset="-122"/>
              <a:ea typeface="微软雅黑" panose="020B0503020204020204" charset="-122"/>
              <a:cs typeface="微软雅黑" panose="020B0503020204020204" charset="-122"/>
              <a:sym typeface="+mn-ea"/>
            </a:endParaRPr>
          </a:p>
        </p:txBody>
      </p:sp>
      <p:sp>
        <p:nvSpPr>
          <p:cNvPr id="43" name="圆角矩形 11"/>
          <p:cNvSpPr/>
          <p:nvPr/>
        </p:nvSpPr>
        <p:spPr>
          <a:xfrm>
            <a:off x="8561921" y="3841750"/>
            <a:ext cx="1190230" cy="763905"/>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200" b="1" dirty="0">
                <a:latin typeface="微软雅黑" panose="020B0503020204020204" charset="-122"/>
                <a:ea typeface="微软雅黑" panose="020B0503020204020204" charset="-122"/>
                <a:cs typeface="微软雅黑" panose="020B0503020204020204" charset="-122"/>
                <a:sym typeface="+mn-ea"/>
              </a:rPr>
              <a:t>Global Aggregated Acquiring GA-AS</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p:txBody>
      </p:sp>
      <p:sp>
        <p:nvSpPr>
          <p:cNvPr id="44" name="矩形 43"/>
          <p:cNvSpPr/>
          <p:nvPr/>
        </p:nvSpPr>
        <p:spPr>
          <a:xfrm>
            <a:off x="650052" y="5152436"/>
            <a:ext cx="10736580" cy="1476964"/>
          </a:xfrm>
          <a:prstGeom prst="rect">
            <a:avLst/>
          </a:prstGeom>
          <a:solidFill>
            <a:srgbClr val="F0F0F0"/>
          </a:solidFill>
          <a:ln w="6350" cmpd="sng">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a:ln>
                <a:solidFill>
                  <a:srgbClr val="92D050"/>
                </a:solidFill>
                <a:prstDash val="sysDot"/>
              </a:ln>
              <a:solidFill>
                <a:srgbClr val="92D050"/>
              </a:solidFill>
              <a:latin typeface="微软雅黑" panose="020B0503020204020204" charset="-122"/>
              <a:ea typeface="微软雅黑" panose="020B0503020204020204" charset="-122"/>
              <a:cs typeface="Arial" panose="020B0604020202020204" pitchFamily="34" charset="0"/>
              <a:sym typeface="+mn-ea"/>
            </a:endParaRPr>
          </a:p>
        </p:txBody>
      </p:sp>
      <p:sp>
        <p:nvSpPr>
          <p:cNvPr id="45" name="文本框 44"/>
          <p:cNvSpPr txBox="1"/>
          <p:nvPr/>
        </p:nvSpPr>
        <p:spPr>
          <a:xfrm>
            <a:off x="4344035" y="5124450"/>
            <a:ext cx="3518535" cy="263525"/>
          </a:xfrm>
          <a:prstGeom prst="rect">
            <a:avLst/>
          </a:prstGeom>
          <a:noFill/>
        </p:spPr>
        <p:txBody>
          <a:bodyPr wrap="square" rtlCol="0">
            <a:noAutofit/>
          </a:bodyPr>
          <a:lstStyle/>
          <a:p>
            <a:pPr algn="ctr">
              <a:lnSpc>
                <a:spcPct val="110000"/>
              </a:lnSpc>
            </a:pPr>
            <a:r>
              <a:rPr lang="en-US" altLang="zh-CN"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rPr>
              <a:t>Web3 Infrastructure</a:t>
            </a:r>
            <a:endParaRPr lang="zh-CN" altLang="en-US" sz="1600" b="1" kern="100" dirty="0">
              <a:solidFill>
                <a:schemeClr val="tx2">
                  <a:lumMod val="90000"/>
                  <a:lumOff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46" name="圆角矩形 30"/>
          <p:cNvSpPr/>
          <p:nvPr/>
        </p:nvSpPr>
        <p:spPr>
          <a:xfrm>
            <a:off x="609517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Virtual Asset Custody System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VACS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
        <p:nvSpPr>
          <p:cNvPr id="47" name="圆角矩形 32"/>
          <p:cNvSpPr/>
          <p:nvPr/>
        </p:nvSpPr>
        <p:spPr>
          <a:xfrm>
            <a:off x="828487" y="5496866"/>
            <a:ext cx="5088255" cy="1023689"/>
          </a:xfrm>
          <a:prstGeom prst="roundRect">
            <a:avLst>
              <a:gd name="adj" fmla="val 9861"/>
            </a:avLst>
          </a:prstGeom>
          <a:gradFill>
            <a:gsLst>
              <a:gs pos="73000">
                <a:schemeClr val="accent1">
                  <a:lumMod val="75000"/>
                </a:schemeClr>
              </a:gs>
              <a:gs pos="0">
                <a:schemeClr val="accent1">
                  <a:lumMod val="25000"/>
                  <a:lumOff val="75000"/>
                </a:schemeClr>
              </a:gs>
              <a:gs pos="100000">
                <a:schemeClr val="accent1">
                  <a:lumMod val="85000"/>
                </a:schemeClr>
              </a:gs>
            </a:gsLst>
            <a:lin ang="5400000" scaled="1"/>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Virtual Asset Issuance System </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en-US" altLang="zh-CN" sz="1400" b="1" dirty="0">
                <a:latin typeface="微软雅黑" panose="020B0503020204020204" charset="-122"/>
                <a:ea typeface="微软雅黑" panose="020B0503020204020204" charset="-122"/>
                <a:cs typeface="微软雅黑" panose="020B0503020204020204" charset="-122"/>
                <a:sym typeface="+mn-ea"/>
              </a:rPr>
              <a:t>VAIS</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tags/tag1.xml><?xml version="1.0" encoding="utf-8"?>
<p:tagLst xmlns:p="http://schemas.openxmlformats.org/presentationml/2006/main">
  <p:tag name="KSO_WM_BEAUTIFY_FLAG" val="#fgm#"/>
  <p:tag name="KSO_WM_UNIT_INDEX" val="1"/>
  <p:tag name="KSO_WM_UNIT_TYPE" val="a"/>
  <p:tag name="KSO_WM_LAYOUT_CHECK_HASH" val="97a2c7f2668aa2e1acc777bf23eada019fd01315"/>
  <p:tag name="KSO_WM_NEWLAYOUT_ID" val="82"/>
</p:tagLst>
</file>

<file path=ppt/tags/tag10.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100.xml><?xml version="1.0" encoding="utf-8"?>
<p:tagLst xmlns:p="http://schemas.openxmlformats.org/presentationml/2006/main">
  <p:tag name="KSO_WM_BEAUTIFY_FLAG" val="#fgm#"/>
  <p:tag name="KSO_WM_DIAGRAM_GROUP_CODE" val="1"/>
  <p:tag name="KSO_WM_UNIT_INDEX" val="1_4_1"/>
  <p:tag name="KSO_WM_UNIT_TYPE" val="l_h_a"/>
</p:tagLst>
</file>

<file path=ppt/tags/tag101.xml><?xml version="1.0" encoding="utf-8"?>
<p:tagLst xmlns:p="http://schemas.openxmlformats.org/presentationml/2006/main">
  <p:tag name="KSO_WM_BEAUTIFY_FLAG" val="#fgm#"/>
  <p:tag name="KSO_WM_DIAGRAM_GROUP_CODE" val="1"/>
  <p:tag name="KSO_WM_UNIT_INDEX" val="1_4_1"/>
  <p:tag name="KSO_WM_UNIT_TYPE" val="l_h_f"/>
</p:tagLst>
</file>

<file path=ppt/tags/tag102.xml><?xml version="1.0" encoding="utf-8"?>
<p:tagLst xmlns:p="http://schemas.openxmlformats.org/presentationml/2006/main">
  <p:tag name="$PH_EXT" val="2"/>
  <p:tag name="KSO_WM_BEAUTIFY_FLAG" val="#fgm#"/>
  <p:tag name="KSO_WM_DIAGRAM_GROUP_CODE" val="1"/>
  <p:tag name="KSO_WM_UNIT_INDEX" val="1_5_1"/>
  <p:tag name="KSO_WM_UNIT_TYPE" val="l_h_i"/>
</p:tagLst>
</file>

<file path=ppt/tags/tag103.xml><?xml version="1.0" encoding="utf-8"?>
<p:tagLst xmlns:p="http://schemas.openxmlformats.org/presentationml/2006/main">
  <p:tag name="KSO_WM_BEAUTIFY_FLAG" val="#fgm#"/>
  <p:tag name="KSO_WM_DIAGRAM_GROUP_CODE" val="1"/>
  <p:tag name="KSO_WM_UNIT_INDEX" val="1_5_1"/>
  <p:tag name="KSO_WM_UNIT_TYPE" val="l_h_a"/>
</p:tagLst>
</file>

<file path=ppt/tags/tag104.xml><?xml version="1.0" encoding="utf-8"?>
<p:tagLst xmlns:p="http://schemas.openxmlformats.org/presentationml/2006/main">
  <p:tag name="KSO_WM_BEAUTIFY_FLAG" val="#fgm#"/>
  <p:tag name="KSO_WM_DIAGRAM_GROUP_CODE" val="1"/>
  <p:tag name="KSO_WM_UNIT_INDEX" val="1_5_1"/>
  <p:tag name="KSO_WM_UNIT_TYPE" val="l_h_f"/>
</p:tagLst>
</file>

<file path=ppt/tags/tag105.xml><?xml version="1.0" encoding="utf-8"?>
<p:tagLst xmlns:p="http://schemas.openxmlformats.org/presentationml/2006/main">
  <p:tag name="$PH_EXT" val="2"/>
  <p:tag name="KSO_WM_BEAUTIFY_FLAG" val="#fgm#"/>
  <p:tag name="KSO_WM_DIAGRAM_GROUP_CODE" val="1"/>
  <p:tag name="KSO_WM_UNIT_INDEX" val="1_6_1"/>
  <p:tag name="KSO_WM_UNIT_TYPE" val="l_h_i"/>
</p:tagLst>
</file>

<file path=ppt/tags/tag106.xml><?xml version="1.0" encoding="utf-8"?>
<p:tagLst xmlns:p="http://schemas.openxmlformats.org/presentationml/2006/main">
  <p:tag name="KSO_WM_BEAUTIFY_FLAG" val="#fgm#"/>
  <p:tag name="KSO_WM_DIAGRAM_GROUP_CODE" val="1"/>
  <p:tag name="KSO_WM_UNIT_INDEX" val="1_6_1"/>
  <p:tag name="KSO_WM_UNIT_TYPE" val="l_h_a"/>
</p:tagLst>
</file>

<file path=ppt/tags/tag107.xml><?xml version="1.0" encoding="utf-8"?>
<p:tagLst xmlns:p="http://schemas.openxmlformats.org/presentationml/2006/main">
  <p:tag name="KSO_WM_BEAUTIFY_FLAG" val="#fgm#"/>
  <p:tag name="KSO_WM_DIAGRAM_GROUP_CODE" val="1"/>
  <p:tag name="KSO_WM_UNIT_INDEX" val="1_6_1"/>
  <p:tag name="KSO_WM_UNIT_TYPE" val="l_h_f"/>
</p:tagLst>
</file>

<file path=ppt/tags/tag108.xml><?xml version="1.0" encoding="utf-8"?>
<p:tagLst xmlns:p="http://schemas.openxmlformats.org/presentationml/2006/main">
  <p:tag name="KSO_WM_BEAUTIFY_FLAG" val="#fgm#"/>
  <p:tag name="KSO_WM_DIAGRAM_GROUP_CODE" val="1"/>
  <p:tag name="KSO_WM_UNIT_INDEX" val="2_1_1"/>
  <p:tag name="KSO_WM_UNIT_TYPE" val="l_h_f"/>
</p:tagLst>
</file>

<file path=ppt/tags/tag109.xml><?xml version="1.0" encoding="utf-8"?>
<p:tagLst xmlns:p="http://schemas.openxmlformats.org/presentationml/2006/main">
  <p:tag name="KSO_WM_BEAUTIFY_FLAG" val="#fgm#"/>
  <p:tag name="KSO_WM_UNIT_INDEX" val="1"/>
  <p:tag name="KSO_WM_UNIT_TYPE" val="a"/>
  <p:tag name="KSO_WM_LAYOUT_CHECK_HASH" val="97a2c7f2668aa2e1acc777bf23eada019fd01315"/>
  <p:tag name="KSO_WM_NEWLAYOUT_ID" val="82"/>
</p:tagLst>
</file>

<file path=ppt/tags/tag11.xml><?xml version="1.0" encoding="utf-8"?>
<p:tagLst xmlns:p="http://schemas.openxmlformats.org/presentationml/2006/main">
  <p:tag name="$PH_EXT" val="1"/>
  <p:tag name="KSO_WM_BEAUTIFY_FLAG" val="#fgm#"/>
  <p:tag name="KSO_WM_DIAGRAM_GROUP_CODE" val="1"/>
  <p:tag name="KSO_WM_UNIT_INDEX" val="1_3_1"/>
  <p:tag name="KSO_WM_UNIT_TYPE" val="l_h_x"/>
</p:tagLst>
</file>

<file path=ppt/tags/tag110.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111.xml><?xml version="1.0" encoding="utf-8"?>
<p:tagLst xmlns:p="http://schemas.openxmlformats.org/presentationml/2006/main">
  <p:tag name="$PH_EXT" val="1"/>
  <p:tag name="KSO_WM_BEAUTIFY_FLAG" val="#fgm#"/>
  <p:tag name="KSO_WM_DIAGRAM_GROUP_CODE" val="1"/>
  <p:tag name="KSO_WM_UNIT_INDEX" val="1_1_1"/>
  <p:tag name="KSO_WM_UNIT_TYPE" val="l_h_x"/>
</p:tagLst>
</file>

<file path=ppt/tags/tag112.xml><?xml version="1.0" encoding="utf-8"?>
<p:tagLst xmlns:p="http://schemas.openxmlformats.org/presentationml/2006/main">
  <p:tag name="KSO_WM_BEAUTIFY_FLAG" val="#fgm#"/>
  <p:tag name="KSO_WM_DIAGRAM_GROUP_CODE" val="1"/>
  <p:tag name="KSO_WM_UNIT_INDEX" val="1_1_1"/>
  <p:tag name="KSO_WM_UNIT_TYPE" val="l_h_a"/>
</p:tagLst>
</file>

<file path=ppt/tags/tag113.xml><?xml version="1.0" encoding="utf-8"?>
<p:tagLst xmlns:p="http://schemas.openxmlformats.org/presentationml/2006/main">
  <p:tag name="KSO_WM_BEAUTIFY_FLAG" val="#fgm#"/>
  <p:tag name="KSO_WM_DIAGRAM_GROUP_CODE" val="1"/>
  <p:tag name="KSO_WM_UNIT_INDEX" val="1_1_1"/>
  <p:tag name="KSO_WM_UNIT_TYPE" val="l_h_f"/>
</p:tagLst>
</file>

<file path=ppt/tags/tag114.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115.xml><?xml version="1.0" encoding="utf-8"?>
<p:tagLst xmlns:p="http://schemas.openxmlformats.org/presentationml/2006/main">
  <p:tag name="$PH_EXT" val="1"/>
  <p:tag name="KSO_WM_BEAUTIFY_FLAG" val="#fgm#"/>
  <p:tag name="KSO_WM_DIAGRAM_GROUP_CODE" val="1"/>
  <p:tag name="KSO_WM_UNIT_INDEX" val="1_2_1"/>
  <p:tag name="KSO_WM_UNIT_TYPE" val="l_h_x"/>
</p:tagLst>
</file>

<file path=ppt/tags/tag116.xml><?xml version="1.0" encoding="utf-8"?>
<p:tagLst xmlns:p="http://schemas.openxmlformats.org/presentationml/2006/main">
  <p:tag name="KSO_WM_BEAUTIFY_FLAG" val="#fgm#"/>
  <p:tag name="KSO_WM_DIAGRAM_GROUP_CODE" val="1"/>
  <p:tag name="KSO_WM_UNIT_INDEX" val="1_2_1"/>
  <p:tag name="KSO_WM_UNIT_TYPE" val="l_h_a"/>
</p:tagLst>
</file>

<file path=ppt/tags/tag117.xml><?xml version="1.0" encoding="utf-8"?>
<p:tagLst xmlns:p="http://schemas.openxmlformats.org/presentationml/2006/main">
  <p:tag name="KSO_WM_BEAUTIFY_FLAG" val="#fgm#"/>
  <p:tag name="KSO_WM_DIAGRAM_GROUP_CODE" val="1"/>
  <p:tag name="KSO_WM_UNIT_INDEX" val="1_2_1"/>
  <p:tag name="KSO_WM_UNIT_TYPE" val="l_h_f"/>
</p:tagLst>
</file>

<file path=ppt/tags/tag118.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119.xml><?xml version="1.0" encoding="utf-8"?>
<p:tagLst xmlns:p="http://schemas.openxmlformats.org/presentationml/2006/main">
  <p:tag name="$PH_EXT" val="1"/>
  <p:tag name="KSO_WM_BEAUTIFY_FLAG" val="#fgm#"/>
  <p:tag name="KSO_WM_DIAGRAM_GROUP_CODE" val="1"/>
  <p:tag name="KSO_WM_UNIT_INDEX" val="1_3_1"/>
  <p:tag name="KSO_WM_UNIT_TYPE" val="l_h_x"/>
</p:tagLst>
</file>

<file path=ppt/tags/tag12.xml><?xml version="1.0" encoding="utf-8"?>
<p:tagLst xmlns:p="http://schemas.openxmlformats.org/presentationml/2006/main">
  <p:tag name="KSO_WM_BEAUTIFY_FLAG" val="#fgm#"/>
  <p:tag name="KSO_WM_DIAGRAM_GROUP_CODE" val="1"/>
  <p:tag name="KSO_WM_UNIT_INDEX" val="1_3_1"/>
  <p:tag name="KSO_WM_UNIT_TYPE" val="l_h_a"/>
</p:tagLst>
</file>

<file path=ppt/tags/tag120.xml><?xml version="1.0" encoding="utf-8"?>
<p:tagLst xmlns:p="http://schemas.openxmlformats.org/presentationml/2006/main">
  <p:tag name="KSO_WM_BEAUTIFY_FLAG" val="#fgm#"/>
  <p:tag name="KSO_WM_DIAGRAM_GROUP_CODE" val="1"/>
  <p:tag name="KSO_WM_UNIT_INDEX" val="1_3_1"/>
  <p:tag name="KSO_WM_UNIT_TYPE" val="l_h_a"/>
</p:tagLst>
</file>

<file path=ppt/tags/tag121.xml><?xml version="1.0" encoding="utf-8"?>
<p:tagLst xmlns:p="http://schemas.openxmlformats.org/presentationml/2006/main">
  <p:tag name="KSO_WM_BEAUTIFY_FLAG" val="#fgm#"/>
  <p:tag name="KSO_WM_DIAGRAM_GROUP_CODE" val="1"/>
  <p:tag name="KSO_WM_UNIT_INDEX" val="1_3_1"/>
  <p:tag name="KSO_WM_UNIT_TYPE" val="l_h_f"/>
</p:tagLst>
</file>

<file path=ppt/tags/tag122.xml><?xml version="1.0" encoding="utf-8"?>
<p:tagLst xmlns:p="http://schemas.openxmlformats.org/presentationml/2006/main">
  <p:tag name="KSO_WM_BEAUTIFY_FLAG" val="#fgm#"/>
  <p:tag name="KSO_WM_UNIT_INDEX" val="1"/>
  <p:tag name="KSO_WM_UNIT_TYPE" val="a"/>
  <p:tag name="KSO_WM_LAYOUT_CHECK_HASH" val="d4ed3ac750d390bad39875057436f3006d377d29"/>
  <p:tag name="KSO_WM_NEWLAYOUT_ID" val="185"/>
</p:tagLst>
</file>

<file path=ppt/tags/tag123.xml><?xml version="1.0" encoding="utf-8"?>
<p:tagLst xmlns:p="http://schemas.openxmlformats.org/presentationml/2006/main">
  <p:tag name="KSO_WM_BEAUTIFY_FLAG" val="#fgm#"/>
  <p:tag name="KSO_WM_UNIT_INDEX" val="1_1_1"/>
  <p:tag name="KSO_WM_UNIT_TYPE" val="l_h_d"/>
</p:tagLst>
</file>

<file path=ppt/tags/tag124.xml><?xml version="1.0" encoding="utf-8"?>
<p:tagLst xmlns:p="http://schemas.openxmlformats.org/presentationml/2006/main">
  <p:tag name="KSO_WM_BEAUTIFY_FLAG" val="#fgm#"/>
  <p:tag name="KSO_WM_UNIT_INDEX" val="1_2_1"/>
  <p:tag name="KSO_WM_UNIT_TYPE" val="l_h_d"/>
</p:tagLst>
</file>

<file path=ppt/tags/tag125.xml><?xml version="1.0" encoding="utf-8"?>
<p:tagLst xmlns:p="http://schemas.openxmlformats.org/presentationml/2006/main">
  <p:tag name="KSO_WM_BEAUTIFY_FLAG" val="#fgm#"/>
  <p:tag name="KSO_WM_UNIT_INDEX" val="1_3_1"/>
  <p:tag name="KSO_WM_UNIT_TYPE" val="l_h_d"/>
</p:tagLst>
</file>

<file path=ppt/tags/tag126.xml><?xml version="1.0" encoding="utf-8"?>
<p:tagLst xmlns:p="http://schemas.openxmlformats.org/presentationml/2006/main">
  <p:tag name="KSO_WM_BEAUTIFY_FLAG" val="#fgm#"/>
  <p:tag name="KSO_WM_UNIT_INDEX" val="1_4_1"/>
  <p:tag name="KSO_WM_UNIT_TYPE" val="l_h_d"/>
</p:tagLst>
</file>

<file path=ppt/tags/tag127.xml><?xml version="1.0" encoding="utf-8"?>
<p:tagLst xmlns:p="http://schemas.openxmlformats.org/presentationml/2006/main">
  <p:tag name="KSO_WM_BEAUTIFY_FLAG" val="#fgm#"/>
  <p:tag name="KSO_WM_UNIT_INDEX" val="1_5_1"/>
  <p:tag name="KSO_WM_UNIT_TYPE" val="l_h_d"/>
</p:tagLst>
</file>

<file path=ppt/tags/tag128.xml><?xml version="1.0" encoding="utf-8"?>
<p:tagLst xmlns:p="http://schemas.openxmlformats.org/presentationml/2006/main">
  <p:tag name="KSO_WM_BEAUTIFY_FLAG" val="#fgm#"/>
  <p:tag name="KSO_WM_UNIT_INDEX" val="1_6_1"/>
  <p:tag name="KSO_WM_UNIT_TYPE" val="l_h_d"/>
</p:tagLst>
</file>

<file path=ppt/tags/tag129.xml><?xml version="1.0" encoding="utf-8"?>
<p:tagLst xmlns:p="http://schemas.openxmlformats.org/presentationml/2006/main">
  <p:tag name="KSO_WM_BEAUTIFY_FLAG" val="#fgm#"/>
  <p:tag name="KSO_WM_DIAGRAM_GROUP_CODE" val="1"/>
  <p:tag name="KSO_WM_UNIT_INDEX" val="1_2_1_1"/>
  <p:tag name="KSO_WM_UNIT_TYPE" val="n_h_h_f"/>
</p:tagLst>
</file>

<file path=ppt/tags/tag13.xml><?xml version="1.0" encoding="utf-8"?>
<p:tagLst xmlns:p="http://schemas.openxmlformats.org/presentationml/2006/main">
  <p:tag name="KSO_WM_BEAUTIFY_FLAG" val="#fgm#"/>
  <p:tag name="KSO_WM_DIAGRAM_GROUP_CODE" val="1"/>
  <p:tag name="KSO_WM_UNIT_INDEX" val="1_3_1"/>
  <p:tag name="KSO_WM_UNIT_TYPE" val="l_h_f"/>
</p:tagLst>
</file>

<file path=ppt/tags/tag130.xml><?xml version="1.0" encoding="utf-8"?>
<p:tagLst xmlns:p="http://schemas.openxmlformats.org/presentationml/2006/main">
  <p:tag name="KSO_WM_BEAUTIFY_FLAG" val="#fgm#"/>
  <p:tag name="KSO_WM_UNIT_INDEX" val="1"/>
  <p:tag name="KSO_WM_UNIT_TYPE" val="a"/>
  <p:tag name="KSO_WM_LAYOUT_CHECK_HASH" val="b80820b227f7a61bce90a36fcc36b3ef8468e9dc"/>
  <p:tag name="KSO_WM_NEWLAYOUT_ID" val="75"/>
</p:tagLst>
</file>

<file path=ppt/tags/tag131.xml><?xml version="1.0" encoding="utf-8"?>
<p:tagLst xmlns:p="http://schemas.openxmlformats.org/presentationml/2006/main">
  <p:tag name="KSO_WM_BEAUTIFY_FLAG" val="#fgm#"/>
  <p:tag name="KSO_WM_DIAGRAM_GROUP_CODE" val="1"/>
  <p:tag name="KSO_WM_UNIT_INDEX" val="1_1_1"/>
  <p:tag name="KSO_WM_UNIT_TYPE" val="l_h_a"/>
</p:tagLst>
</file>

<file path=ppt/tags/tag132.xml><?xml version="1.0" encoding="utf-8"?>
<p:tagLst xmlns:p="http://schemas.openxmlformats.org/presentationml/2006/main">
  <p:tag name="KSO_WM_BEAUTIFY_FLAG" val="#fgm#"/>
  <p:tag name="KSO_WM_DIAGRAM_GROUP_CODE" val="1"/>
  <p:tag name="KSO_WM_UNIT_INDEX" val="1_1_1"/>
  <p:tag name="KSO_WM_UNIT_TYPE" val="l_h_f"/>
</p:tagLst>
</file>

<file path=ppt/tags/tag133.xml><?xml version="1.0" encoding="utf-8"?>
<p:tagLst xmlns:p="http://schemas.openxmlformats.org/presentationml/2006/main">
  <p:tag name="KSO_WM_BEAUTIFY_FLAG" val="#fgm#"/>
  <p:tag name="KSO_WM_DIAGRAM_GROUP_CODE" val="1"/>
  <p:tag name="KSO_WM_UNIT_INDEX" val="1_2_1"/>
  <p:tag name="KSO_WM_UNIT_TYPE" val="l_h_a"/>
</p:tagLst>
</file>

<file path=ppt/tags/tag134.xml><?xml version="1.0" encoding="utf-8"?>
<p:tagLst xmlns:p="http://schemas.openxmlformats.org/presentationml/2006/main">
  <p:tag name="KSO_WM_BEAUTIFY_FLAG" val="#fgm#"/>
  <p:tag name="KSO_WM_DIAGRAM_GROUP_CODE" val="1"/>
  <p:tag name="KSO_WM_UNIT_INDEX" val="1_2_1"/>
  <p:tag name="KSO_WM_UNIT_TYPE" val="l_h_f"/>
</p:tagLst>
</file>

<file path=ppt/tags/tag135.xml><?xml version="1.0" encoding="utf-8"?>
<p:tagLst xmlns:p="http://schemas.openxmlformats.org/presentationml/2006/main">
  <p:tag name="KSO_WM_BEAUTIFY_FLAG" val="#fgm#"/>
  <p:tag name="KSO_WM_DIAGRAM_GROUP_CODE" val="1"/>
  <p:tag name="KSO_WM_UNIT_INDEX" val="1_3_1"/>
  <p:tag name="KSO_WM_UNIT_TYPE" val="l_h_a"/>
</p:tagLst>
</file>

<file path=ppt/tags/tag136.xml><?xml version="1.0" encoding="utf-8"?>
<p:tagLst xmlns:p="http://schemas.openxmlformats.org/presentationml/2006/main">
  <p:tag name="KSO_WM_BEAUTIFY_FLAG" val="#fgm#"/>
  <p:tag name="KSO_WM_DIAGRAM_GROUP_CODE" val="1"/>
  <p:tag name="KSO_WM_UNIT_INDEX" val="1_3_1"/>
  <p:tag name="KSO_WM_UNIT_TYPE" val="l_h_f"/>
</p:tagLst>
</file>

<file path=ppt/tags/tag137.xml><?xml version="1.0" encoding="utf-8"?>
<p:tagLst xmlns:p="http://schemas.openxmlformats.org/presentationml/2006/main">
  <p:tag name="KSO_WM_BEAUTIFY_FLAG" val="#fgm#"/>
  <p:tag name="KSO_WM_DIAGRAM_GROUP_CODE" val="1"/>
  <p:tag name="KSO_WM_UNIT_INDEX" val="1_4_1"/>
  <p:tag name="KSO_WM_UNIT_TYPE" val="l_h_a"/>
</p:tagLst>
</file>

<file path=ppt/tags/tag138.xml><?xml version="1.0" encoding="utf-8"?>
<p:tagLst xmlns:p="http://schemas.openxmlformats.org/presentationml/2006/main">
  <p:tag name="KSO_WM_BEAUTIFY_FLAG" val="#fgm#"/>
  <p:tag name="KSO_WM_DIAGRAM_GROUP_CODE" val="1"/>
  <p:tag name="KSO_WM_UNIT_INDEX" val="1_4_1"/>
  <p:tag name="KSO_WM_UNIT_TYPE" val="l_h_f"/>
</p:tagLst>
</file>

<file path=ppt/tags/tag139.xml><?xml version="1.0" encoding="utf-8"?>
<p:tagLst xmlns:p="http://schemas.openxmlformats.org/presentationml/2006/main">
  <p:tag name="KSO_WM_BEAUTIFY_FLAG" val="#fgm#"/>
  <p:tag name="KSO_WM_DIAGRAM_GROUP_CODE" val="1"/>
  <p:tag name="KSO_WM_UNIT_INDEX" val="1_5_1"/>
  <p:tag name="KSO_WM_UNIT_TYPE" val="l_h_a"/>
</p:tagLst>
</file>

<file path=ppt/tags/tag14.xml><?xml version="1.0" encoding="utf-8"?>
<p:tagLst xmlns:p="http://schemas.openxmlformats.org/presentationml/2006/main">
  <p:tag name="KSO_WM_BEAUTIFY_FLAG" val="#fgm#"/>
  <p:tag name="KSO_WM_UNIT_INDEX" val="1"/>
  <p:tag name="KSO_WM_UNIT_TYPE" val="a"/>
  <p:tag name="KSO_WM_LAYOUT_CHECK_HASH" val="d4ed3ac750d390bad39875057436f3006d377d29"/>
  <p:tag name="KSO_WM_NEWLAYOUT_ID" val="185"/>
</p:tagLst>
</file>

<file path=ppt/tags/tag140.xml><?xml version="1.0" encoding="utf-8"?>
<p:tagLst xmlns:p="http://schemas.openxmlformats.org/presentationml/2006/main">
  <p:tag name="KSO_WM_BEAUTIFY_FLAG" val="#fgm#"/>
  <p:tag name="KSO_WM_DIAGRAM_GROUP_CODE" val="1"/>
  <p:tag name="KSO_WM_UNIT_INDEX" val="1_5_1"/>
  <p:tag name="KSO_WM_UNIT_TYPE" val="l_h_f"/>
</p:tagLst>
</file>

<file path=ppt/tags/tag141.xml><?xml version="1.0" encoding="utf-8"?>
<p:tagLst xmlns:p="http://schemas.openxmlformats.org/presentationml/2006/main">
  <p:tag name="KSO_WM_BEAUTIFY_FLAG" val="#fgm#"/>
  <p:tag name="KSO_WM_DIAGRAM_GROUP_CODE" val="1"/>
  <p:tag name="KSO_WM_UNIT_INDEX" val="1_6_1"/>
  <p:tag name="KSO_WM_UNIT_TYPE" val="l_h_a"/>
</p:tagLst>
</file>

<file path=ppt/tags/tag142.xml><?xml version="1.0" encoding="utf-8"?>
<p:tagLst xmlns:p="http://schemas.openxmlformats.org/presentationml/2006/main">
  <p:tag name="KSO_WM_BEAUTIFY_FLAG" val="#fgm#"/>
  <p:tag name="KSO_WM_DIAGRAM_GROUP_CODE" val="1"/>
  <p:tag name="KSO_WM_UNIT_INDEX" val="1_6_1"/>
  <p:tag name="KSO_WM_UNIT_TYPE" val="l_h_f"/>
</p:tagLst>
</file>

<file path=ppt/tags/tag143.xml><?xml version="1.0" encoding="utf-8"?>
<p:tagLst xmlns:p="http://schemas.openxmlformats.org/presentationml/2006/main">
  <p:tag name="KSO_WM_BEAUTIFY_FLAG" val="#fgm#"/>
  <p:tag name="KSO_WM_UNIT_INDEX" val="1"/>
  <p:tag name="KSO_WM_UNIT_TYPE" val="a"/>
  <p:tag name="KSO_WM_LAYOUT_CHECK_HASH" val="ca4095a60940c8b7f25c9ed94fd5692d3fadaf70"/>
  <p:tag name="KSO_WM_NEWLAYOUT_ID" val="65"/>
</p:tagLst>
</file>

<file path=ppt/tags/tag144.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145.xml><?xml version="1.0" encoding="utf-8"?>
<p:tagLst xmlns:p="http://schemas.openxmlformats.org/presentationml/2006/main">
  <p:tag name="KSO_WM_BEAUTIFY_FLAG" val="#fgm#"/>
  <p:tag name="KSO_WM_DIAGRAM_GROUP_CODE" val="1"/>
  <p:tag name="KSO_WM_UNIT_INDEX" val="1_1_1"/>
  <p:tag name="KSO_WM_UNIT_TYPE" val="l_h_a"/>
</p:tagLst>
</file>

<file path=ppt/tags/tag146.xml><?xml version="1.0" encoding="utf-8"?>
<p:tagLst xmlns:p="http://schemas.openxmlformats.org/presentationml/2006/main">
  <p:tag name="KSO_WM_BEAUTIFY_FLAG" val="#fgm#"/>
  <p:tag name="KSO_WM_DIAGRAM_GROUP_CODE" val="1"/>
  <p:tag name="KSO_WM_UNIT_INDEX" val="1_1_1"/>
  <p:tag name="KSO_WM_UNIT_TYPE" val="l_h_f"/>
</p:tagLst>
</file>

<file path=ppt/tags/tag147.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148.xml><?xml version="1.0" encoding="utf-8"?>
<p:tagLst xmlns:p="http://schemas.openxmlformats.org/presentationml/2006/main">
  <p:tag name="KSO_WM_BEAUTIFY_FLAG" val="#fgm#"/>
  <p:tag name="KSO_WM_DIAGRAM_GROUP_CODE" val="1"/>
  <p:tag name="KSO_WM_UNIT_INDEX" val="1_2_1"/>
  <p:tag name="KSO_WM_UNIT_TYPE" val="l_h_a"/>
</p:tagLst>
</file>

<file path=ppt/tags/tag149.xml><?xml version="1.0" encoding="utf-8"?>
<p:tagLst xmlns:p="http://schemas.openxmlformats.org/presentationml/2006/main">
  <p:tag name="KSO_WM_BEAUTIFY_FLAG" val="#fgm#"/>
  <p:tag name="KSO_WM_DIAGRAM_GROUP_CODE" val="1"/>
  <p:tag name="KSO_WM_UNIT_INDEX" val="1_2_1"/>
  <p:tag name="KSO_WM_UNIT_TYPE" val="l_h_f"/>
</p:tagLst>
</file>

<file path=ppt/tags/tag15.xml><?xml version="1.0" encoding="utf-8"?>
<p:tagLst xmlns:p="http://schemas.openxmlformats.org/presentationml/2006/main">
  <p:tag name="KSO_WM_BEAUTIFY_FLAG" val="#fgm#"/>
  <p:tag name="KSO_WM_UNIT_INDEX" val="1_1_1"/>
  <p:tag name="KSO_WM_UNIT_TYPE" val="l_h_d"/>
</p:tagLst>
</file>

<file path=ppt/tags/tag150.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151.xml><?xml version="1.0" encoding="utf-8"?>
<p:tagLst xmlns:p="http://schemas.openxmlformats.org/presentationml/2006/main">
  <p:tag name="KSO_WM_BEAUTIFY_FLAG" val="#fgm#"/>
  <p:tag name="KSO_WM_DIAGRAM_GROUP_CODE" val="1"/>
  <p:tag name="KSO_WM_UNIT_INDEX" val="1_3_1"/>
  <p:tag name="KSO_WM_UNIT_TYPE" val="l_h_a"/>
</p:tagLst>
</file>

<file path=ppt/tags/tag152.xml><?xml version="1.0" encoding="utf-8"?>
<p:tagLst xmlns:p="http://schemas.openxmlformats.org/presentationml/2006/main">
  <p:tag name="KSO_WM_BEAUTIFY_FLAG" val="#fgm#"/>
  <p:tag name="KSO_WM_DIAGRAM_GROUP_CODE" val="1"/>
  <p:tag name="KSO_WM_UNIT_INDEX" val="1_3_1"/>
  <p:tag name="KSO_WM_UNIT_TYPE" val="l_h_f"/>
</p:tagLst>
</file>

<file path=ppt/tags/tag153.xml><?xml version="1.0" encoding="utf-8"?>
<p:tagLst xmlns:p="http://schemas.openxmlformats.org/presentationml/2006/main">
  <p:tag name="$PH_EXT" val="2"/>
  <p:tag name="KSO_WM_BEAUTIFY_FLAG" val="#fgm#"/>
  <p:tag name="KSO_WM_DIAGRAM_GROUP_CODE" val="1"/>
  <p:tag name="KSO_WM_UNIT_INDEX" val="1_4_1"/>
  <p:tag name="KSO_WM_UNIT_TYPE" val="l_h_i"/>
</p:tagLst>
</file>

<file path=ppt/tags/tag154.xml><?xml version="1.0" encoding="utf-8"?>
<p:tagLst xmlns:p="http://schemas.openxmlformats.org/presentationml/2006/main">
  <p:tag name="KSO_WM_BEAUTIFY_FLAG" val="#fgm#"/>
  <p:tag name="KSO_WM_DIAGRAM_GROUP_CODE" val="1"/>
  <p:tag name="KSO_WM_UNIT_INDEX" val="1_4_1"/>
  <p:tag name="KSO_WM_UNIT_TYPE" val="l_h_a"/>
</p:tagLst>
</file>

<file path=ppt/tags/tag155.xml><?xml version="1.0" encoding="utf-8"?>
<p:tagLst xmlns:p="http://schemas.openxmlformats.org/presentationml/2006/main">
  <p:tag name="KSO_WM_BEAUTIFY_FLAG" val="#fgm#"/>
  <p:tag name="KSO_WM_DIAGRAM_GROUP_CODE" val="1"/>
  <p:tag name="KSO_WM_UNIT_INDEX" val="1_4_1"/>
  <p:tag name="KSO_WM_UNIT_TYPE" val="l_h_f"/>
</p:tagLst>
</file>

<file path=ppt/tags/tag156.xml><?xml version="1.0" encoding="utf-8"?>
<p:tagLst xmlns:p="http://schemas.openxmlformats.org/presentationml/2006/main">
  <p:tag name="$PH_EXT" val="2"/>
  <p:tag name="KSO_WM_BEAUTIFY_FLAG" val="#fgm#"/>
  <p:tag name="KSO_WM_DIAGRAM_GROUP_CODE" val="1"/>
  <p:tag name="KSO_WM_UNIT_INDEX" val="1_5_1"/>
  <p:tag name="KSO_WM_UNIT_TYPE" val="l_h_i"/>
</p:tagLst>
</file>

<file path=ppt/tags/tag157.xml><?xml version="1.0" encoding="utf-8"?>
<p:tagLst xmlns:p="http://schemas.openxmlformats.org/presentationml/2006/main">
  <p:tag name="KSO_WM_BEAUTIFY_FLAG" val="#fgm#"/>
  <p:tag name="KSO_WM_DIAGRAM_GROUP_CODE" val="1"/>
  <p:tag name="KSO_WM_UNIT_INDEX" val="1_5_1"/>
  <p:tag name="KSO_WM_UNIT_TYPE" val="l_h_a"/>
</p:tagLst>
</file>

<file path=ppt/tags/tag158.xml><?xml version="1.0" encoding="utf-8"?>
<p:tagLst xmlns:p="http://schemas.openxmlformats.org/presentationml/2006/main">
  <p:tag name="KSO_WM_BEAUTIFY_FLAG" val="#fgm#"/>
  <p:tag name="KSO_WM_DIAGRAM_GROUP_CODE" val="1"/>
  <p:tag name="KSO_WM_UNIT_INDEX" val="1_5_1"/>
  <p:tag name="KSO_WM_UNIT_TYPE" val="l_h_f"/>
</p:tagLst>
</file>

<file path=ppt/tags/tag159.xml><?xml version="1.0" encoding="utf-8"?>
<p:tagLst xmlns:p="http://schemas.openxmlformats.org/presentationml/2006/main">
  <p:tag name="$PH_EXT" val="2"/>
  <p:tag name="KSO_WM_BEAUTIFY_FLAG" val="#fgm#"/>
  <p:tag name="KSO_WM_DIAGRAM_GROUP_CODE" val="1"/>
  <p:tag name="KSO_WM_UNIT_INDEX" val="1_6_1"/>
  <p:tag name="KSO_WM_UNIT_TYPE" val="l_h_i"/>
</p:tagLst>
</file>

<file path=ppt/tags/tag16.xml><?xml version="1.0" encoding="utf-8"?>
<p:tagLst xmlns:p="http://schemas.openxmlformats.org/presentationml/2006/main">
  <p:tag name="KSO_WM_BEAUTIFY_FLAG" val="#fgm#"/>
  <p:tag name="KSO_WM_UNIT_INDEX" val="1_2_1"/>
  <p:tag name="KSO_WM_UNIT_TYPE" val="l_h_d"/>
</p:tagLst>
</file>

<file path=ppt/tags/tag160.xml><?xml version="1.0" encoding="utf-8"?>
<p:tagLst xmlns:p="http://schemas.openxmlformats.org/presentationml/2006/main">
  <p:tag name="KSO_WM_BEAUTIFY_FLAG" val="#fgm#"/>
  <p:tag name="KSO_WM_DIAGRAM_GROUP_CODE" val="1"/>
  <p:tag name="KSO_WM_UNIT_INDEX" val="1_6_1"/>
  <p:tag name="KSO_WM_UNIT_TYPE" val="l_h_a"/>
</p:tagLst>
</file>

<file path=ppt/tags/tag161.xml><?xml version="1.0" encoding="utf-8"?>
<p:tagLst xmlns:p="http://schemas.openxmlformats.org/presentationml/2006/main">
  <p:tag name="KSO_WM_BEAUTIFY_FLAG" val="#fgm#"/>
  <p:tag name="KSO_WM_DIAGRAM_GROUP_CODE" val="1"/>
  <p:tag name="KSO_WM_UNIT_INDEX" val="1_6_1"/>
  <p:tag name="KSO_WM_UNIT_TYPE" val="l_h_f"/>
</p:tagLst>
</file>

<file path=ppt/tags/tag162.xml><?xml version="1.0" encoding="utf-8"?>
<p:tagLst xmlns:p="http://schemas.openxmlformats.org/presentationml/2006/main">
  <p:tag name="KSO_WM_BEAUTIFY_FLAG" val="#fgm#"/>
  <p:tag name="KSO_WM_DIAGRAM_GROUP_CODE" val="1"/>
  <p:tag name="KSO_WM_UNIT_INDEX" val="2_1_1"/>
  <p:tag name="KSO_WM_UNIT_TYPE" val="l_h_f"/>
</p:tagLst>
</file>

<file path=ppt/tags/tag163.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BEAUTIFY_FLAG" val="#fgm#"/>
  <p:tag name="KSO_WM_UNIT_INDEX" val="1_3_1"/>
  <p:tag name="KSO_WM_UNIT_TYPE" val="l_h_d"/>
</p:tagLst>
</file>

<file path=ppt/tags/tag17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7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174.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BEAUTIFY_FLAG" val="#fgm#"/>
  <p:tag name="KSO_WM_UNIT_INDEX" val="1_4_1"/>
  <p:tag name="KSO_WM_UNIT_TYPE" val="l_h_d"/>
</p:tagLst>
</file>

<file path=ppt/tags/tag180.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98"/>
</p:tagLst>
</file>

<file path=ppt/tags/tag182.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98"/>
</p:tagLst>
</file>

<file path=ppt/tags/tag18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98"/>
  <p:tag name="KSO_WM_TEMPLATE_CATEGORY" val="custom"/>
  <p:tag name="KSO_WM_TEMPLATE_MASTER_TYPE" val="0"/>
</p:tagLst>
</file>

<file path=ppt/tags/tag187.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BEAUTIFY_FLAG" val="#fgm#"/>
  <p:tag name="KSO_WM_UNIT_INDEX" val="1_5_1"/>
  <p:tag name="KSO_WM_UNIT_TYPE" val="l_h_d"/>
</p:tagLst>
</file>

<file path=ppt/tags/tag190.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9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9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19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20.xml><?xml version="1.0" encoding="utf-8"?>
<p:tagLst xmlns:p="http://schemas.openxmlformats.org/presentationml/2006/main">
  <p:tag name="KSO_WM_BEAUTIFY_FLAG" val="#fgm#"/>
  <p:tag name="KSO_WM_UNIT_INDEX" val="1_6_1"/>
  <p:tag name="KSO_WM_UNIT_TYPE" val="l_h_d"/>
</p:tagLst>
</file>

<file path=ppt/tags/tag20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98"/>
</p:tagLst>
</file>

<file path=ppt/tags/tag20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98"/>
</p:tagLst>
</file>

<file path=ppt/tags/tag20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BEAUTIFY_FLAG" val="#fgm#"/>
  <p:tag name="KSO_WM_DIAGRAM_GROUP_CODE" val="1"/>
  <p:tag name="KSO_WM_UNIT_INDEX" val="1_2_1_1"/>
  <p:tag name="KSO_WM_UNIT_TYPE" val="n_h_h_f"/>
</p:tagLst>
</file>

<file path=ppt/tags/tag21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98"/>
  <p:tag name="KSO_WM_TEMPLATE_CATEGORY" val="custom"/>
  <p:tag name="KSO_WM_TEMPLATE_MASTER_TYPE" val="0"/>
</p:tagLst>
</file>

<file path=ppt/tags/tag21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1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BEAUTIFY_FLAG" val="#fgm#"/>
  <p:tag name="KSO_WM_UNIT_INDEX" val="1"/>
  <p:tag name="KSO_WM_UNIT_TYPE" val="a"/>
  <p:tag name="KSO_WM_LAYOUT_CHECK_HASH" val="b80820b227f7a61bce90a36fcc36b3ef8468e9dc"/>
  <p:tag name="KSO_WM_NEWLAYOUT_ID" val="75"/>
</p:tagLst>
</file>

<file path=ppt/tags/tag22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2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22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98"/>
</p:tagLst>
</file>

<file path=ppt/tags/tag23.xml><?xml version="1.0" encoding="utf-8"?>
<p:tagLst xmlns:p="http://schemas.openxmlformats.org/presentationml/2006/main">
  <p:tag name="KSO_WM_BEAUTIFY_FLAG" val="#fgm#"/>
  <p:tag name="KSO_WM_DIAGRAM_GROUP_CODE" val="1"/>
  <p:tag name="KSO_WM_UNIT_INDEX" val="1_1_1"/>
  <p:tag name="KSO_WM_UNIT_TYPE" val="l_h_a"/>
</p:tagLst>
</file>

<file path=ppt/tags/tag230.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98"/>
</p:tagLst>
</file>

<file path=ppt/tags/tag23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98"/>
  <p:tag name="KSO_WM_TEMPLATE_CATEGORY" val="custom"/>
  <p:tag name="KSO_WM_TEMPLATE_MASTER_TYPE" val="0"/>
</p:tagLst>
</file>

<file path=ppt/tags/tag235.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9.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BEAUTIFY_FLAG" val="#fgm#"/>
  <p:tag name="KSO_WM_DIAGRAM_GROUP_CODE" val="1"/>
  <p:tag name="KSO_WM_UNIT_INDEX" val="1_1_1"/>
  <p:tag name="KSO_WM_UNIT_TYPE" val="l_h_f"/>
</p:tagLst>
</file>

<file path=ppt/tags/tag240.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4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4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24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BEAUTIFY_FLAG" val="#fgm#"/>
  <p:tag name="KSO_WM_DIAGRAM_GROUP_CODE" val="1"/>
  <p:tag name="KSO_WM_UNIT_INDEX" val="1_2_1"/>
  <p:tag name="KSO_WM_UNIT_TYPE" val="l_h_a"/>
</p:tagLst>
</file>

<file path=ppt/tags/tag250.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98"/>
</p:tagLst>
</file>

<file path=ppt/tags/tag254.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98"/>
</p:tagLst>
</file>

<file path=ppt/tags/tag25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98"/>
  <p:tag name="KSO_WM_TEMPLATE_CATEGORY" val="custom"/>
  <p:tag name="KSO_WM_TEMPLATE_MASTER_TYPE" val="0"/>
</p:tagLst>
</file>

<file path=ppt/tags/tag259.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BEAUTIFY_FLAG" val="#fgm#"/>
  <p:tag name="KSO_WM_DIAGRAM_GROUP_CODE" val="1"/>
  <p:tag name="KSO_WM_UNIT_INDEX" val="1_2_1"/>
  <p:tag name="KSO_WM_UNIT_TYPE" val="l_h_f"/>
</p:tagLst>
</file>

<file path=ppt/tags/tag260.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BEAUTIFY_FLAG" val="#fgm#"/>
  <p:tag name="KSO_WM_DIAGRAM_GROUP_CODE" val="1"/>
  <p:tag name="KSO_WM_UNIT_INDEX" val="1_3_1"/>
  <p:tag name="KSO_WM_UNIT_TYPE" val="l_h_a"/>
</p:tagLst>
</file>

<file path=ppt/tags/tag270.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27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8"/>
</p:tagLst>
</file>

<file path=ppt/tags/tag27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0"/>
</p:tagLst>
</file>

<file path=ppt/tags/tag27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9"/>
</p:tagLst>
</file>

<file path=ppt/tags/tag27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7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27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BEAUTIFY_FLAG" val="#fgm#"/>
  <p:tag name="KSO_WM_DIAGRAM_GROUP_CODE" val="1"/>
  <p:tag name="KSO_WM_UNIT_INDEX" val="1_3_1"/>
  <p:tag name="KSO_WM_UNIT_TYPE" val="l_h_f"/>
</p:tagLst>
</file>

<file path=ppt/tags/tag28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2.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TYPE" val="i"/>
  <p:tag name="KSO_WM_UNIT_INDEX" val="11"/>
  <p:tag name="KSO_WM_BEAUTIFY_FLAG" val="#wm#"/>
  <p:tag name="KSO_WM_TAG_VERSION" val="3.0"/>
  <p:tag name="KSO_WM_UNIT_ID" val="_3*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9.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BEAUTIFY_FLAG" val="#fgm#"/>
  <p:tag name="KSO_WM_DIAGRAM_GROUP_CODE" val="1"/>
  <p:tag name="KSO_WM_UNIT_INDEX" val="1_4_1"/>
  <p:tag name="KSO_WM_UNIT_TYPE" val="l_h_a"/>
</p:tagLst>
</file>

<file path=ppt/tags/tag290.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3"/>
</p:tagLst>
</file>

<file path=ppt/tags/tag29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PH_EXT" val="1"/>
  <p:tag name="KSO_WM_BEAUTIFY_FLAG" val="#fgm#"/>
  <p:tag name="KSO_WM_DIAGRAM_GROUP_CODE" val="1"/>
  <p:tag name="KSO_WM_UNIT_INDEX" val="1_1_1"/>
  <p:tag name="KSO_WM_UNIT_TYPE" val="l_h_x"/>
</p:tagLst>
</file>

<file path=ppt/tags/tag30.xml><?xml version="1.0" encoding="utf-8"?>
<p:tagLst xmlns:p="http://schemas.openxmlformats.org/presentationml/2006/main">
  <p:tag name="KSO_WM_BEAUTIFY_FLAG" val="#fgm#"/>
  <p:tag name="KSO_WM_DIAGRAM_GROUP_CODE" val="1"/>
  <p:tag name="KSO_WM_UNIT_INDEX" val="1_4_1"/>
  <p:tag name="KSO_WM_UNIT_TYPE" val="l_h_f"/>
</p:tagLst>
</file>

<file path=ppt/tags/tag300.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1.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3.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4.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5.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6.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7.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0"/>
</p:tagLst>
</file>

<file path=ppt/tags/tag309.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8"/>
</p:tagLst>
</file>

<file path=ppt/tags/tag31.xml><?xml version="1.0" encoding="utf-8"?>
<p:tagLst xmlns:p="http://schemas.openxmlformats.org/presentationml/2006/main">
  <p:tag name="KSO_WM_BEAUTIFY_FLAG" val="#fgm#"/>
  <p:tag name="KSO_WM_DIAGRAM_GROUP_CODE" val="1"/>
  <p:tag name="KSO_WM_UNIT_INDEX" val="1_5_1"/>
  <p:tag name="KSO_WM_UNIT_TYPE" val="l_h_a"/>
</p:tagLst>
</file>

<file path=ppt/tags/tag310.xml><?xml version="1.0" encoding="utf-8"?>
<p:tagLst xmlns:p="http://schemas.openxmlformats.org/presentationml/2006/main">
  <p:tag name="KSO_WM_UNIT_TYPE" val="e"/>
  <p:tag name="KSO_WM_UNIT_INDEX" val="1"/>
  <p:tag name="KSO_WM_BEAUTIFY_FLAG" val="#wm#"/>
  <p:tag name="KSO_WM_TAG_VERSION" val="3.0"/>
  <p:tag name="KSO_WM_UNIT_PRESET_TEXT" val="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8"/>
</p:tagLst>
</file>

<file path=ppt/tags/tag31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1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16.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1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BEAUTIFY_FLAG" val="#fgm#"/>
  <p:tag name="KSO_WM_DIAGRAM_GROUP_CODE" val="1"/>
  <p:tag name="KSO_WM_UNIT_INDEX" val="1_5_1"/>
  <p:tag name="KSO_WM_UNIT_TYPE" val="l_h_f"/>
</p:tagLst>
</file>

<file path=ppt/tags/tag320.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21.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322.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23.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32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32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32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BEAUTIFY_FLAG" val="#fgm#"/>
  <p:tag name="KSO_WM_DIAGRAM_GROUP_CODE" val="1"/>
  <p:tag name="KSO_WM_UNIT_INDEX" val="1_6_1"/>
  <p:tag name="KSO_WM_UNIT_TYPE" val="l_h_a"/>
</p:tagLst>
</file>

<file path=ppt/tags/tag33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3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9.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34.xml><?xml version="1.0" encoding="utf-8"?>
<p:tagLst xmlns:p="http://schemas.openxmlformats.org/presentationml/2006/main">
  <p:tag name="KSO_WM_BEAUTIFY_FLAG" val="#fgm#"/>
  <p:tag name="KSO_WM_DIAGRAM_GROUP_CODE" val="1"/>
  <p:tag name="KSO_WM_UNIT_INDEX" val="1_6_1"/>
  <p:tag name="KSO_WM_UNIT_TYPE" val="l_h_f"/>
</p:tagLst>
</file>

<file path=ppt/tags/tag34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344.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5.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6.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7.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8.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9.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BEAUTIFY_FLAG" val="#fgm#"/>
  <p:tag name="KSO_WM_UNIT_INDEX" val="1"/>
  <p:tag name="KSO_WM_UNIT_TYPE" val="a"/>
  <p:tag name="KSO_WM_LAYOUT_CHECK_HASH" val="ca4095a60940c8b7f25c9ed94fd5692d3fadaf70"/>
  <p:tag name="KSO_WM_NEWLAYOUT_ID" val="65"/>
</p:tagLst>
</file>

<file path=ppt/tags/tag350.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1.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2.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3.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4.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5.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8"/>
</p:tagLst>
</file>

<file path=ppt/tags/tag356.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8"/>
</p:tagLst>
</file>

<file path=ppt/tags/tag35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360.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0"/>
</p:tagLst>
</file>

<file path=ppt/tags/tag36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9"/>
</p:tagLst>
</file>

<file path=ppt/tags/tag36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4.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5.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6.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7.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8628"/>
</p:tagLst>
</file>

<file path=ppt/tags/tag368.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50"/>
  <p:tag name="KSO_WM_TEMPLATE_CATEGORY" val="custom"/>
  <p:tag name="KSO_WM_TEMPLATE_INDEX" val="20238628"/>
</p:tagLst>
</file>

<file path=ppt/tags/tag36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BEAUTIFY_FLAG" val="#fgm#"/>
  <p:tag name="KSO_WM_DIAGRAM_GROUP_CODE" val="1"/>
  <p:tag name="KSO_WM_UNIT_INDEX" val="1_1_1"/>
  <p:tag name="KSO_WM_UNIT_TYPE" val="l_h_a"/>
</p:tagLst>
</file>

<file path=ppt/tags/tag37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2.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628"/>
  <p:tag name="KSO_WM_TEMPLATE_CATEGORY" val="custom"/>
  <p:tag name="KSO_WM_TEMPLATE_MASTER_TYPE" val="0"/>
</p:tagLst>
</file>

<file path=ppt/tags/tag373.xml><?xml version="1.0" encoding="utf-8"?>
<p:tagLst xmlns:p="http://schemas.openxmlformats.org/presentationml/2006/main">
  <p:tag name="KSO_WM_UNIT_TYPE" val="a"/>
  <p:tag name="KSO_WM_UNIT_INDEX" val="1"/>
  <p:tag name="KSO_WM_BEAUTIFY_FLAG" val="#wm#"/>
  <p:tag name="KSO_WM_TAG_VERSION" val="3.0"/>
  <p:tag name="KSO_WM_UNIT_ID" val="custom20238628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8"/>
  <p:tag name="KSO_WM_TEMPLATE_CATEGORY" val="custom"/>
  <p:tag name="KSO_WM_UNIT_ISCONTENTSTITLE" val="0"/>
  <p:tag name="KSO_WM_UNIT_VALUE" val="18"/>
  <p:tag name="KSO_WM_UNIT_PRESET_TEXT" val="单击此处添加文档的标题内容"/>
  <p:tag name="KSO_WM_UNIT_TEXT_TYPE" val="1"/>
</p:tagLst>
</file>

<file path=ppt/tags/tag374.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8628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8"/>
  <p:tag name="KSO_WM_TEMPLATE_CATEGORY" val="custom"/>
  <p:tag name="KSO_WM_UNIT_TEXT_LAYER_COUNT" val="1"/>
  <p:tag name="KSO_WM_UNIT_VALUE" val="9"/>
  <p:tag name="KSO_WM_UNIT_TEXT_TYPE" val="1"/>
  <p:tag name="KSO_WM_UNIT_PRESET_TEXT" val="汇报人：WPS"/>
</p:tagLst>
</file>

<file path=ppt/tags/tag375.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8628"/>
  <p:tag name="KSO_WM_TEMPLATE_CATEGORY" val="custom"/>
  <p:tag name="KSO_WM_SLIDE_INDEX" val="1"/>
  <p:tag name="KSO_WM_SLIDE_ID" val="custom20238628_1"/>
  <p:tag name="KSO_WM_TEMPLATE_MASTER_TYPE" val="0"/>
  <p:tag name="KSO_WM_SLIDE_LAYOUT" val="a_b_f"/>
  <p:tag name="KSO_WM_SLIDE_LAYOUT_CNT" val="1_1_2"/>
  <p:tag name="KSO_WM_SLIDE_THEME_ID" val="3401880"/>
  <p:tag name="KSO_WM_SLIDE_THEME_NAME" val="简约风蓝色通用职场办公"/>
</p:tagLst>
</file>

<file path=ppt/tags/tag376.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5998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8"/>
  <p:tag name="KSO_WM_TEMPLATE_CATEGORY" val="custom"/>
  <p:tag name="KSO_WM_UNIT_PRESET_TEXT_INDEX" val="-1"/>
  <p:tag name="KSO_WM_UNIT_PRESET_TEXT_LEN" val="0"/>
  <p:tag name="KSO_WM_UNIT_USESOURCEFORMAT_APPLY" val="1"/>
</p:tagLst>
</file>

<file path=ppt/tags/tag377.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378.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79.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38.xml><?xml version="1.0" encoding="utf-8"?>
<p:tagLst xmlns:p="http://schemas.openxmlformats.org/presentationml/2006/main">
  <p:tag name="KSO_WM_BEAUTIFY_FLAG" val="#fgm#"/>
  <p:tag name="KSO_WM_DIAGRAM_GROUP_CODE" val="1"/>
  <p:tag name="KSO_WM_UNIT_INDEX" val="1_1_1"/>
  <p:tag name="KSO_WM_UNIT_TYPE" val="l_h_f"/>
</p:tagLst>
</file>

<file path=ppt/tags/tag380.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81.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382.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83.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384.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85.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386.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87.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88.xml><?xml version="1.0" encoding="utf-8"?>
<p:tagLst xmlns:p="http://schemas.openxmlformats.org/presentationml/2006/main">
  <p:tag name="KSO_WM_UNIT_TYPE" val="l_h_f"/>
  <p:tag name="KSO_WM_UNIT_INDEX" val="1_3_1"/>
  <p:tag name="KSO_WM_TAG_VERSION" val="3.0"/>
  <p:tag name="KSO_WM_DIAGRAM_VERSION" val="3"/>
  <p:tag name="KSO_WM_DIAGRAM_GROUP_CODE" val="l1-1"/>
  <p:tag name="KSO_WM_DIAGRAM_COLOR_TRICK" val="1"/>
  <p:tag name="KSO_WM_DIAGRAM_COLOR_TEXT_CAN_REMOVE" val="n"/>
  <p:tag name="KSO_WM_UNIT_ID" val="custom20235998_6*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32"/>
  <p:tag name="KSO_WM_UNIT_PRESET_TEXT" val="添加目录项标题"/>
  <p:tag name="KSO_WM_UNIT_TEXT_FILL_FORE_SCHEMECOLOR_INDEX" val="13"/>
  <p:tag name="KSO_WM_UNIT_TEXT_FILL_TYPE" val="1"/>
  <p:tag name="KSO_WM_UNIT_USESOURCEFORMAT_APPLY" val="1"/>
</p:tagLst>
</file>

<file path=ppt/tags/tag389.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5998"/>
  <p:tag name="KSO_WM_TEMPLATE_CATEGORY" val="custom"/>
  <p:tag name="KSO_WM_SLIDE_INDEX" val="4"/>
  <p:tag name="KSO_WM_SLIDE_ID" val="custom20235998_4"/>
  <p:tag name="KSO_WM_TEMPLATE_MASTER_TYPE" val="0"/>
  <p:tag name="KSO_WM_SLIDE_LAYOUT" val="a_l"/>
  <p:tag name="KSO_WM_SLIDE_LAYOUT_CNT" val="1_1"/>
  <p:tag name="KSO_WM_SLIDE_DIAGTYPE" val="l"/>
</p:tagLst>
</file>

<file path=ppt/tags/tag39.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390.xml><?xml version="1.0" encoding="utf-8"?>
<p:tagLst xmlns:p="http://schemas.openxmlformats.org/presentationml/2006/main">
  <p:tag name="KSO_WM_UNIT_INDEX" val="4"/>
  <p:tag name="KSO_WM_UNIT_TYPE" val="i"/>
  <p:tag name="KSO_WM_BEAUTIFY_FLAG" val="#wm#"/>
</p:tagLst>
</file>

<file path=ppt/tags/tag391.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3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405_4*l_h_a*1_1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left&quot;:66.56085205078125,&quot;top&quot;:154.20448727104605,&quot;width&quot;:826.8782958984375}"/>
  <p:tag name="KSO_WM_DIAGRAM_COLOR_MATCH_VALUE" val="{&quot;shape&quot;:{&quot;fill&quot;:{&quot;gradient&quot;:[{&quot;brightness&quot;:-0.25,&quot;colorType&quot;:1,&quot;foreColorIndex&quot;:5,&quot;pos&quot;:0,&quot;transparency&quot;:0},{&quot;brightness&quot;:0.4000000059604645,&quot;colorType&quot;:1,&quot;foreColorIndex&quot;:5,&quot;pos&quot;:0.9790199995040894,&quot;transparency&quot;:0},{&quot;brightness&quot;:0,&quot;colorType&quot;:1,&quot;foreColorIndex&quot;:5,&quot;pos&quot;:0.469999998807907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5"/>
  <p:tag name="KSO_WM_UNIT_USESOURCEFORMAT_APPLY" val="1"/>
</p:tagLst>
</file>

<file path=ppt/tags/tag39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405_4*l_h_a*1_2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left&quot;:66.56085205078125,&quot;top&quot;:154.20448727104605,&quot;width&quot;:826.8782958984375}"/>
  <p:tag name="KSO_WM_DIAGRAM_COLOR_MATCH_VALUE" val="{&quot;shape&quot;:{&quot;fill&quot;:{&quot;gradient&quot;:[{&quot;brightness&quot;:-0.25,&quot;colorType&quot;:1,&quot;foreColorIndex&quot;:6,&quot;pos&quot;:0,&quot;transparency&quot;:0},{&quot;brightness&quot;:0.4000000059604645,&quot;colorType&quot;:1,&quot;foreColorIndex&quot;:6,&quot;pos&quot;:0.9790199995040894,&quot;transparency&quot;:0},{&quot;brightness&quot;:0,&quot;colorType&quot;:1,&quot;foreColorIndex&quot;:6,&quot;pos&quot;:0.4699999988079071,&quot;transparency&quot;:0}],&quot;type&quot;:3},&quot;glow&quot;:{&quot;colorType&quot;:0},&quot;line&quot;:{&quot;type&quot;:0},&quot;shadow&quot;:{&quot;brightness&quot;:0,&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6"/>
  <p:tag name="KSO_WM_UNIT_USESOURCEFORMAT_APPLY" val="1"/>
</p:tagLst>
</file>

<file path=ppt/tags/tag3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405_4*l_h_a*1_3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left&quot;:66.56085205078125,&quot;top&quot;:154.20448727104605,&quot;width&quot;:826.8782958984375}"/>
  <p:tag name="KSO_WM_DIAGRAM_COLOR_MATCH_VALUE" val="{&quot;shape&quot;:{&quot;fill&quot;:{&quot;gradient&quot;:[{&quot;brightness&quot;:-0.25,&quot;colorType&quot;:1,&quot;foreColorIndex&quot;:5,&quot;pos&quot;:0,&quot;transparency&quot;:0},{&quot;brightness&quot;:0.4000000059604645,&quot;colorType&quot;:1,&quot;foreColorIndex&quot;:5,&quot;pos&quot;:0.9790199995040894,&quot;transparency&quot;:0},{&quot;brightness&quot;:0,&quot;colorType&quot;:1,&quot;foreColorIndex&quot;:5,&quot;pos&quot;:0.469999998807907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7"/>
  <p:tag name="KSO_WM_UNIT_USESOURCEFORMAT_APPLY" val="1"/>
</p:tagLst>
</file>

<file path=ppt/tags/tag3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405_4*l_h_a*1_4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left&quot;:66.56085205078125,&quot;top&quot;:154.20448727104605,&quot;width&quot;:826.8782958984375}"/>
  <p:tag name="KSO_WM_DIAGRAM_COLOR_MATCH_VALUE" val="{&quot;shape&quot;:{&quot;fill&quot;:{&quot;gradient&quot;:[{&quot;brightness&quot;:-0.25,&quot;colorType&quot;:1,&quot;foreColorIndex&quot;:6,&quot;pos&quot;:0,&quot;transparency&quot;:0},{&quot;brightness&quot;:0.4000000059604645,&quot;colorType&quot;:1,&quot;foreColorIndex&quot;:6,&quot;pos&quot;:0.9790199995040894,&quot;transparency&quot;:0},{&quot;brightness&quot;:0,&quot;colorType&quot;:1,&quot;foreColorIndex&quot;:6,&quot;pos&quot;:0.4699999988079071,&quot;transparency&quot;:0}],&quot;type&quot;:3},&quot;glow&quot;:{&quot;colorType&quot;:0},&quot;line&quot;:{&quot;type&quot;:0},&quot;shadow&quot;:{&quot;brightness&quot;:0,&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8"/>
  <p:tag name="KSO_WM_UNIT_USESOURCEFORMAT_APPLY" val="1"/>
</p:tagLst>
</file>

<file path=ppt/tags/tag39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405_4*l_h_a*1_5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left&quot;:66.56085205078125,&quot;top&quot;:154.20448727104605,&quot;width&quot;:826.8782958984375}"/>
  <p:tag name="KSO_WM_DIAGRAM_COLOR_MATCH_VALUE" val="{&quot;shape&quot;:{&quot;fill&quot;:{&quot;gradient&quot;:[{&quot;brightness&quot;:-0.25,&quot;colorType&quot;:1,&quot;foreColorIndex&quot;:5,&quot;pos&quot;:0,&quot;transparency&quot;:0},{&quot;brightness&quot;:0.4000000059604645,&quot;colorType&quot;:1,&quot;foreColorIndex&quot;:5,&quot;pos&quot;:0.9790199995040894,&quot;transparency&quot;:0},{&quot;brightness&quot;:0,&quot;colorType&quot;:1,&quot;foreColorIndex&quot;:5,&quot;pos&quot;:0.469999998807907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9"/>
  <p:tag name="KSO_WM_UNIT_USESOURCEFORMAT_APPLY" val="1"/>
</p:tagLst>
</file>

<file path=ppt/tags/tag397.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 name="RESOURCE_RECORD_KEY" val="{&quot;10&quot;:[50016109,50041298,50017902,20263552,20203234,20265191],&quot;65&quot;:[20238628]}"/>
</p:tagLst>
</file>

<file path=ppt/tags/tag398.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399.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 name="RESOURCE_RECORD_KEY" val="{&quot;10&quot;:[50016109,50041298,50017902,20263552,20203234,20265191,3649997,21561580,4692309,3635546,4394287],&quot;65&quot;:[20238628]}"/>
</p:tagLst>
</file>

<file path=ppt/tags/tag4.xml><?xml version="1.0" encoding="utf-8"?>
<p:tagLst xmlns:p="http://schemas.openxmlformats.org/presentationml/2006/main">
  <p:tag name="KSO_WM_BEAUTIFY_FLAG" val="#fgm#"/>
  <p:tag name="KSO_WM_DIAGRAM_GROUP_CODE" val="1"/>
  <p:tag name="KSO_WM_UNIT_INDEX" val="1_1_1"/>
  <p:tag name="KSO_WM_UNIT_TYPE" val="l_h_a"/>
</p:tagLst>
</file>

<file path=ppt/tags/tag40.xml><?xml version="1.0" encoding="utf-8"?>
<p:tagLst xmlns:p="http://schemas.openxmlformats.org/presentationml/2006/main">
  <p:tag name="KSO_WM_BEAUTIFY_FLAG" val="#fgm#"/>
  <p:tag name="KSO_WM_DIAGRAM_GROUP_CODE" val="1"/>
  <p:tag name="KSO_WM_UNIT_INDEX" val="1_2_1"/>
  <p:tag name="KSO_WM_UNIT_TYPE" val="l_h_a"/>
</p:tagLst>
</file>

<file path=ppt/tags/tag400.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5998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8"/>
  <p:tag name="KSO_WM_TEMPLATE_CATEGORY" val="custom"/>
  <p:tag name="KSO_WM_UNIT_PRESET_TEXT_INDEX" val="-1"/>
  <p:tag name="KSO_WM_UNIT_PRESET_TEXT_LEN" val="0"/>
  <p:tag name="KSO_WM_UNIT_USESOURCEFORMAT_APPLY" val="1"/>
</p:tagLst>
</file>

<file path=ppt/tags/tag401.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402.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03.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404.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05.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406.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07.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408.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09.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41.xml><?xml version="1.0" encoding="utf-8"?>
<p:tagLst xmlns:p="http://schemas.openxmlformats.org/presentationml/2006/main">
  <p:tag name="KSO_WM_BEAUTIFY_FLAG" val="#fgm#"/>
  <p:tag name="KSO_WM_DIAGRAM_GROUP_CODE" val="1"/>
  <p:tag name="KSO_WM_UNIT_INDEX" val="1_2_1"/>
  <p:tag name="KSO_WM_UNIT_TYPE" val="l_h_f"/>
</p:tagLst>
</file>

<file path=ppt/tags/tag410.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11.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12.xml><?xml version="1.0" encoding="utf-8"?>
<p:tagLst xmlns:p="http://schemas.openxmlformats.org/presentationml/2006/main">
  <p:tag name="KSO_WM_UNIT_TYPE" val="l_h_f"/>
  <p:tag name="KSO_WM_UNIT_INDEX" val="1_3_1"/>
  <p:tag name="KSO_WM_TAG_VERSION" val="3.0"/>
  <p:tag name="KSO_WM_DIAGRAM_VERSION" val="3"/>
  <p:tag name="KSO_WM_DIAGRAM_GROUP_CODE" val="l1-1"/>
  <p:tag name="KSO_WM_DIAGRAM_COLOR_TRICK" val="1"/>
  <p:tag name="KSO_WM_DIAGRAM_COLOR_TEXT_CAN_REMOVE" val="n"/>
  <p:tag name="KSO_WM_UNIT_ID" val="custom20235998_6*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32"/>
  <p:tag name="KSO_WM_UNIT_PRESET_TEXT" val="添加目录项标题"/>
  <p:tag name="KSO_WM_UNIT_TEXT_FILL_FORE_SCHEMECOLOR_INDEX" val="13"/>
  <p:tag name="KSO_WM_UNIT_TEXT_FILL_TYPE" val="1"/>
  <p:tag name="KSO_WM_UNIT_USESOURCEFORMAT_APPLY" val="1"/>
</p:tagLst>
</file>

<file path=ppt/tags/tag413.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5998"/>
  <p:tag name="KSO_WM_TEMPLATE_CATEGORY" val="custom"/>
  <p:tag name="KSO_WM_SLIDE_INDEX" val="4"/>
  <p:tag name="KSO_WM_SLIDE_ID" val="custom20235998_4"/>
  <p:tag name="KSO_WM_TEMPLATE_MASTER_TYPE" val="0"/>
  <p:tag name="KSO_WM_SLIDE_LAYOUT" val="a_l"/>
  <p:tag name="KSO_WM_SLIDE_LAYOUT_CNT" val="1_1"/>
  <p:tag name="KSO_WM_SLIDE_DIAGTYPE" val="l"/>
</p:tagLst>
</file>

<file path=ppt/tags/tag414.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415.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 name="RESOURCE_RECORD_KEY" val="{&quot;10&quot;:[50016109,50041298,50017902,20263552,20203234,20265191,3649997,21561580,4692309,3635546,4394287,21564672],&quot;65&quot;:[20238628]}"/>
</p:tagLst>
</file>

<file path=ppt/tags/tag416.xml><?xml version="1.0" encoding="utf-8"?>
<p:tagLst xmlns:p="http://schemas.openxmlformats.org/presentationml/2006/main">
  <p:tag name="KSO_WM_BEAUTIFY_FLAG" val="#wm#"/>
  <p:tag name="KSO_WM_TEMPLATE_CATEGORY" val="diagram"/>
  <p:tag name="KSO_WM_TEMPLATE_INDEX" val="20233217"/>
</p:tagLst>
</file>

<file path=ppt/tags/tag417.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2_3"/>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2_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1"/>
</p:tagLst>
</file>

<file path=ppt/tags/tag418.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1_3"/>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1_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1"/>
</p:tagLst>
</file>

<file path=ppt/tags/tag419.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4_3"/>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4_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1"/>
</p:tagLst>
</file>

<file path=ppt/tags/tag42.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4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714_3*l_h_f*1_4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TEXT_LAYER_COUNT" val="1"/>
  <p:tag name="KSO_WM_UNIT_USESOURCEFORMAT_APPLY" val="1"/>
</p:tagLst>
</file>

<file path=ppt/tags/tag4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14_3*l_h_a*1_4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3*l_h_d*1_4_1"/>
  <p:tag name="KSO_WM_TEMPLATE_CATEGORY" val="diagram"/>
  <p:tag name="KSO_WM_TEMPLATE_INDEX" val="20231714"/>
  <p:tag name="KSO_WM_UNIT_LAYERLEVEL" val="1_1_1"/>
  <p:tag name="KSO_WM_TAG_VERSION" val="3.0"/>
  <p:tag name="KSO_WM_DIAGRAM_GROUP_CODE" val="l1-1"/>
  <p:tag name="KSO_WM_UNIT_TYPE" val="l_h_d"/>
  <p:tag name="KSO_WM_UNIT_INDEX" val="1_4_1"/>
  <p:tag name="KSO_WM_UNIT_VALUE" val="303*30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PICTURE_SUBTYPE" val="b"/>
  <p:tag name="KSO_WM_UNIT_LINE_FILL_TYPE" val="2"/>
  <p:tag name="KSO_WM_UNIT_USESOURCEFORMAT_APPLY" val="1"/>
</p:tagLst>
</file>

<file path=ppt/tags/tag423.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3_3"/>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3_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1"/>
</p:tagLst>
</file>

<file path=ppt/tags/tag4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14_3*l_h_f*1_3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TEXT_LAYER_COUNT" val="1"/>
  <p:tag name="KSO_WM_UNIT_USESOURCEFORMAT_APPLY" val="1"/>
</p:tagLst>
</file>

<file path=ppt/tags/tag42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3*l_h_a*1_3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14_3*l_h_f*1_1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TEXT_LAYER_COUNT" val="1"/>
  <p:tag name="KSO_WM_UNIT_USESOURCEFORMAT_APPLY" val="1"/>
</p:tagLst>
</file>

<file path=ppt/tags/tag4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14_3*l_h_a*1_1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3*l_h_d*1_1_1"/>
  <p:tag name="KSO_WM_TEMPLATE_CATEGORY" val="diagram"/>
  <p:tag name="KSO_WM_TEMPLATE_INDEX" val="20231714"/>
  <p:tag name="KSO_WM_UNIT_LAYERLEVEL" val="1_1_1"/>
  <p:tag name="KSO_WM_TAG_VERSION" val="3.0"/>
  <p:tag name="KSO_WM_DIAGRAM_GROUP_CODE" val="l1-1"/>
  <p:tag name="KSO_WM_UNIT_TYPE" val="l_h_d"/>
  <p:tag name="KSO_WM_UNIT_INDEX" val="1_1_1"/>
  <p:tag name="KSO_WM_UNIT_VALUE" val="303*30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PICTURE_SUBTYPE" val="b"/>
  <p:tag name="KSO_WM_UNIT_LINE_FILL_TYPE" val="2"/>
  <p:tag name="KSO_WM_UNIT_USESOURCEFORMAT_APPLY" val="1"/>
</p:tagLst>
</file>

<file path=ppt/tags/tag4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14_3*l_h_f*1_2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TEXT_LAYER_COUNT" val="1"/>
  <p:tag name="KSO_WM_UNIT_USESOURCEFORMAT_APPLY" val="1"/>
</p:tagLst>
</file>

<file path=ppt/tags/tag43.xml><?xml version="1.0" encoding="utf-8"?>
<p:tagLst xmlns:p="http://schemas.openxmlformats.org/presentationml/2006/main">
  <p:tag name="KSO_WM_BEAUTIFY_FLAG" val="#fgm#"/>
  <p:tag name="KSO_WM_DIAGRAM_GROUP_CODE" val="1"/>
  <p:tag name="KSO_WM_UNIT_INDEX" val="1_3_1"/>
  <p:tag name="KSO_WM_UNIT_TYPE" val="l_h_a"/>
</p:tagLst>
</file>

<file path=ppt/tags/tag4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14_3*l_h_a*1_2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3*l_h_d*1_2_1"/>
  <p:tag name="KSO_WM_TEMPLATE_CATEGORY" val="diagram"/>
  <p:tag name="KSO_WM_TEMPLATE_INDEX" val="20231714"/>
  <p:tag name="KSO_WM_UNIT_LAYERLEVEL" val="1_1_1"/>
  <p:tag name="KSO_WM_TAG_VERSION" val="3.0"/>
  <p:tag name="KSO_WM_DIAGRAM_GROUP_CODE" val="l1-1"/>
  <p:tag name="KSO_WM_UNIT_TYPE" val="l_h_d"/>
  <p:tag name="KSO_WM_UNIT_INDEX" val="1_2_1"/>
  <p:tag name="KSO_WM_UNIT_VALUE" val="303*30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PICTURE_SUBTYPE" val="b"/>
  <p:tag name="KSO_WM_UNIT_LINE_FILL_TYPE" val="2"/>
  <p:tag name="KSO_WM_UNIT_USESOURCEFORMAT_APPLY" val="1"/>
</p:tagLst>
</file>

<file path=ppt/tags/tag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3*l_h_d*1_3_1"/>
  <p:tag name="KSO_WM_TEMPLATE_CATEGORY" val="diagram"/>
  <p:tag name="KSO_WM_TEMPLATE_INDEX" val="20231714"/>
  <p:tag name="KSO_WM_UNIT_LAYERLEVEL" val="1_1_1"/>
  <p:tag name="KSO_WM_TAG_VERSION" val="3.0"/>
  <p:tag name="KSO_WM_DIAGRAM_GROUP_CODE" val="l1-1"/>
  <p:tag name="KSO_WM_UNIT_TYPE" val="l_h_d"/>
  <p:tag name="KSO_WM_UNIT_INDEX" val="1_3_1"/>
  <p:tag name="KSO_WM_UNIT_VALUE" val="303*303"/>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PICTURE_SUBTYPE" val="b"/>
  <p:tag name="KSO_WM_UNIT_LINE_FILL_TYPE" val="2"/>
  <p:tag name="KSO_WM_UNIT_USESOURCEFORMAT_APPLY" val="1"/>
</p:tagLst>
</file>

<file path=ppt/tags/tag433.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1_2"/>
  <p:tag name="KSO_WM_TEMPLATE_CATEGORY" val="diagram"/>
  <p:tag name="KSO_WM_TEMPLATE_INDEX" val="20231714"/>
  <p:tag name="KSO_WM_UNIT_LAYERLEVEL" val="1_1_1"/>
  <p:tag name="KSO_WM_TAG_VERSION" val="3.0"/>
  <p:tag name="KSO_WM_DIAGRAM_GROUP_CODE" val="l1-1"/>
  <p:tag name="KSO_WM_UNIT_TYPE" val="l_h_i"/>
  <p:tag name="KSO_WM_UNIT_INDEX" val="1_1_2"/>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434.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1_1"/>
  <p:tag name="KSO_WM_TEMPLATE_CATEGORY" val="diagram"/>
  <p:tag name="KSO_WM_TEMPLATE_INDEX" val="20231714"/>
  <p:tag name="KSO_WM_UNIT_LAYERLEVEL" val="1_1_1"/>
  <p:tag name="KSO_WM_TAG_VERSION" val="3.0"/>
  <p:tag name="KSO_WM_DIAGRAM_GROUP_CODE" val="l1-1"/>
  <p:tag name="KSO_WM_UNIT_TYPE" val="l_h_i"/>
  <p:tag name="KSO_WM_UNIT_INDEX" val="1_1_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1"/>
</p:tagLst>
</file>

<file path=ppt/tags/tag435.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2_2"/>
  <p:tag name="KSO_WM_TEMPLATE_CATEGORY" val="diagram"/>
  <p:tag name="KSO_WM_TEMPLATE_INDEX" val="20231714"/>
  <p:tag name="KSO_WM_UNIT_LAYERLEVEL" val="1_1_1"/>
  <p:tag name="KSO_WM_TAG_VERSION" val="3.0"/>
  <p:tag name="KSO_WM_DIAGRAM_GROUP_CODE" val="l1-1"/>
  <p:tag name="KSO_WM_UNIT_TYPE" val="l_h_i"/>
  <p:tag name="KSO_WM_UNIT_INDEX" val="1_2_2"/>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436.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2_1"/>
  <p:tag name="KSO_WM_TEMPLATE_CATEGORY" val="diagram"/>
  <p:tag name="KSO_WM_TEMPLATE_INDEX" val="20231714"/>
  <p:tag name="KSO_WM_UNIT_LAYERLEVEL" val="1_1_1"/>
  <p:tag name="KSO_WM_TAG_VERSION" val="3.0"/>
  <p:tag name="KSO_WM_DIAGRAM_GROUP_CODE" val="l1-1"/>
  <p:tag name="KSO_WM_UNIT_TYPE" val="l_h_i"/>
  <p:tag name="KSO_WM_UNIT_INDEX" val="1_2_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1"/>
</p:tagLst>
</file>

<file path=ppt/tags/tag437.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3_2"/>
  <p:tag name="KSO_WM_TEMPLATE_CATEGORY" val="diagram"/>
  <p:tag name="KSO_WM_TEMPLATE_INDEX" val="20231714"/>
  <p:tag name="KSO_WM_UNIT_LAYERLEVEL" val="1_1_1"/>
  <p:tag name="KSO_WM_TAG_VERSION" val="3.0"/>
  <p:tag name="KSO_WM_DIAGRAM_GROUP_CODE" val="l1-1"/>
  <p:tag name="KSO_WM_UNIT_TYPE" val="l_h_i"/>
  <p:tag name="KSO_WM_UNIT_INDEX" val="1_3_2"/>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438.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3_1"/>
  <p:tag name="KSO_WM_TEMPLATE_CATEGORY" val="diagram"/>
  <p:tag name="KSO_WM_TEMPLATE_INDEX" val="20231714"/>
  <p:tag name="KSO_WM_UNIT_LAYERLEVEL" val="1_1_1"/>
  <p:tag name="KSO_WM_TAG_VERSION" val="3.0"/>
  <p:tag name="KSO_WM_DIAGRAM_GROUP_CODE" val="l1-1"/>
  <p:tag name="KSO_WM_UNIT_TYPE" val="l_h_i"/>
  <p:tag name="KSO_WM_UNIT_INDEX" val="1_3_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1"/>
</p:tagLst>
</file>

<file path=ppt/tags/tag439.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4_2"/>
  <p:tag name="KSO_WM_TEMPLATE_CATEGORY" val="diagram"/>
  <p:tag name="KSO_WM_TEMPLATE_INDEX" val="20231714"/>
  <p:tag name="KSO_WM_UNIT_LAYERLEVEL" val="1_1_1"/>
  <p:tag name="KSO_WM_TAG_VERSION" val="3.0"/>
  <p:tag name="KSO_WM_DIAGRAM_GROUP_CODE" val="l1-1"/>
  <p:tag name="KSO_WM_UNIT_TYPE" val="l_h_i"/>
  <p:tag name="KSO_WM_UNIT_INDEX" val="1_4_2"/>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44.xml><?xml version="1.0" encoding="utf-8"?>
<p:tagLst xmlns:p="http://schemas.openxmlformats.org/presentationml/2006/main">
  <p:tag name="KSO_WM_BEAUTIFY_FLAG" val="#fgm#"/>
  <p:tag name="KSO_WM_DIAGRAM_GROUP_CODE" val="1"/>
  <p:tag name="KSO_WM_UNIT_INDEX" val="1_3_1"/>
  <p:tag name="KSO_WM_UNIT_TYPE" val="l_h_f"/>
</p:tagLst>
</file>

<file path=ppt/tags/tag440.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3*l_h_i*1_4_1"/>
  <p:tag name="KSO_WM_TEMPLATE_CATEGORY" val="diagram"/>
  <p:tag name="KSO_WM_TEMPLATE_INDEX" val="20231714"/>
  <p:tag name="KSO_WM_UNIT_LAYERLEVEL" val="1_1_1"/>
  <p:tag name="KSO_WM_TAG_VERSION" val="3.0"/>
  <p:tag name="KSO_WM_DIAGRAM_GROUP_CODE" val="l1-1"/>
  <p:tag name="KSO_WM_UNIT_TYPE" val="l_h_i"/>
  <p:tag name="KSO_WM_UNIT_INDEX" val="1_4_1"/>
  <p:tag name="KSO_WM_DIAGRAM_MAX_ITEMCNT" val="6"/>
  <p:tag name="KSO_WM_DIAGRAM_MIN_ITEMCNT" val="2"/>
  <p:tag name="KSO_WM_DIAGRAM_VIRTUALLY_FRAME" val="{&quot;height&quot;:410.8644094488189,&quot;left&quot;:59.67157217911845,&quot;top&quot;:40.48559055118107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1"/>
</p:tagLst>
</file>

<file path=ppt/tags/tag441.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4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3*l_h_a*1_3_1"/>
  <p:tag name="KSO_WM_TEMPLATE_CATEGORY" val="diagram"/>
  <p:tag name="KSO_WM_TEMPLATE_INDEX" val="20231714"/>
  <p:tag name="KSO_WM_UNIT_LAYERLEVEL" val="1_1_1"/>
  <p:tag name="KSO_WM_TAG_VERSION" val="3.0"/>
  <p:tag name="KSO_WM_UNIT_TEXT_FILL_FORE_SCHEMECOLOR_INDEX_BRIGHTNESS" val="0.25"/>
  <p:tag name="KSO_WM_DIAGRAM_GROUP_CODE" val="l1-1"/>
  <p:tag name="KSO_WM_DIAGRAM_MAX_ITEMCNT" val="6"/>
  <p:tag name="KSO_WM_DIAGRAM_MIN_ITEMCNT" val="2"/>
  <p:tag name="KSO_WM_DIAGRAM_VIRTUALLY_FRAME" val="{&quot;height&quot;:377.7464600138026,&quot;left&quot;:59.67157217911845,&quot;top&quot;:73.60353998619739,&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SLIDE_ID" val="diagram20231714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714"/>
  <p:tag name="KSO_WM_SLIDE_TYPE" val="text"/>
  <p:tag name="KSO_WM_SLIDE_SUBTYPE" val="diag"/>
  <p:tag name="KSO_WM_SLIDE_SIZE" val="839.261*387.782"/>
  <p:tag name="KSO_WM_SLIDE_POSITION" val="60.2579*97.7183"/>
  <p:tag name="KSO_WM_SLIDE_LAYOUT" val="a_l"/>
  <p:tag name="KSO_WM_SLIDE_LAYOUT_CNT" val="1_1"/>
  <p:tag name="KSO_WM_SPECIAL_SOURCE" val="bdnull"/>
  <p:tag name="KSO_WM_DIAGRAM_GROUP_CODE" val="l1-1"/>
  <p:tag name="KSO_WM_SLIDE_DIAGTYPE" val="l"/>
</p:tagLst>
</file>

<file path=ppt/tags/tag445.xml><?xml version="1.0" encoding="utf-8"?>
<p:tagLst xmlns:p="http://schemas.openxmlformats.org/presentationml/2006/main">
  <p:tag name="KSO_WM_BEAUTIFY_FLAG" val="#wm#"/>
  <p:tag name="KSO_WM_TEMPLATE_CATEGORY" val="diagram"/>
  <p:tag name="KSO_WM_TEMPLATE_INDEX" val="20233217"/>
</p:tagLst>
</file>

<file path=ppt/tags/tag446.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44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7_1*l_h_f*1_1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1"/>
</p:tagLst>
</file>

<file path=ppt/tags/tag4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337_1*l_h_a*1_1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37_1*l_h_i*1_1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45.xml><?xml version="1.0" encoding="utf-8"?>
<p:tagLst xmlns:p="http://schemas.openxmlformats.org/presentationml/2006/main">
  <p:tag name="$PH_EXT" val="2"/>
  <p:tag name="KSO_WM_BEAUTIFY_FLAG" val="#fgm#"/>
  <p:tag name="KSO_WM_DIAGRAM_GROUP_CODE" val="1"/>
  <p:tag name="KSO_WM_UNIT_INDEX" val="1_4_1"/>
  <p:tag name="KSO_WM_UNIT_TYPE" val="l_h_i"/>
</p:tagLst>
</file>

<file path=ppt/tags/tag4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7_1*l_h_f*1_2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文字是您思想的提炼，简明扼要地阐述您的内容观点，以便观者准确地理解您传达的思想内容。"/>
  <p:tag name="KSO_WM_UNIT_TEXT_FILL_FORE_SCHEMECOLOR_INDEX" val="1"/>
  <p:tag name="KSO_WM_UNIT_TEXT_FILL_TYPE" val="1"/>
  <p:tag name="KSO_WM_UNIT_USESOURCEFORMAT_APPLY" val="1"/>
</p:tagLst>
</file>

<file path=ppt/tags/tag4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337_1*l_h_a*1_2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1"/>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37_1*l_h_i*1_2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4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337_1*l_h_f*1_3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1"/>
</p:tagLst>
</file>

<file path=ppt/tags/tag4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337_1*l_h_a*1_3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1"/>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3337_1*l_h_i*1_3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45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1"/>
</p:tagLst>
</file>

<file path=ppt/tags/tag45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1"/>
</p:tagLst>
</file>

<file path=ppt/tags/tag45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left&quot;:54.8,&quot;top&quot;:136.60216311477296,&quot;width&quot;:858.5079078109623}"/>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1"/>
</p:tagLst>
</file>

<file path=ppt/tags/tag4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3*l_h_a*1_3_1"/>
  <p:tag name="KSO_WM_TEMPLATE_CATEGORY" val="diagram"/>
  <p:tag name="KSO_WM_TEMPLATE_INDEX" val="20231714"/>
  <p:tag name="KSO_WM_UNIT_LAYERLEVEL" val="1_1_1"/>
  <p:tag name="KSO_WM_TAG_VERSION" val="3.0"/>
  <p:tag name="KSO_WM_UNIT_TEXT_FILL_FORE_SCHEMECOLOR_INDEX_BRIGHTNESS" val="0.25"/>
  <p:tag name="KSO_WM_DIAGRAM_GROUP_CODE" val="l1-1"/>
  <p:tag name="KSO_WM_DIAGRAM_MAX_ITEMCNT" val="6"/>
  <p:tag name="KSO_WM_DIAGRAM_MIN_ITEMCNT" val="2"/>
  <p:tag name="KSO_WM_DIAGRAM_VIRTUALLY_FRAME" val="{&quot;height&quot;:377.7464600138026,&quot;left&quot;:59.67157217911845,&quot;top&quot;:73.60353998619739,&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6.xml><?xml version="1.0" encoding="utf-8"?>
<p:tagLst xmlns:p="http://schemas.openxmlformats.org/presentationml/2006/main">
  <p:tag name="KSO_WM_BEAUTIFY_FLAG" val="#fgm#"/>
  <p:tag name="KSO_WM_DIAGRAM_GROUP_CODE" val="1"/>
  <p:tag name="KSO_WM_UNIT_INDEX" val="1_4_1"/>
  <p:tag name="KSO_WM_UNIT_TYPE" val="l_h_a"/>
</p:tagLst>
</file>

<file path=ppt/tags/tag460.xml><?xml version="1.0" encoding="utf-8"?>
<p:tagLst xmlns:p="http://schemas.openxmlformats.org/presentationml/2006/main">
  <p:tag name="KSO_WM_SLIDE_ID" val="diagram20231714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714"/>
  <p:tag name="KSO_WM_SLIDE_TYPE" val="text"/>
  <p:tag name="KSO_WM_SLIDE_SUBTYPE" val="diag"/>
  <p:tag name="KSO_WM_SLIDE_SIZE" val="839.261*387.782"/>
  <p:tag name="KSO_WM_SLIDE_POSITION" val="60.2579*97.7183"/>
  <p:tag name="KSO_WM_SLIDE_LAYOUT" val="a_l"/>
  <p:tag name="KSO_WM_SLIDE_LAYOUT_CNT" val="1_1"/>
  <p:tag name="KSO_WM_SPECIAL_SOURCE" val="bdnull"/>
  <p:tag name="KSO_WM_DIAGRAM_GROUP_CODE" val="l1-1"/>
  <p:tag name="KSO_WM_SLIDE_DIAGTYPE" val="l"/>
</p:tagLst>
</file>

<file path=ppt/tags/tag461.xml><?xml version="1.0" encoding="utf-8"?>
<p:tagLst xmlns:p="http://schemas.openxmlformats.org/presentationml/2006/main">
  <p:tag name="KSO_WM_BEAUTIFY_FLAG" val="#wm#"/>
  <p:tag name="KSO_WM_TEMPLATE_CATEGORY" val="diagram"/>
  <p:tag name="KSO_WM_TEMPLATE_INDEX" val="20233217"/>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21_2*l_h_i*1_1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SHADOW_SCHEMECOLOR_INDEX" val="5"/>
  <p:tag name="KSO_WM_UNIT_USESOURCEFORMAT_APPLY"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921_2*l_h_i*1_1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LAYER_COUNT" val="1"/>
  <p:tag name="KSO_WM_UNIT_NOCLEAR" val="0"/>
  <p:tag name="KSO_WM_DIAGRAM_VERSION" val="3"/>
  <p:tag name="KSO_WM_DIAGRAM_COLOR_TRICK" val="1"/>
  <p:tag name="KSO_WM_DIAGRAM_COLOR_TEXT_CAN_REMOVE" val="n"/>
  <p:tag name="KSO_WM_UNIT_USESOURCEFORMAT_APPLY"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30921_2*l_h_i*1_1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2"/>
  <p:tag name="KSO_WM_UNIT_TEXT_FILL_TYPE" val="1"/>
  <p:tag name="KSO_WM_UNIT_USESOURCEFORMAT_APPLY" val="1"/>
</p:tagLst>
</file>

<file path=ppt/tags/tag46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0921_2*l_h_f*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VALUE" val="126"/>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1_2*l_h_i*1_1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UNIT_SHADOW_SCHEMECOLOR_INDEX" val="5"/>
  <p:tag name="KSO_WM_UNIT_USESOURCEFORMAT_APPLY"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0921_2*l_h_i*1_1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UNIT_TEXT_FILL_FORE_SCHEMECOLOR_INDEX" val="2"/>
  <p:tag name="KSO_WM_UNIT_TEXT_FILL_TYPE" val="1"/>
  <p:tag name="KSO_WM_UNIT_USESOURCEFORMAT_APPLY" val="1"/>
</p:tagLst>
</file>

<file path=ppt/tags/tag46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1_2*l_h_a*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UNIT_USESOURCEFORMAT_APPLY" val="1"/>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1_2*l_h_i*1_2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SHADOW_SCHEMECOLOR_INDEX" val="6"/>
  <p:tag name="KSO_WM_UNIT_USESOURCEFORMAT_APPLY" val="1"/>
</p:tagLst>
</file>

<file path=ppt/tags/tag47.xml><?xml version="1.0" encoding="utf-8"?>
<p:tagLst xmlns:p="http://schemas.openxmlformats.org/presentationml/2006/main">
  <p:tag name="KSO_WM_BEAUTIFY_FLAG" val="#fgm#"/>
  <p:tag name="KSO_WM_DIAGRAM_GROUP_CODE" val="1"/>
  <p:tag name="KSO_WM_UNIT_INDEX" val="1_4_1"/>
  <p:tag name="KSO_WM_UNIT_TYPE" val="l_h_f"/>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921_2*l_h_i*1_2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LAYER_COUNT" val="1"/>
  <p:tag name="KSO_WM_UNIT_NOCLEAR" val="0"/>
  <p:tag name="KSO_WM_DIAGRAM_VERSION" val="3"/>
  <p:tag name="KSO_WM_DIAGRAM_COLOR_TRICK" val="1"/>
  <p:tag name="KSO_WM_DIAGRAM_COLOR_TEXT_CAN_REMOVE" val="n"/>
  <p:tag name="KSO_WM_UNIT_USESOURCEFORMAT_APPLY" val="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30921_2*l_h_i*1_2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2"/>
  <p:tag name="KSO_WM_UNIT_TEXT_FILL_TYPE" val="1"/>
  <p:tag name="KSO_WM_UNIT_USESOURCEFORMAT_APPLY" val="1"/>
</p:tagLst>
</file>

<file path=ppt/tags/tag472.xml><?xml version="1.0" encoding="utf-8"?>
<p:tagLst xmlns:p="http://schemas.openxmlformats.org/presentationml/2006/main">
  <p:tag name="KSO_WM_UNIT_SUBTYPE" val="a"/>
  <p:tag name="KSO_WM_UNIT_NOCLEAR" val="0"/>
  <p:tag name="KSO_WM_UNIT_VALUE" val="126"/>
  <p:tag name="KSO_WM_UNIT_HIGHLIGHT" val="0"/>
  <p:tag name="KSO_WM_UNIT_COMPATIBLE" val="0"/>
  <p:tag name="KSO_WM_UNIT_DIAGRAM_ISNUMVISUAL" val="0"/>
  <p:tag name="KSO_WM_UNIT_DIAGRAM_ISREFERUNIT" val="0"/>
  <p:tag name="KSO_WM_UNIT_TYPE" val="l_h_f"/>
  <p:tag name="KSO_WM_UNIT_INDEX" val="1_2_1"/>
  <p:tag name="KSO_WM_UNIT_ID" val="diagram20230921_2*l_h_f*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1_2*l_h_i*1_2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UNIT_SHADOW_SCHEMECOLOR_INDEX" val="6"/>
  <p:tag name="KSO_WM_UNIT_USESOURCEFORMAT_APPLY" val="1"/>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0921_2*l_h_i*1_2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UNIT_TEXT_FILL_FORE_SCHEMECOLOR_INDEX" val="2"/>
  <p:tag name="KSO_WM_UNIT_TEXT_FILL_TYPE" val="1"/>
  <p:tag name="KSO_WM_UNIT_USESOURCEFORMAT_APPLY" val="1"/>
</p:tagLst>
</file>

<file path=ppt/tags/tag47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1_2*l_h_a*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UNIT_USESOURCEFORMAT_APPLY"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0921_2*l_h_i*1_3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SHADOW_SCHEMECOLOR_INDEX" val="7"/>
  <p:tag name="KSO_WM_UNIT_USESOURCEFORMAT_APPLY" val="1"/>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0921_2*l_h_i*1_3_3"/>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LAYER_COUNT" val="1"/>
  <p:tag name="KSO_WM_UNIT_NOCLEAR" val="0"/>
  <p:tag name="KSO_WM_DIAGRAM_VERSION" val="3"/>
  <p:tag name="KSO_WM_DIAGRAM_COLOR_TRICK" val="1"/>
  <p:tag name="KSO_WM_DIAGRAM_COLOR_TEXT_CAN_REMOVE" val="n"/>
  <p:tag name="KSO_WM_UNIT_USESOURCEFORMAT_APPLY" val="1"/>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30921_2*l_h_i*1_3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2"/>
  <p:tag name="KSO_WM_UNIT_TEXT_FILL_TYPE" val="1"/>
  <p:tag name="KSO_WM_UNIT_USESOURCEFORMAT_APPLY" val="1"/>
</p:tagLst>
</file>

<file path=ppt/tags/tag4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0921_2*l_h_f*1_3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VALUE" val="126"/>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48.xml><?xml version="1.0" encoding="utf-8"?>
<p:tagLst xmlns:p="http://schemas.openxmlformats.org/presentationml/2006/main">
  <p:tag name="$PH_EXT" val="2"/>
  <p:tag name="KSO_WM_BEAUTIFY_FLAG" val="#fgm#"/>
  <p:tag name="KSO_WM_DIAGRAM_GROUP_CODE" val="1"/>
  <p:tag name="KSO_WM_UNIT_INDEX" val="1_5_1"/>
  <p:tag name="KSO_WM_UNIT_TYPE" val="l_h_i"/>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0921_2*l_h_i*1_3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UNIT_SHADOW_SCHEMECOLOR_INDEX" val="7"/>
  <p:tag name="KSO_WM_UNIT_USESOURCEFORMAT_APPLY" val="1"/>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0921_2*l_h_i*1_3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UNIT_TEXT_FILL_FORE_SCHEMECOLOR_INDEX" val="2"/>
  <p:tag name="KSO_WM_UNIT_TEXT_FILL_TYPE" val="1"/>
  <p:tag name="KSO_WM_UNIT_USESOURCEFORMAT_APPLY" val="1"/>
</p:tagLst>
</file>

<file path=ppt/tags/tag4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0921_2*l_h_a*1_3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422.02500610351564,&quot;left&quot;:54.450006103515626,&quot;top&quot;:66.5,&quot;width&quot;:881.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UNIT_USESOURCEFORMAT_APPLY" val="1"/>
</p:tagLst>
</file>

<file path=ppt/tags/tag483.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4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3*l_h_a*1_3_1"/>
  <p:tag name="KSO_WM_TEMPLATE_CATEGORY" val="diagram"/>
  <p:tag name="KSO_WM_TEMPLATE_INDEX" val="20231714"/>
  <p:tag name="KSO_WM_UNIT_LAYERLEVEL" val="1_1_1"/>
  <p:tag name="KSO_WM_TAG_VERSION" val="3.0"/>
  <p:tag name="KSO_WM_UNIT_TEXT_FILL_FORE_SCHEMECOLOR_INDEX_BRIGHTNESS" val="0.25"/>
  <p:tag name="KSO_WM_DIAGRAM_GROUP_CODE" val="l1-1"/>
  <p:tag name="KSO_WM_DIAGRAM_MAX_ITEMCNT" val="6"/>
  <p:tag name="KSO_WM_DIAGRAM_MIN_ITEMCNT" val="2"/>
  <p:tag name="KSO_WM_DIAGRAM_VIRTUALLY_FRAME" val="{&quot;height&quot;:377.7464600138026,&quot;left&quot;:59.67157217911845,&quot;top&quot;:73.60353998619739,&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wm#"/>
  <p:tag name="KSO_WM_TEMPLATE_CATEGORY" val="diagram"/>
  <p:tag name="KSO_WM_TEMPLATE_INDEX" val="20230921"/>
  <p:tag name="KSO_WM_SPECIAL_SOURCE" val="bdnull"/>
  <p:tag name="KSO_WM_SLIDE_ID" val="diagram20230921_2"/>
  <p:tag name="KSO_WM_TEMPLATE_SUBCATEGORY" val="0"/>
  <p:tag name="KSO_WM_TEMPLATE_MASTER_TYPE" val="0"/>
  <p:tag name="KSO_WM_TEMPLATE_COLOR_TYPE" val="0"/>
  <p:tag name="KSO_WM_SLIDE_ITEM_CNT" val="3"/>
  <p:tag name="KSO_WM_SLIDE_INDEX" val="2"/>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48.25*372.85"/>
  <p:tag name="KSO_WM_SLIDE_POSITION" val="55.6*115.25"/>
</p:tagLst>
</file>

<file path=ppt/tags/tag487.xml><?xml version="1.0" encoding="utf-8"?>
<p:tagLst xmlns:p="http://schemas.openxmlformats.org/presentationml/2006/main">
  <p:tag name="KSO_WM_BEAUTIFY_FLAG" val="#wm#"/>
  <p:tag name="KSO_WM_TEMPLATE_CATEGORY" val="diagram"/>
  <p:tag name="KSO_WM_TEMPLATE_INDEX" val="20233217"/>
</p:tagLst>
</file>

<file path=ppt/tags/tag48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2462_1*l_h_i*1_2_3"/>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6"/>
  <p:tag name="KSO_WM_UNIT_LINE_FILL_TYPE" val="2"/>
  <p:tag name="KSO_WM_UNIT_SHADOW_SCHEMECOLOR_INDEX" val="6"/>
  <p:tag name="KSO_WM_UNIT_TEXT_FILL_FORE_SCHEMECOLOR_INDEX" val="13"/>
  <p:tag name="KSO_WM_UNIT_TEXT_FILL_TYPE" val="1"/>
  <p:tag name="KSO_WM_UNIT_USESOURCEFORMAT_APPLY" val="1"/>
</p:tagLst>
</file>

<file path=ppt/tags/tag48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62_1*l_h_i*1_2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6"/>
  <p:tag name="KSO_WM_UNIT_LINE_FILL_TYPE" val="2"/>
  <p:tag name="KSO_WM_UNIT_TEXT_FILL_FORE_SCHEMECOLOR_INDEX" val="13"/>
  <p:tag name="KSO_WM_UNIT_TEXT_FILL_TYPE" val="1"/>
  <p:tag name="KSO_WM_UNIT_USESOURCEFORMAT_APPLY" val="1"/>
</p:tagLst>
</file>

<file path=ppt/tags/tag49.xml><?xml version="1.0" encoding="utf-8"?>
<p:tagLst xmlns:p="http://schemas.openxmlformats.org/presentationml/2006/main">
  <p:tag name="KSO_WM_BEAUTIFY_FLAG" val="#fgm#"/>
  <p:tag name="KSO_WM_DIAGRAM_GROUP_CODE" val="1"/>
  <p:tag name="KSO_WM_UNIT_INDEX" val="1_5_1"/>
  <p:tag name="KSO_WM_UNIT_TYPE" val="l_h_a"/>
</p:tagLst>
</file>

<file path=ppt/tags/tag49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62_1*l_h_i*1_1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SHADOW_SCHEMECOLOR_INDEX" val="5"/>
  <p:tag name="KSO_WM_UNIT_TEXT_FILL_FORE_SCHEMECOLOR_INDEX" val="13"/>
  <p:tag name="KSO_WM_UNIT_TEXT_FILL_TYPE" val="1"/>
  <p:tag name="KSO_WM_UNIT_USESOURCEFORMAT_APPLY"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1*l_h_i*1_2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
  <p:tag name="KSO_WM_UNIT_TEXT_FILL_TYPE" val="1"/>
  <p:tag name="KSO_WM_UNIT_SHADOW_SCHEMECOLOR_INDEX" val="6"/>
  <p:tag name="KSO_WM_UNIT_USESOURCEFORMAT_APPLY" val="1"/>
</p:tagLst>
</file>

<file path=ppt/tags/tag49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2462_1*l_h_i*1_1_3"/>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1*l_h_i*1_1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
  <p:tag name="KSO_WM_UNIT_TEXT_FILL_TYPE" val="1"/>
  <p:tag name="KSO_WM_UNIT_SHADOW_SCHEMECOLOR_INDEX" val="5"/>
  <p:tag name="KSO_WM_UNIT_USESOURCEFORMAT_APPLY" val="1"/>
</p:tagLst>
</file>

<file path=ppt/tags/tag49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1*l_h_f*1_2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添加文本，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UNIT_USESOURCEFORMAT_APPLY" val="1"/>
</p:tagLst>
</file>

<file path=ppt/tags/tag4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62_1*l_h_a*1_2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UNIT_USESOURCEFORMAT_APPLY" val="1"/>
</p:tagLst>
</file>

<file path=ppt/tags/tag4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1*l_h_f*1_1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UNIT_USESOURCEFORMAT_APPLY" val="1"/>
</p:tagLst>
</file>

<file path=ppt/tags/tag4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62_1*l_h_a*1_1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08.4999969482422,&quot;left&quot;:54.127960205078125,&quot;top&quot;:80.6,&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UNIT_USESOURCEFORMAT_APPLY" val="1"/>
</p:tagLst>
</file>

<file path=ppt/tags/tag498.xml><?xml version="1.0" encoding="utf-8"?>
<p:tagLst xmlns:p="http://schemas.openxmlformats.org/presentationml/2006/main">
  <p:tag name="KSO_WM_UNIT_ISCONTENTSTITLE" val="0"/>
  <p:tag name="KSO_WM_UNIT_NOCLEAR" val="0"/>
  <p:tag name="KSO_WM_UNIT_SHOW_EDIT_AREA_INDICATION" val="0"/>
  <p:tag name="KSO_WM_UNIT_VALUE" val="16"/>
  <p:tag name="KSO_WM_UNIT_HIGHLIGHT" val="0"/>
  <p:tag name="KSO_WM_UNIT_COMPATIBLE" val="0"/>
  <p:tag name="KSO_WM_UNIT_DIAGRAM_ISNUMVISUAL" val="0"/>
  <p:tag name="KSO_WM_UNIT_DIAGRAM_IS_NEED_ADD_PATH_ANIM" val="0"/>
  <p:tag name="KSO_WM_UNIT_DIAGRAM_ISREFERUNIT" val="0"/>
  <p:tag name="KSO_WM_UNIT_TYPE" val="a"/>
  <p:tag name="KSO_WM_UNIT_INDEX" val="1"/>
  <p:tag name="KSO_WM_TEMPLATE_CATEGORY" val="diagram"/>
  <p:tag name="KSO_WM_TEMPLATE_INDEX" val="20200733"/>
  <p:tag name="KSO_WM_UNIT_LAYERLEVEL" val="1_1"/>
  <p:tag name="KSO_WM_TAG_VERSION" val="1.0"/>
  <p:tag name="KSO_WM_BEAUTIFY_FLAG" val="#wm#"/>
  <p:tag name="KSO_WM_UNIT_PRESET_TEXT" val="WPS Office"/>
</p:tagLst>
</file>

<file path=ppt/tags/tag4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3*l_h_a*1_3_1"/>
  <p:tag name="KSO_WM_TEMPLATE_CATEGORY" val="diagram"/>
  <p:tag name="KSO_WM_TEMPLATE_INDEX" val="20231714"/>
  <p:tag name="KSO_WM_UNIT_LAYERLEVEL" val="1_1_1"/>
  <p:tag name="KSO_WM_TAG_VERSION" val="3.0"/>
  <p:tag name="KSO_WM_UNIT_TEXT_FILL_FORE_SCHEMECOLOR_INDEX_BRIGHTNESS" val="0.25"/>
  <p:tag name="KSO_WM_DIAGRAM_GROUP_CODE" val="l1-1"/>
  <p:tag name="KSO_WM_DIAGRAM_MAX_ITEMCNT" val="6"/>
  <p:tag name="KSO_WM_DIAGRAM_MIN_ITEMCNT" val="2"/>
  <p:tag name="KSO_WM_DIAGRAM_VIRTUALLY_FRAME" val="{&quot;height&quot;:377.7464600138026,&quot;left&quot;:59.67157217911845,&quot;top&quot;:73.60353998619739,&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UNIT_USESOURCEFORMAT_APPLY" val="1"/>
</p:tagLst>
</file>

<file path=ppt/tags/tag5.xml><?xml version="1.0" encoding="utf-8"?>
<p:tagLst xmlns:p="http://schemas.openxmlformats.org/presentationml/2006/main">
  <p:tag name="KSO_WM_BEAUTIFY_FLAG" val="#fgm#"/>
  <p:tag name="KSO_WM_DIAGRAM_GROUP_CODE" val="1"/>
  <p:tag name="KSO_WM_UNIT_INDEX" val="1_1_1"/>
  <p:tag name="KSO_WM_UNIT_TYPE" val="l_h_f"/>
</p:tagLst>
</file>

<file path=ppt/tags/tag50.xml><?xml version="1.0" encoding="utf-8"?>
<p:tagLst xmlns:p="http://schemas.openxmlformats.org/presentationml/2006/main">
  <p:tag name="KSO_WM_BEAUTIFY_FLAG" val="#fgm#"/>
  <p:tag name="KSO_WM_DIAGRAM_GROUP_CODE" val="1"/>
  <p:tag name="KSO_WM_UNIT_INDEX" val="1_5_1"/>
  <p:tag name="KSO_WM_UNIT_TYPE" val="l_h_f"/>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SLIDE_ID" val="diagram20232462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diagram"/>
  <p:tag name="KSO_WM_TEMPLATE_INDEX" val="20232462"/>
  <p:tag name="KSO_WM_SLIDE_TYPE" val="text"/>
  <p:tag name="KSO_WM_SLIDE_SUBTYPE" val="diag"/>
  <p:tag name="KSO_WM_SLIDE_SIZE" val="850.6*366.1"/>
  <p:tag name="KSO_WM_SLIDE_POSITION" val="54.45*122.6"/>
  <p:tag name="KSO_WM_SLIDE_LAYOUT" val="a_l"/>
  <p:tag name="KSO_WM_SLIDE_LAYOUT_CNT" val="1_1"/>
  <p:tag name="KSO_WM_SPECIAL_SOURCE" val="bdnull"/>
  <p:tag name="KSO_WM_DIAGRAM_GROUP_CODE" val="l1-1"/>
  <p:tag name="KSO_WM_SLIDE_DIAGTYPE" val="l"/>
</p:tagLst>
</file>

<file path=ppt/tags/tag502.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5998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8"/>
  <p:tag name="KSO_WM_TEMPLATE_CATEGORY" val="custom"/>
  <p:tag name="KSO_WM_UNIT_PRESET_TEXT_INDEX" val="-1"/>
  <p:tag name="KSO_WM_UNIT_PRESET_TEXT_LEN" val="0"/>
  <p:tag name="KSO_WM_UNIT_USESOURCEFORMAT_APPLY" val="1"/>
</p:tagLst>
</file>

<file path=ppt/tags/tag503.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504.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505.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506.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507.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508.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509.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添加目录项标题"/>
  <p:tag name="KSO_WM_UNIT_TEXT_FILL_FORE_SCHEMECOLOR_INDEX" val="13"/>
  <p:tag name="KSO_WM_UNIT_TEXT_FILL_TYPE" val="1"/>
  <p:tag name="KSO_WM_UNIT_USESOURCEFORMAT_APPLY" val="1"/>
</p:tagLst>
</file>

<file path=ppt/tags/tag51.xml><?xml version="1.0" encoding="utf-8"?>
<p:tagLst xmlns:p="http://schemas.openxmlformats.org/presentationml/2006/main">
  <p:tag name="$PH_EXT" val="2"/>
  <p:tag name="KSO_WM_BEAUTIFY_FLAG" val="#fgm#"/>
  <p:tag name="KSO_WM_DIAGRAM_GROUP_CODE" val="1"/>
  <p:tag name="KSO_WM_UNIT_INDEX" val="1_6_1"/>
  <p:tag name="KSO_WM_UNIT_TYPE" val="l_h_i"/>
</p:tagLst>
</file>

<file path=ppt/tags/tag510.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511.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512.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513.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98_6*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514.xml><?xml version="1.0" encoding="utf-8"?>
<p:tagLst xmlns:p="http://schemas.openxmlformats.org/presentationml/2006/main">
  <p:tag name="KSO_WM_UNIT_TYPE" val="l_h_f"/>
  <p:tag name="KSO_WM_UNIT_INDEX" val="1_3_1"/>
  <p:tag name="KSO_WM_TAG_VERSION" val="3.0"/>
  <p:tag name="KSO_WM_DIAGRAM_VERSION" val="3"/>
  <p:tag name="KSO_WM_DIAGRAM_GROUP_CODE" val="l1-1"/>
  <p:tag name="KSO_WM_DIAGRAM_COLOR_TRICK" val="1"/>
  <p:tag name="KSO_WM_DIAGRAM_COLOR_TEXT_CAN_REMOVE" val="n"/>
  <p:tag name="KSO_WM_UNIT_ID" val="custom20235998_6*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98"/>
  <p:tag name="KSO_WM_TEMPLATE_CATEGORY" val="custom"/>
  <p:tag name="KSO_WM_UNIT_SUBTYPE" val="a"/>
  <p:tag name="KSO_WM_DIAGRAM_MAX_ITEMCNT" val="6"/>
  <p:tag name="KSO_WM_DIAGRAM_MIN_ITEMCNT" val="2"/>
  <p:tag name="KSO_WM_DIAGRAM_VIRTUALLY_FRAME" val="{&quot;height&quot;:423.83581325225316,&quot;left&quot;:234.5065354330709,&quot;top&quot;:58.08212598425197,&quot;width&quot;:725.44346456692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32"/>
  <p:tag name="KSO_WM_UNIT_PRESET_TEXT" val="添加目录项标题"/>
  <p:tag name="KSO_WM_UNIT_TEXT_FILL_FORE_SCHEMECOLOR_INDEX" val="13"/>
  <p:tag name="KSO_WM_UNIT_TEXT_FILL_TYPE" val="1"/>
  <p:tag name="KSO_WM_UNIT_USESOURCEFORMAT_APPLY" val="1"/>
</p:tagLst>
</file>

<file path=ppt/tags/tag515.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5998"/>
  <p:tag name="KSO_WM_TEMPLATE_CATEGORY" val="custom"/>
  <p:tag name="KSO_WM_SLIDE_INDEX" val="4"/>
  <p:tag name="KSO_WM_SLIDE_ID" val="custom20235998_4"/>
  <p:tag name="KSO_WM_TEMPLATE_MASTER_TYPE" val="0"/>
  <p:tag name="KSO_WM_SLIDE_LAYOUT" val="a_l"/>
  <p:tag name="KSO_WM_SLIDE_LAYOUT_CNT" val="1_1"/>
  <p:tag name="KSO_WM_SLIDE_DIAGTYPE" val="l"/>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17.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19.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2.xml><?xml version="1.0" encoding="utf-8"?>
<p:tagLst xmlns:p="http://schemas.openxmlformats.org/presentationml/2006/main">
  <p:tag name="KSO_WM_BEAUTIFY_FLAG" val="#fgm#"/>
  <p:tag name="KSO_WM_DIAGRAM_GROUP_CODE" val="1"/>
  <p:tag name="KSO_WM_UNIT_INDEX" val="1_6_1"/>
  <p:tag name="KSO_WM_UNIT_TYPE" val="l_h_a"/>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21.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26.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28.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a*1"/>
  <p:tag name="KSO_WM_TEMPLATE_CATEGORY" val="diagram"/>
  <p:tag name="KSO_WM_TEMPLATE_INDEX" val="20231496"/>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1"/>
</p:tagLst>
</file>

<file path=ppt/tags/tag53.xml><?xml version="1.0" encoding="utf-8"?>
<p:tagLst xmlns:p="http://schemas.openxmlformats.org/presentationml/2006/main">
  <p:tag name="KSO_WM_BEAUTIFY_FLAG" val="#fgm#"/>
  <p:tag name="KSO_WM_DIAGRAM_GROUP_CODE" val="1"/>
  <p:tag name="KSO_WM_UNIT_INDEX" val="1_6_1"/>
  <p:tag name="KSO_WM_UNIT_TYPE" val="l_h_f"/>
</p:tagLst>
</file>

<file path=ppt/tags/tag530.xml><?xml version="1.0" encoding="utf-8"?>
<p:tagLst xmlns:p="http://schemas.openxmlformats.org/presentationml/2006/main">
  <p:tag name="KSO_WM_BEAUTIFY_FLAG" val="#wm#"/>
  <p:tag name="KSO_WM_TEMPLATE_CATEGORY" val="diagram"/>
  <p:tag name="KSO_WM_TEMPLATE_INDEX" val="20233217"/>
  <p:tag name="KSO_WM_SLIDE_ID" val="diagram20233217_1"/>
  <p:tag name="KSO_WM_TEMPLATE_SUBCATEGORY" val="0"/>
  <p:tag name="KSO_WM_TEMPLATE_MASTER_TYPE" val="0"/>
  <p:tag name="KSO_WM_TEMPLATE_COLOR_TYPE" val="0"/>
  <p:tag name="KSO_WM_SLIDE_ITEM_CNT" val="6"/>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851.107*361.093"/>
  <p:tag name="KSO_WM_SLIDE_POSITION" val="54.75*132.907"/>
</p:tagLst>
</file>

<file path=ppt/tags/tag531.xml><?xml version="1.0" encoding="utf-8"?>
<p:tagLst xmlns:p="http://schemas.openxmlformats.org/presentationml/2006/main">
  <p:tag name="KSO_WM_UNIT_TYPE" val="a"/>
  <p:tag name="KSO_WM_UNIT_INDEX" val="1"/>
  <p:tag name="KSO_WM_BEAUTIFY_FLAG" val="#wm#"/>
  <p:tag name="KSO_WM_TAG_VERSION" val="3.0"/>
  <p:tag name="KSO_WM_UNIT_ID" val="custom20238628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8"/>
  <p:tag name="KSO_WM_TEMPLATE_CATEGORY" val="custom"/>
  <p:tag name="KSO_WM_UNIT_ISCONTENTSTITLE" val="0"/>
  <p:tag name="KSO_WM_UNIT_PRESET_TEXT" val="THANK YOU"/>
</p:tagLst>
</file>

<file path=ppt/tags/tag53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8628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8"/>
  <p:tag name="KSO_WM_TEMPLATE_CATEGORY" val="custom"/>
  <p:tag name="KSO_WM_UNIT_TEXT_LAYER_COUNT" val="1"/>
  <p:tag name="KSO_WM_UNIT_VALUE" val="9"/>
  <p:tag name="KSO_WM_UNIT_PRESET_TEXT" val="汇报人：WPS"/>
  <p:tag name="KSO_WM_UNIT_TEXT_TYPE" val="1"/>
</p:tagLst>
</file>

<file path=ppt/tags/tag533.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8628"/>
  <p:tag name="KSO_WM_TEMPLATE_CATEGORY" val="custom"/>
  <p:tag name="KSO_WM_SLIDE_INDEX" val="9"/>
  <p:tag name="KSO_WM_SLIDE_ID" val="custom20238628_9"/>
  <p:tag name="KSO_WM_TEMPLATE_MASTER_TYPE" val="0"/>
  <p:tag name="KSO_WM_SLIDE_LAYOUT" val="a_b_f"/>
  <p:tag name="KSO_WM_SLIDE_LAYOUT_CNT" val="1_1_2"/>
  <p:tag name="KSO_WM_SLIDE_THEME_ID" val="3401880"/>
  <p:tag name="KSO_WM_SLIDE_THEME_NAME" val="简约风蓝色通用职场办公"/>
</p:tagLst>
</file>

<file path=ppt/tags/tag534.xml><?xml version="1.0" encoding="utf-8"?>
<p:tagLst xmlns:p="http://schemas.openxmlformats.org/presentationml/2006/main">
  <p:tag name="COMMONDATA" val="eyJoZGlkIjoiY2Q5NzI5YjdmNTJhZWI1NGNlZTE1YTBjYWYyM2EyZTkifQ=="/>
  <p:tag name="KSO_WPP_MARK_KEY" val="bb740571-55f9-4edf-bd1b-3c8df4476c53"/>
  <p:tag name="RESOURCE_RECORD_KEY" val="{&quot;10&quot;:[3655723,50046077,20277447,4450880,3504121,3504314,20288320,21539412,50001574,50016109,50041298,50017902,20263552,20203234,20265191,3649997,21561580,4692309,3635546,4394287,21564672],&quot;13&quot;:[4364924,20174681,20063521,4563121,20481936,19972061],&quot;65&quot;:[20238628],&quot;70&quot;:[3312559,3325893,3322083,3332199],&quot;71&quot;:[76235680061]}"/>
</p:tagLst>
</file>

<file path=ppt/tags/tag54.xml><?xml version="1.0" encoding="utf-8"?>
<p:tagLst xmlns:p="http://schemas.openxmlformats.org/presentationml/2006/main">
  <p:tag name="KSO_WM_BEAUTIFY_FLAG" val="#fgm#"/>
  <p:tag name="KSO_WM_DIAGRAM_GROUP_CODE" val="1"/>
  <p:tag name="KSO_WM_UNIT_INDEX" val="2_1_1"/>
  <p:tag name="KSO_WM_UNIT_TYPE" val="l_h_f"/>
</p:tagLst>
</file>

<file path=ppt/tags/tag55.xml><?xml version="1.0" encoding="utf-8"?>
<p:tagLst xmlns:p="http://schemas.openxmlformats.org/presentationml/2006/main">
  <p:tag name="KSO_WM_BEAUTIFY_FLAG" val="#fgm#"/>
  <p:tag name="KSO_WM_UNIT_INDEX" val="1"/>
  <p:tag name="KSO_WM_UNIT_TYPE" val="a"/>
  <p:tag name="KSO_WM_LAYOUT_CHECK_HASH" val="97a2c7f2668aa2e1acc777bf23eada019fd01315"/>
  <p:tag name="KSO_WM_NEWLAYOUT_ID" val="82"/>
</p:tagLst>
</file>

<file path=ppt/tags/tag56.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57.xml><?xml version="1.0" encoding="utf-8"?>
<p:tagLst xmlns:p="http://schemas.openxmlformats.org/presentationml/2006/main">
  <p:tag name="$PH_EXT" val="1"/>
  <p:tag name="KSO_WM_BEAUTIFY_FLAG" val="#fgm#"/>
  <p:tag name="KSO_WM_DIAGRAM_GROUP_CODE" val="1"/>
  <p:tag name="KSO_WM_UNIT_INDEX" val="1_1_1"/>
  <p:tag name="KSO_WM_UNIT_TYPE" val="l_h_x"/>
</p:tagLst>
</file>

<file path=ppt/tags/tag58.xml><?xml version="1.0" encoding="utf-8"?>
<p:tagLst xmlns:p="http://schemas.openxmlformats.org/presentationml/2006/main">
  <p:tag name="KSO_WM_BEAUTIFY_FLAG" val="#fgm#"/>
  <p:tag name="KSO_WM_DIAGRAM_GROUP_CODE" val="1"/>
  <p:tag name="KSO_WM_UNIT_INDEX" val="1_1_1"/>
  <p:tag name="KSO_WM_UNIT_TYPE" val="l_h_a"/>
</p:tagLst>
</file>

<file path=ppt/tags/tag59.xml><?xml version="1.0" encoding="utf-8"?>
<p:tagLst xmlns:p="http://schemas.openxmlformats.org/presentationml/2006/main">
  <p:tag name="KSO_WM_BEAUTIFY_FLAG" val="#fgm#"/>
  <p:tag name="KSO_WM_DIAGRAM_GROUP_CODE" val="1"/>
  <p:tag name="KSO_WM_UNIT_INDEX" val="1_1_1"/>
  <p:tag name="KSO_WM_UNIT_TYPE" val="l_h_f"/>
</p:tagLst>
</file>

<file path=ppt/tags/tag6.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60.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61.xml><?xml version="1.0" encoding="utf-8"?>
<p:tagLst xmlns:p="http://schemas.openxmlformats.org/presentationml/2006/main">
  <p:tag name="$PH_EXT" val="1"/>
  <p:tag name="KSO_WM_BEAUTIFY_FLAG" val="#fgm#"/>
  <p:tag name="KSO_WM_DIAGRAM_GROUP_CODE" val="1"/>
  <p:tag name="KSO_WM_UNIT_INDEX" val="1_2_1"/>
  <p:tag name="KSO_WM_UNIT_TYPE" val="l_h_x"/>
</p:tagLst>
</file>

<file path=ppt/tags/tag62.xml><?xml version="1.0" encoding="utf-8"?>
<p:tagLst xmlns:p="http://schemas.openxmlformats.org/presentationml/2006/main">
  <p:tag name="KSO_WM_BEAUTIFY_FLAG" val="#fgm#"/>
  <p:tag name="KSO_WM_DIAGRAM_GROUP_CODE" val="1"/>
  <p:tag name="KSO_WM_UNIT_INDEX" val="1_2_1"/>
  <p:tag name="KSO_WM_UNIT_TYPE" val="l_h_a"/>
</p:tagLst>
</file>

<file path=ppt/tags/tag63.xml><?xml version="1.0" encoding="utf-8"?>
<p:tagLst xmlns:p="http://schemas.openxmlformats.org/presentationml/2006/main">
  <p:tag name="KSO_WM_BEAUTIFY_FLAG" val="#fgm#"/>
  <p:tag name="KSO_WM_DIAGRAM_GROUP_CODE" val="1"/>
  <p:tag name="KSO_WM_UNIT_INDEX" val="1_2_1"/>
  <p:tag name="KSO_WM_UNIT_TYPE" val="l_h_f"/>
</p:tagLst>
</file>

<file path=ppt/tags/tag64.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65.xml><?xml version="1.0" encoding="utf-8"?>
<p:tagLst xmlns:p="http://schemas.openxmlformats.org/presentationml/2006/main">
  <p:tag name="$PH_EXT" val="1"/>
  <p:tag name="KSO_WM_BEAUTIFY_FLAG" val="#fgm#"/>
  <p:tag name="KSO_WM_DIAGRAM_GROUP_CODE" val="1"/>
  <p:tag name="KSO_WM_UNIT_INDEX" val="1_3_1"/>
  <p:tag name="KSO_WM_UNIT_TYPE" val="l_h_x"/>
</p:tagLst>
</file>

<file path=ppt/tags/tag66.xml><?xml version="1.0" encoding="utf-8"?>
<p:tagLst xmlns:p="http://schemas.openxmlformats.org/presentationml/2006/main">
  <p:tag name="KSO_WM_BEAUTIFY_FLAG" val="#fgm#"/>
  <p:tag name="KSO_WM_DIAGRAM_GROUP_CODE" val="1"/>
  <p:tag name="KSO_WM_UNIT_INDEX" val="1_3_1"/>
  <p:tag name="KSO_WM_UNIT_TYPE" val="l_h_a"/>
</p:tagLst>
</file>

<file path=ppt/tags/tag67.xml><?xml version="1.0" encoding="utf-8"?>
<p:tagLst xmlns:p="http://schemas.openxmlformats.org/presentationml/2006/main">
  <p:tag name="KSO_WM_BEAUTIFY_FLAG" val="#fgm#"/>
  <p:tag name="KSO_WM_DIAGRAM_GROUP_CODE" val="1"/>
  <p:tag name="KSO_WM_UNIT_INDEX" val="1_3_1"/>
  <p:tag name="KSO_WM_UNIT_TYPE" val="l_h_f"/>
</p:tagLst>
</file>

<file path=ppt/tags/tag68.xml><?xml version="1.0" encoding="utf-8"?>
<p:tagLst xmlns:p="http://schemas.openxmlformats.org/presentationml/2006/main">
  <p:tag name="KSO_WM_BEAUTIFY_FLAG" val="#fgm#"/>
  <p:tag name="KSO_WM_UNIT_INDEX" val="1"/>
  <p:tag name="KSO_WM_UNIT_TYPE" val="a"/>
  <p:tag name="KSO_WM_LAYOUT_CHECK_HASH" val="d4ed3ac750d390bad39875057436f3006d377d29"/>
  <p:tag name="KSO_WM_NEWLAYOUT_ID" val="185"/>
</p:tagLst>
</file>

<file path=ppt/tags/tag69.xml><?xml version="1.0" encoding="utf-8"?>
<p:tagLst xmlns:p="http://schemas.openxmlformats.org/presentationml/2006/main">
  <p:tag name="KSO_WM_BEAUTIFY_FLAG" val="#fgm#"/>
  <p:tag name="KSO_WM_UNIT_INDEX" val="1_1_1"/>
  <p:tag name="KSO_WM_UNIT_TYPE" val="l_h_d"/>
</p:tagLst>
</file>

<file path=ppt/tags/tag7.xml><?xml version="1.0" encoding="utf-8"?>
<p:tagLst xmlns:p="http://schemas.openxmlformats.org/presentationml/2006/main">
  <p:tag name="$PH_EXT" val="1"/>
  <p:tag name="KSO_WM_BEAUTIFY_FLAG" val="#fgm#"/>
  <p:tag name="KSO_WM_DIAGRAM_GROUP_CODE" val="1"/>
  <p:tag name="KSO_WM_UNIT_INDEX" val="1_2_1"/>
  <p:tag name="KSO_WM_UNIT_TYPE" val="l_h_x"/>
</p:tagLst>
</file>

<file path=ppt/tags/tag70.xml><?xml version="1.0" encoding="utf-8"?>
<p:tagLst xmlns:p="http://schemas.openxmlformats.org/presentationml/2006/main">
  <p:tag name="KSO_WM_BEAUTIFY_FLAG" val="#fgm#"/>
  <p:tag name="KSO_WM_UNIT_INDEX" val="1_2_1"/>
  <p:tag name="KSO_WM_UNIT_TYPE" val="l_h_d"/>
</p:tagLst>
</file>

<file path=ppt/tags/tag71.xml><?xml version="1.0" encoding="utf-8"?>
<p:tagLst xmlns:p="http://schemas.openxmlformats.org/presentationml/2006/main">
  <p:tag name="KSO_WM_BEAUTIFY_FLAG" val="#fgm#"/>
  <p:tag name="KSO_WM_UNIT_INDEX" val="1_3_1"/>
  <p:tag name="KSO_WM_UNIT_TYPE" val="l_h_d"/>
</p:tagLst>
</file>

<file path=ppt/tags/tag72.xml><?xml version="1.0" encoding="utf-8"?>
<p:tagLst xmlns:p="http://schemas.openxmlformats.org/presentationml/2006/main">
  <p:tag name="KSO_WM_BEAUTIFY_FLAG" val="#fgm#"/>
  <p:tag name="KSO_WM_UNIT_INDEX" val="1_4_1"/>
  <p:tag name="KSO_WM_UNIT_TYPE" val="l_h_d"/>
</p:tagLst>
</file>

<file path=ppt/tags/tag73.xml><?xml version="1.0" encoding="utf-8"?>
<p:tagLst xmlns:p="http://schemas.openxmlformats.org/presentationml/2006/main">
  <p:tag name="KSO_WM_BEAUTIFY_FLAG" val="#fgm#"/>
  <p:tag name="KSO_WM_UNIT_INDEX" val="1_5_1"/>
  <p:tag name="KSO_WM_UNIT_TYPE" val="l_h_d"/>
</p:tagLst>
</file>

<file path=ppt/tags/tag74.xml><?xml version="1.0" encoding="utf-8"?>
<p:tagLst xmlns:p="http://schemas.openxmlformats.org/presentationml/2006/main">
  <p:tag name="KSO_WM_BEAUTIFY_FLAG" val="#fgm#"/>
  <p:tag name="KSO_WM_UNIT_INDEX" val="1_6_1"/>
  <p:tag name="KSO_WM_UNIT_TYPE" val="l_h_d"/>
</p:tagLst>
</file>

<file path=ppt/tags/tag75.xml><?xml version="1.0" encoding="utf-8"?>
<p:tagLst xmlns:p="http://schemas.openxmlformats.org/presentationml/2006/main">
  <p:tag name="KSO_WM_BEAUTIFY_FLAG" val="#fgm#"/>
  <p:tag name="KSO_WM_DIAGRAM_GROUP_CODE" val="1"/>
  <p:tag name="KSO_WM_UNIT_INDEX" val="1_2_1_1"/>
  <p:tag name="KSO_WM_UNIT_TYPE" val="n_h_h_f"/>
</p:tagLst>
</file>

<file path=ppt/tags/tag76.xml><?xml version="1.0" encoding="utf-8"?>
<p:tagLst xmlns:p="http://schemas.openxmlformats.org/presentationml/2006/main">
  <p:tag name="KSO_WM_BEAUTIFY_FLAG" val="#fgm#"/>
  <p:tag name="KSO_WM_UNIT_INDEX" val="1"/>
  <p:tag name="KSO_WM_UNIT_TYPE" val="a"/>
  <p:tag name="KSO_WM_LAYOUT_CHECK_HASH" val="b80820b227f7a61bce90a36fcc36b3ef8468e9dc"/>
  <p:tag name="KSO_WM_NEWLAYOUT_ID" val="75"/>
</p:tagLst>
</file>

<file path=ppt/tags/tag77.xml><?xml version="1.0" encoding="utf-8"?>
<p:tagLst xmlns:p="http://schemas.openxmlformats.org/presentationml/2006/main">
  <p:tag name="KSO_WM_BEAUTIFY_FLAG" val="#fgm#"/>
  <p:tag name="KSO_WM_DIAGRAM_GROUP_CODE" val="1"/>
  <p:tag name="KSO_WM_UNIT_INDEX" val="1_1_1"/>
  <p:tag name="KSO_WM_UNIT_TYPE" val="l_h_a"/>
</p:tagLst>
</file>

<file path=ppt/tags/tag78.xml><?xml version="1.0" encoding="utf-8"?>
<p:tagLst xmlns:p="http://schemas.openxmlformats.org/presentationml/2006/main">
  <p:tag name="KSO_WM_BEAUTIFY_FLAG" val="#fgm#"/>
  <p:tag name="KSO_WM_DIAGRAM_GROUP_CODE" val="1"/>
  <p:tag name="KSO_WM_UNIT_INDEX" val="1_1_1"/>
  <p:tag name="KSO_WM_UNIT_TYPE" val="l_h_f"/>
</p:tagLst>
</file>

<file path=ppt/tags/tag79.xml><?xml version="1.0" encoding="utf-8"?>
<p:tagLst xmlns:p="http://schemas.openxmlformats.org/presentationml/2006/main">
  <p:tag name="KSO_WM_BEAUTIFY_FLAG" val="#fgm#"/>
  <p:tag name="KSO_WM_DIAGRAM_GROUP_CODE" val="1"/>
  <p:tag name="KSO_WM_UNIT_INDEX" val="1_2_1"/>
  <p:tag name="KSO_WM_UNIT_TYPE" val="l_h_a"/>
</p:tagLst>
</file>

<file path=ppt/tags/tag8.xml><?xml version="1.0" encoding="utf-8"?>
<p:tagLst xmlns:p="http://schemas.openxmlformats.org/presentationml/2006/main">
  <p:tag name="KSO_WM_BEAUTIFY_FLAG" val="#fgm#"/>
  <p:tag name="KSO_WM_DIAGRAM_GROUP_CODE" val="1"/>
  <p:tag name="KSO_WM_UNIT_INDEX" val="1_2_1"/>
  <p:tag name="KSO_WM_UNIT_TYPE" val="l_h_a"/>
</p:tagLst>
</file>

<file path=ppt/tags/tag80.xml><?xml version="1.0" encoding="utf-8"?>
<p:tagLst xmlns:p="http://schemas.openxmlformats.org/presentationml/2006/main">
  <p:tag name="KSO_WM_BEAUTIFY_FLAG" val="#fgm#"/>
  <p:tag name="KSO_WM_DIAGRAM_GROUP_CODE" val="1"/>
  <p:tag name="KSO_WM_UNIT_INDEX" val="1_2_1"/>
  <p:tag name="KSO_WM_UNIT_TYPE" val="l_h_f"/>
</p:tagLst>
</file>

<file path=ppt/tags/tag81.xml><?xml version="1.0" encoding="utf-8"?>
<p:tagLst xmlns:p="http://schemas.openxmlformats.org/presentationml/2006/main">
  <p:tag name="KSO_WM_BEAUTIFY_FLAG" val="#fgm#"/>
  <p:tag name="KSO_WM_DIAGRAM_GROUP_CODE" val="1"/>
  <p:tag name="KSO_WM_UNIT_INDEX" val="1_3_1"/>
  <p:tag name="KSO_WM_UNIT_TYPE" val="l_h_a"/>
</p:tagLst>
</file>

<file path=ppt/tags/tag82.xml><?xml version="1.0" encoding="utf-8"?>
<p:tagLst xmlns:p="http://schemas.openxmlformats.org/presentationml/2006/main">
  <p:tag name="KSO_WM_BEAUTIFY_FLAG" val="#fgm#"/>
  <p:tag name="KSO_WM_DIAGRAM_GROUP_CODE" val="1"/>
  <p:tag name="KSO_WM_UNIT_INDEX" val="1_3_1"/>
  <p:tag name="KSO_WM_UNIT_TYPE" val="l_h_f"/>
</p:tagLst>
</file>

<file path=ppt/tags/tag83.xml><?xml version="1.0" encoding="utf-8"?>
<p:tagLst xmlns:p="http://schemas.openxmlformats.org/presentationml/2006/main">
  <p:tag name="KSO_WM_BEAUTIFY_FLAG" val="#fgm#"/>
  <p:tag name="KSO_WM_DIAGRAM_GROUP_CODE" val="1"/>
  <p:tag name="KSO_WM_UNIT_INDEX" val="1_4_1"/>
  <p:tag name="KSO_WM_UNIT_TYPE" val="l_h_a"/>
</p:tagLst>
</file>

<file path=ppt/tags/tag84.xml><?xml version="1.0" encoding="utf-8"?>
<p:tagLst xmlns:p="http://schemas.openxmlformats.org/presentationml/2006/main">
  <p:tag name="KSO_WM_BEAUTIFY_FLAG" val="#fgm#"/>
  <p:tag name="KSO_WM_DIAGRAM_GROUP_CODE" val="1"/>
  <p:tag name="KSO_WM_UNIT_INDEX" val="1_4_1"/>
  <p:tag name="KSO_WM_UNIT_TYPE" val="l_h_f"/>
</p:tagLst>
</file>

<file path=ppt/tags/tag85.xml><?xml version="1.0" encoding="utf-8"?>
<p:tagLst xmlns:p="http://schemas.openxmlformats.org/presentationml/2006/main">
  <p:tag name="KSO_WM_BEAUTIFY_FLAG" val="#fgm#"/>
  <p:tag name="KSO_WM_DIAGRAM_GROUP_CODE" val="1"/>
  <p:tag name="KSO_WM_UNIT_INDEX" val="1_5_1"/>
  <p:tag name="KSO_WM_UNIT_TYPE" val="l_h_a"/>
</p:tagLst>
</file>

<file path=ppt/tags/tag86.xml><?xml version="1.0" encoding="utf-8"?>
<p:tagLst xmlns:p="http://schemas.openxmlformats.org/presentationml/2006/main">
  <p:tag name="KSO_WM_BEAUTIFY_FLAG" val="#fgm#"/>
  <p:tag name="KSO_WM_DIAGRAM_GROUP_CODE" val="1"/>
  <p:tag name="KSO_WM_UNIT_INDEX" val="1_5_1"/>
  <p:tag name="KSO_WM_UNIT_TYPE" val="l_h_f"/>
</p:tagLst>
</file>

<file path=ppt/tags/tag87.xml><?xml version="1.0" encoding="utf-8"?>
<p:tagLst xmlns:p="http://schemas.openxmlformats.org/presentationml/2006/main">
  <p:tag name="KSO_WM_BEAUTIFY_FLAG" val="#fgm#"/>
  <p:tag name="KSO_WM_DIAGRAM_GROUP_CODE" val="1"/>
  <p:tag name="KSO_WM_UNIT_INDEX" val="1_6_1"/>
  <p:tag name="KSO_WM_UNIT_TYPE" val="l_h_a"/>
</p:tagLst>
</file>

<file path=ppt/tags/tag88.xml><?xml version="1.0" encoding="utf-8"?>
<p:tagLst xmlns:p="http://schemas.openxmlformats.org/presentationml/2006/main">
  <p:tag name="KSO_WM_BEAUTIFY_FLAG" val="#fgm#"/>
  <p:tag name="KSO_WM_DIAGRAM_GROUP_CODE" val="1"/>
  <p:tag name="KSO_WM_UNIT_INDEX" val="1_6_1"/>
  <p:tag name="KSO_WM_UNIT_TYPE" val="l_h_f"/>
</p:tagLst>
</file>

<file path=ppt/tags/tag89.xml><?xml version="1.0" encoding="utf-8"?>
<p:tagLst xmlns:p="http://schemas.openxmlformats.org/presentationml/2006/main">
  <p:tag name="KSO_WM_BEAUTIFY_FLAG" val="#fgm#"/>
  <p:tag name="KSO_WM_UNIT_INDEX" val="1"/>
  <p:tag name="KSO_WM_UNIT_TYPE" val="a"/>
  <p:tag name="KSO_WM_LAYOUT_CHECK_HASH" val="ca4095a60940c8b7f25c9ed94fd5692d3fadaf70"/>
  <p:tag name="KSO_WM_NEWLAYOUT_ID" val="65"/>
</p:tagLst>
</file>

<file path=ppt/tags/tag9.xml><?xml version="1.0" encoding="utf-8"?>
<p:tagLst xmlns:p="http://schemas.openxmlformats.org/presentationml/2006/main">
  <p:tag name="KSO_WM_BEAUTIFY_FLAG" val="#fgm#"/>
  <p:tag name="KSO_WM_DIAGRAM_GROUP_CODE" val="1"/>
  <p:tag name="KSO_WM_UNIT_INDEX" val="1_2_1"/>
  <p:tag name="KSO_WM_UNIT_TYPE" val="l_h_f"/>
</p:tagLst>
</file>

<file path=ppt/tags/tag90.xml><?xml version="1.0" encoding="utf-8"?>
<p:tagLst xmlns:p="http://schemas.openxmlformats.org/presentationml/2006/main">
  <p:tag name="$PH_EXT" val="2"/>
  <p:tag name="KSO_WM_BEAUTIFY_FLAG" val="#fgm#"/>
  <p:tag name="KSO_WM_DIAGRAM_GROUP_CODE" val="1"/>
  <p:tag name="KSO_WM_UNIT_INDEX" val="1_1_1"/>
  <p:tag name="KSO_WM_UNIT_TYPE" val="l_h_i"/>
</p:tagLst>
</file>

<file path=ppt/tags/tag91.xml><?xml version="1.0" encoding="utf-8"?>
<p:tagLst xmlns:p="http://schemas.openxmlformats.org/presentationml/2006/main">
  <p:tag name="KSO_WM_BEAUTIFY_FLAG" val="#fgm#"/>
  <p:tag name="KSO_WM_DIAGRAM_GROUP_CODE" val="1"/>
  <p:tag name="KSO_WM_UNIT_INDEX" val="1_1_1"/>
  <p:tag name="KSO_WM_UNIT_TYPE" val="l_h_a"/>
</p:tagLst>
</file>

<file path=ppt/tags/tag92.xml><?xml version="1.0" encoding="utf-8"?>
<p:tagLst xmlns:p="http://schemas.openxmlformats.org/presentationml/2006/main">
  <p:tag name="KSO_WM_BEAUTIFY_FLAG" val="#fgm#"/>
  <p:tag name="KSO_WM_DIAGRAM_GROUP_CODE" val="1"/>
  <p:tag name="KSO_WM_UNIT_INDEX" val="1_1_1"/>
  <p:tag name="KSO_WM_UNIT_TYPE" val="l_h_f"/>
</p:tagLst>
</file>

<file path=ppt/tags/tag93.xml><?xml version="1.0" encoding="utf-8"?>
<p:tagLst xmlns:p="http://schemas.openxmlformats.org/presentationml/2006/main">
  <p:tag name="$PH_EXT" val="2"/>
  <p:tag name="KSO_WM_BEAUTIFY_FLAG" val="#fgm#"/>
  <p:tag name="KSO_WM_DIAGRAM_GROUP_CODE" val="1"/>
  <p:tag name="KSO_WM_UNIT_INDEX" val="1_2_1"/>
  <p:tag name="KSO_WM_UNIT_TYPE" val="l_h_i"/>
</p:tagLst>
</file>

<file path=ppt/tags/tag94.xml><?xml version="1.0" encoding="utf-8"?>
<p:tagLst xmlns:p="http://schemas.openxmlformats.org/presentationml/2006/main">
  <p:tag name="KSO_WM_BEAUTIFY_FLAG" val="#fgm#"/>
  <p:tag name="KSO_WM_DIAGRAM_GROUP_CODE" val="1"/>
  <p:tag name="KSO_WM_UNIT_INDEX" val="1_2_1"/>
  <p:tag name="KSO_WM_UNIT_TYPE" val="l_h_a"/>
</p:tagLst>
</file>

<file path=ppt/tags/tag95.xml><?xml version="1.0" encoding="utf-8"?>
<p:tagLst xmlns:p="http://schemas.openxmlformats.org/presentationml/2006/main">
  <p:tag name="KSO_WM_BEAUTIFY_FLAG" val="#fgm#"/>
  <p:tag name="KSO_WM_DIAGRAM_GROUP_CODE" val="1"/>
  <p:tag name="KSO_WM_UNIT_INDEX" val="1_2_1"/>
  <p:tag name="KSO_WM_UNIT_TYPE" val="l_h_f"/>
</p:tagLst>
</file>

<file path=ppt/tags/tag96.xml><?xml version="1.0" encoding="utf-8"?>
<p:tagLst xmlns:p="http://schemas.openxmlformats.org/presentationml/2006/main">
  <p:tag name="$PH_EXT" val="2"/>
  <p:tag name="KSO_WM_BEAUTIFY_FLAG" val="#fgm#"/>
  <p:tag name="KSO_WM_DIAGRAM_GROUP_CODE" val="1"/>
  <p:tag name="KSO_WM_UNIT_INDEX" val="1_3_1"/>
  <p:tag name="KSO_WM_UNIT_TYPE" val="l_h_i"/>
</p:tagLst>
</file>

<file path=ppt/tags/tag97.xml><?xml version="1.0" encoding="utf-8"?>
<p:tagLst xmlns:p="http://schemas.openxmlformats.org/presentationml/2006/main">
  <p:tag name="KSO_WM_BEAUTIFY_FLAG" val="#fgm#"/>
  <p:tag name="KSO_WM_DIAGRAM_GROUP_CODE" val="1"/>
  <p:tag name="KSO_WM_UNIT_INDEX" val="1_3_1"/>
  <p:tag name="KSO_WM_UNIT_TYPE" val="l_h_a"/>
</p:tagLst>
</file>

<file path=ppt/tags/tag98.xml><?xml version="1.0" encoding="utf-8"?>
<p:tagLst xmlns:p="http://schemas.openxmlformats.org/presentationml/2006/main">
  <p:tag name="KSO_WM_BEAUTIFY_FLAG" val="#fgm#"/>
  <p:tag name="KSO_WM_DIAGRAM_GROUP_CODE" val="1"/>
  <p:tag name="KSO_WM_UNIT_INDEX" val="1_3_1"/>
  <p:tag name="KSO_WM_UNIT_TYPE" val="l_h_f"/>
</p:tagLst>
</file>

<file path=ppt/tags/tag99.xml><?xml version="1.0" encoding="utf-8"?>
<p:tagLst xmlns:p="http://schemas.openxmlformats.org/presentationml/2006/main">
  <p:tag name="$PH_EXT" val="2"/>
  <p:tag name="KSO_WM_BEAUTIFY_FLAG" val="#fgm#"/>
  <p:tag name="KSO_WM_DIAGRAM_GROUP_CODE" val="1"/>
  <p:tag name="KSO_WM_UNIT_INDEX" val="1_4_1"/>
  <p:tag name="KSO_WM_UNIT_TYPE" val="l_h_i"/>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3B0500"/>
      </a:dk2>
      <a:lt2>
        <a:srgbClr val="FFF4F3"/>
      </a:lt2>
      <a:accent1>
        <a:srgbClr val="D02300"/>
      </a:accent1>
      <a:accent2>
        <a:srgbClr val="BF3C2E"/>
      </a:accent2>
      <a:accent3>
        <a:srgbClr val="E17467"/>
      </a:accent3>
      <a:accent4>
        <a:srgbClr val="FD905F"/>
      </a:accent4>
      <a:accent5>
        <a:srgbClr val="D39C83"/>
      </a:accent5>
      <a:accent6>
        <a:srgbClr val="B0A17E"/>
      </a:accent6>
      <a:hlink>
        <a:srgbClr val="0563C1"/>
      </a:hlink>
      <a:folHlink>
        <a:srgbClr val="954F72"/>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0B284E"/>
      </a:dk2>
      <a:lt2>
        <a:srgbClr val="F3F7FD"/>
      </a:lt2>
      <a:accent1>
        <a:srgbClr val="007ADD"/>
      </a:accent1>
      <a:accent2>
        <a:srgbClr val="444758"/>
      </a:accent2>
      <a:accent3>
        <a:srgbClr val="007ADD"/>
      </a:accent3>
      <a:accent4>
        <a:srgbClr val="444758"/>
      </a:accent4>
      <a:accent5>
        <a:srgbClr val="007ADD"/>
      </a:accent5>
      <a:accent6>
        <a:srgbClr val="444758"/>
      </a:accent6>
      <a:hlink>
        <a:srgbClr val="5FCBFB"/>
      </a:hlink>
      <a:folHlink>
        <a:srgbClr val="B759BC"/>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145">
      <a:dk1>
        <a:srgbClr val="333333"/>
      </a:dk1>
      <a:lt1>
        <a:srgbClr val="FFFFFF"/>
      </a:lt1>
      <a:dk2>
        <a:srgbClr val="001826"/>
      </a:dk2>
      <a:lt2>
        <a:srgbClr val="EFF9FF"/>
      </a:lt2>
      <a:accent1>
        <a:srgbClr val="018FE9"/>
      </a:accent1>
      <a:accent2>
        <a:srgbClr val="5069FE"/>
      </a:accent2>
      <a:accent3>
        <a:srgbClr val="BD01E9"/>
      </a:accent3>
      <a:accent4>
        <a:srgbClr val="F0A222"/>
      </a:accent4>
      <a:accent5>
        <a:srgbClr val="EFD621"/>
      </a:accent5>
      <a:accent6>
        <a:srgbClr val="F03F22"/>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
      <a:dk1>
        <a:srgbClr val="000000"/>
      </a:dk1>
      <a:lt1>
        <a:srgbClr val="FFFFFF"/>
      </a:lt1>
      <a:dk2>
        <a:srgbClr val="0B284E"/>
      </a:dk2>
      <a:lt2>
        <a:srgbClr val="F3F7FD"/>
      </a:lt2>
      <a:accent1>
        <a:srgbClr val="007ADD"/>
      </a:accent1>
      <a:accent2>
        <a:srgbClr val="444758"/>
      </a:accent2>
      <a:accent3>
        <a:srgbClr val="007ADD"/>
      </a:accent3>
      <a:accent4>
        <a:srgbClr val="444758"/>
      </a:accent4>
      <a:accent5>
        <a:srgbClr val="007ADD"/>
      </a:accent5>
      <a:accent6>
        <a:srgbClr val="444758"/>
      </a:accent6>
      <a:hlink>
        <a:srgbClr val="5FCBFB"/>
      </a:hlink>
      <a:folHlink>
        <a:srgbClr val="B759BC"/>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
      <a:dk1>
        <a:srgbClr val="000000"/>
      </a:dk1>
      <a:lt1>
        <a:srgbClr val="FFFFFF"/>
      </a:lt1>
      <a:dk2>
        <a:srgbClr val="062440"/>
      </a:dk2>
      <a:lt2>
        <a:srgbClr val="E8F2FC"/>
      </a:lt2>
      <a:accent1>
        <a:srgbClr val="1470C3"/>
      </a:accent1>
      <a:accent2>
        <a:srgbClr val="695FEB"/>
      </a:accent2>
      <a:accent3>
        <a:srgbClr val="5B9CC4"/>
      </a:accent3>
      <a:accent4>
        <a:srgbClr val="8697AC"/>
      </a:accent4>
      <a:accent5>
        <a:srgbClr val="EABE1E"/>
      </a:accent5>
      <a:accent6>
        <a:srgbClr val="ED2336"/>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
      <a:dk1>
        <a:srgbClr val="000000"/>
      </a:dk1>
      <a:lt1>
        <a:srgbClr val="FFFFFF"/>
      </a:lt1>
      <a:dk2>
        <a:srgbClr val="09283D"/>
      </a:dk2>
      <a:lt2>
        <a:srgbClr val="F4F9FD"/>
      </a:lt2>
      <a:accent1>
        <a:srgbClr val="1A71AA"/>
      </a:accent1>
      <a:accent2>
        <a:srgbClr val="3684B8"/>
      </a:accent2>
      <a:accent3>
        <a:srgbClr val="5298C6"/>
      </a:accent3>
      <a:accent4>
        <a:srgbClr val="6EACD4"/>
      </a:accent4>
      <a:accent5>
        <a:srgbClr val="8AC0E2"/>
      </a:accent5>
      <a:accent6>
        <a:srgbClr val="A7D4F1"/>
      </a:accent6>
      <a:hlink>
        <a:srgbClr val="0026E5"/>
      </a:hlink>
      <a:folHlink>
        <a:srgbClr val="7E1FAD"/>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简约风蓝色通用职场办公">
  <a:themeElements>
    <a:clrScheme name="">
      <a:dk1>
        <a:srgbClr val="000000"/>
      </a:dk1>
      <a:lt1>
        <a:srgbClr val="FFFFFF"/>
      </a:lt1>
      <a:dk2>
        <a:srgbClr val="18252E"/>
      </a:dk2>
      <a:lt2>
        <a:srgbClr val="F6F9FB"/>
      </a:lt2>
      <a:accent1>
        <a:srgbClr val="5F8DAD"/>
      </a:accent1>
      <a:accent2>
        <a:srgbClr val="6C9AC2"/>
      </a:accent2>
      <a:accent3>
        <a:srgbClr val="7DAED1"/>
      </a:accent3>
      <a:accent4>
        <a:srgbClr val="9AB4C6"/>
      </a:accent4>
      <a:accent5>
        <a:srgbClr val="A0B4C8"/>
      </a:accent5>
      <a:accent6>
        <a:srgbClr val="9FB7D2"/>
      </a:accent6>
      <a:hlink>
        <a:srgbClr val="0026E5"/>
      </a:hlink>
      <a:folHlink>
        <a:srgbClr val="7E1FAD"/>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16701</Words>
  <Application>WPS 演示</Application>
  <PresentationFormat>宽屏</PresentationFormat>
  <Paragraphs>539</Paragraphs>
  <Slides>23</Slides>
  <Notes>13</Notes>
  <HiddenSlides>0</HiddenSlides>
  <MMClips>0</MMClips>
  <ScaleCrop>false</ScaleCrop>
  <HeadingPairs>
    <vt:vector size="6" baseType="variant">
      <vt:variant>
        <vt:lpstr>已用的字体</vt:lpstr>
      </vt:variant>
      <vt:variant>
        <vt:i4>11</vt:i4>
      </vt:variant>
      <vt:variant>
        <vt:lpstr>主题</vt:lpstr>
      </vt:variant>
      <vt:variant>
        <vt:i4>8</vt:i4>
      </vt:variant>
      <vt:variant>
        <vt:lpstr>幻灯片标题</vt:lpstr>
      </vt:variant>
      <vt:variant>
        <vt:i4>23</vt:i4>
      </vt:variant>
    </vt:vector>
  </HeadingPairs>
  <TitlesOfParts>
    <vt:vector size="42" baseType="lpstr">
      <vt:lpstr>Arial</vt:lpstr>
      <vt:lpstr>宋体</vt:lpstr>
      <vt:lpstr>Wingdings</vt:lpstr>
      <vt:lpstr>江城圆体 400W</vt:lpstr>
      <vt:lpstr>微软雅黑</vt:lpstr>
      <vt:lpstr>Wingdings</vt:lpstr>
      <vt:lpstr>Times New Roman</vt:lpstr>
      <vt:lpstr>Arial Unicode MS</vt:lpstr>
      <vt:lpstr>黑体</vt:lpstr>
      <vt:lpstr>Calibri</vt:lpstr>
      <vt:lpstr>思源黑体 CN Regular</vt:lpstr>
      <vt:lpstr>Office 主题​​</vt:lpstr>
      <vt:lpstr>1_Office 主题​​</vt:lpstr>
      <vt:lpstr>2_Office 主题​​</vt:lpstr>
      <vt:lpstr>3_Office 主题​​</vt:lpstr>
      <vt:lpstr>4_Office 主题​​</vt:lpstr>
      <vt:lpstr>5_Office 主题​​</vt:lpstr>
      <vt:lpstr>6_Office 主题​​</vt:lpstr>
      <vt:lpstr>2_简约风蓝色通用职场办公</vt:lpstr>
      <vt:lpstr> Gifpay Technology FinTech Solutions</vt:lpstr>
      <vt:lpstr>Contents</vt:lpstr>
      <vt:lpstr>Company Overview</vt:lpstr>
      <vt:lpstr>Industry Background and Trends</vt:lpstr>
      <vt:lpstr>Contents</vt:lpstr>
      <vt:lpstr>Industry Solutions Overview</vt:lpstr>
      <vt:lpstr>PowerPoint 演示文稿</vt:lpstr>
      <vt:lpstr>Digital Banking Solution Advantages</vt:lpstr>
      <vt:lpstr>PowerPoint 演示文稿</vt:lpstr>
      <vt:lpstr>Payment &amp; Wallet Service Solution Advantages</vt:lpstr>
      <vt:lpstr>PowerPoint 演示文稿</vt:lpstr>
      <vt:lpstr>Virtual Asset Services Solution Advantages</vt:lpstr>
      <vt:lpstr>PowerPoint 演示文稿</vt:lpstr>
      <vt:lpstr>PowerPoint 演示文稿</vt:lpstr>
      <vt:lpstr>Contents</vt:lpstr>
      <vt:lpstr>3.1 Bongloy – Card Issuing &amp; Acquiring SaaS System</vt:lpstr>
      <vt:lpstr>3.2 Bakong National QR and UnionPay Cross-Border QR Interconnection</vt:lpstr>
      <vt:lpstr>3.3 CardMarket — Global Aggregated Card Issuing System</vt:lpstr>
      <vt:lpstr>3.4 Asia Digital Bank - Digital Banking</vt:lpstr>
      <vt:lpstr>3.5 Silink - Digital Banking System</vt:lpstr>
      <vt:lpstr>3.6 GRDA - Virtual Asset Custody Platform</vt:lpstr>
      <vt:lpstr>3.7 Uniark - Virtual Asset Custody Platform</vt:lpstr>
      <vt:lpstr>Thank You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MFeng</cp:lastModifiedBy>
  <cp:revision>641</cp:revision>
  <dcterms:created xsi:type="dcterms:W3CDTF">2025-08-01T02:35:00Z</dcterms:created>
  <dcterms:modified xsi:type="dcterms:W3CDTF">2025-10-29T08:09:54Z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5EC55E02BD3343D3BA974EC6CD7F125C_13</vt:lpwstr>
  </property>
</Properties>
</file>